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sldIdLst>
    <p:sldId id="256" r:id="rId2"/>
    <p:sldId id="257" r:id="rId3"/>
    <p:sldId id="258" r:id="rId4"/>
    <p:sldId id="273" r:id="rId5"/>
    <p:sldId id="271" r:id="rId6"/>
    <p:sldId id="265" r:id="rId7"/>
    <p:sldId id="282" r:id="rId8"/>
    <p:sldId id="268" r:id="rId9"/>
    <p:sldId id="267" r:id="rId10"/>
    <p:sldId id="269" r:id="rId11"/>
    <p:sldId id="260" r:id="rId12"/>
    <p:sldId id="270" r:id="rId13"/>
    <p:sldId id="281" r:id="rId14"/>
    <p:sldId id="272" r:id="rId15"/>
    <p:sldId id="274" r:id="rId16"/>
    <p:sldId id="277" r:id="rId17"/>
    <p:sldId id="275" r:id="rId18"/>
    <p:sldId id="283" r:id="rId19"/>
    <p:sldId id="284" r:id="rId20"/>
    <p:sldId id="285" r:id="rId21"/>
    <p:sldId id="286" r:id="rId22"/>
    <p:sldId id="278" r:id="rId23"/>
    <p:sldId id="276" r:id="rId24"/>
    <p:sldId id="280" r:id="rId2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70" d="100"/>
          <a:sy n="70" d="100"/>
        </p:scale>
        <p:origin x="738"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B3337BB-FEE6-4D19-8431-EC37A455BB28}" type="doc">
      <dgm:prSet loTypeId="urn:microsoft.com/office/officeart/2005/8/layout/matrix1" loCatId="matrix" qsTypeId="urn:microsoft.com/office/officeart/2005/8/quickstyle/simple1" qsCatId="simple" csTypeId="urn:microsoft.com/office/officeart/2005/8/colors/accent1_1" csCatId="accent1" phldr="1"/>
      <dgm:spPr/>
      <dgm:t>
        <a:bodyPr/>
        <a:lstStyle/>
        <a:p>
          <a:endParaRPr lang="fr-FR"/>
        </a:p>
      </dgm:t>
    </dgm:pt>
    <dgm:pt modelId="{74AD78F2-92BD-4A2F-9068-AA6B5D1352FA}">
      <dgm:prSet phldrT="[Texte]"/>
      <dgm:spPr/>
      <dgm:t>
        <a:bodyPr/>
        <a:lstStyle/>
        <a:p>
          <a:r>
            <a:rPr lang="fr-FR" dirty="0" smtClean="0"/>
            <a:t>Connaissances et compétences associées</a:t>
          </a:r>
          <a:endParaRPr lang="fr-FR" dirty="0"/>
        </a:p>
      </dgm:t>
    </dgm:pt>
    <dgm:pt modelId="{22926495-B8DF-4340-A5FC-B599A1D96DEA}" type="parTrans" cxnId="{ADF112E9-4C0F-4231-AA31-F9FA41FA768B}">
      <dgm:prSet/>
      <dgm:spPr/>
      <dgm:t>
        <a:bodyPr/>
        <a:lstStyle/>
        <a:p>
          <a:endParaRPr lang="fr-FR"/>
        </a:p>
      </dgm:t>
    </dgm:pt>
    <dgm:pt modelId="{37272A24-1BD4-4CD4-A2FF-112ACC3727DD}" type="sibTrans" cxnId="{ADF112E9-4C0F-4231-AA31-F9FA41FA768B}">
      <dgm:prSet/>
      <dgm:spPr/>
      <dgm:t>
        <a:bodyPr/>
        <a:lstStyle/>
        <a:p>
          <a:endParaRPr lang="fr-FR"/>
        </a:p>
      </dgm:t>
    </dgm:pt>
    <dgm:pt modelId="{35E4E3CB-2C49-4986-88ED-BED4BD964933}">
      <dgm:prSet phldrT="[Texte]"/>
      <dgm:spPr/>
      <dgm:t>
        <a:bodyPr/>
        <a:lstStyle/>
        <a:p>
          <a:r>
            <a:rPr lang="fr-FR"/>
            <a:t>grande idée 1</a:t>
          </a:r>
        </a:p>
      </dgm:t>
    </dgm:pt>
    <dgm:pt modelId="{0D310FB0-B8A2-40BC-AC61-81CEF99F0AA5}" type="parTrans" cxnId="{AA601202-E7BC-49AF-A362-F610C49DC684}">
      <dgm:prSet/>
      <dgm:spPr/>
      <dgm:t>
        <a:bodyPr/>
        <a:lstStyle/>
        <a:p>
          <a:endParaRPr lang="fr-FR"/>
        </a:p>
      </dgm:t>
    </dgm:pt>
    <dgm:pt modelId="{CF70EAFD-D219-44AF-A9E4-E51214E3D278}" type="sibTrans" cxnId="{AA601202-E7BC-49AF-A362-F610C49DC684}">
      <dgm:prSet/>
      <dgm:spPr/>
      <dgm:t>
        <a:bodyPr/>
        <a:lstStyle/>
        <a:p>
          <a:endParaRPr lang="fr-FR"/>
        </a:p>
      </dgm:t>
    </dgm:pt>
    <dgm:pt modelId="{BC52B687-5D3F-4BE9-888B-508E3E8613BC}">
      <dgm:prSet phldrT="[Texte]"/>
      <dgm:spPr/>
      <dgm:t>
        <a:bodyPr/>
        <a:lstStyle/>
        <a:p>
          <a:r>
            <a:rPr lang="fr-FR"/>
            <a:t>grande idée 2</a:t>
          </a:r>
        </a:p>
      </dgm:t>
    </dgm:pt>
    <dgm:pt modelId="{5BD23A55-5690-4AE2-A001-3CF8818106B4}" type="parTrans" cxnId="{C28D04BA-B772-4FD3-96A7-1B6553AE0837}">
      <dgm:prSet/>
      <dgm:spPr/>
      <dgm:t>
        <a:bodyPr/>
        <a:lstStyle/>
        <a:p>
          <a:endParaRPr lang="fr-FR"/>
        </a:p>
      </dgm:t>
    </dgm:pt>
    <dgm:pt modelId="{A6888951-086E-4037-B0F1-5BDE20D3CE62}" type="sibTrans" cxnId="{C28D04BA-B772-4FD3-96A7-1B6553AE0837}">
      <dgm:prSet/>
      <dgm:spPr/>
      <dgm:t>
        <a:bodyPr/>
        <a:lstStyle/>
        <a:p>
          <a:endParaRPr lang="fr-FR"/>
        </a:p>
      </dgm:t>
    </dgm:pt>
    <dgm:pt modelId="{8043AFA8-9520-48B9-BB83-ECCD2FC00142}">
      <dgm:prSet phldrT="[Texte]"/>
      <dgm:spPr/>
      <dgm:t>
        <a:bodyPr/>
        <a:lstStyle/>
        <a:p>
          <a:r>
            <a:rPr lang="fr-FR"/>
            <a:t>grande idée 4</a:t>
          </a:r>
        </a:p>
      </dgm:t>
    </dgm:pt>
    <dgm:pt modelId="{33E99682-B959-4BCB-8582-4BC268FACDE1}" type="parTrans" cxnId="{D86A24AF-867B-403A-96C0-BD7AB59E9C8C}">
      <dgm:prSet/>
      <dgm:spPr/>
      <dgm:t>
        <a:bodyPr/>
        <a:lstStyle/>
        <a:p>
          <a:endParaRPr lang="fr-FR"/>
        </a:p>
      </dgm:t>
    </dgm:pt>
    <dgm:pt modelId="{4C3A1630-6585-44E0-B9B0-3D93D94B861B}" type="sibTrans" cxnId="{D86A24AF-867B-403A-96C0-BD7AB59E9C8C}">
      <dgm:prSet/>
      <dgm:spPr/>
      <dgm:t>
        <a:bodyPr/>
        <a:lstStyle/>
        <a:p>
          <a:endParaRPr lang="fr-FR"/>
        </a:p>
      </dgm:t>
    </dgm:pt>
    <dgm:pt modelId="{1F17DAEC-BBA9-4306-A7EC-12C2159C1A24}">
      <dgm:prSet phldrT="[Texte]" phldr="1"/>
      <dgm:spPr/>
      <dgm:t>
        <a:bodyPr/>
        <a:lstStyle/>
        <a:p>
          <a:endParaRPr lang="fr-FR"/>
        </a:p>
      </dgm:t>
    </dgm:pt>
    <dgm:pt modelId="{7D8E0DCF-3849-4763-B76D-AEE8A6FF4C6A}" type="parTrans" cxnId="{B1BC9162-7682-46D4-AF9E-683D7E880DF5}">
      <dgm:prSet/>
      <dgm:spPr/>
      <dgm:t>
        <a:bodyPr/>
        <a:lstStyle/>
        <a:p>
          <a:endParaRPr lang="fr-FR"/>
        </a:p>
      </dgm:t>
    </dgm:pt>
    <dgm:pt modelId="{4A00358B-9575-4EBA-8C42-862B4A08679E}" type="sibTrans" cxnId="{B1BC9162-7682-46D4-AF9E-683D7E880DF5}">
      <dgm:prSet/>
      <dgm:spPr/>
      <dgm:t>
        <a:bodyPr/>
        <a:lstStyle/>
        <a:p>
          <a:endParaRPr lang="fr-FR"/>
        </a:p>
      </dgm:t>
    </dgm:pt>
    <dgm:pt modelId="{A11285BF-F2E5-4CE5-B3A7-D0BCD5088F02}">
      <dgm:prSet/>
      <dgm:spPr/>
      <dgm:t>
        <a:bodyPr/>
        <a:lstStyle/>
        <a:p>
          <a:r>
            <a:rPr lang="fr-FR"/>
            <a:t>grande idée 3</a:t>
          </a:r>
        </a:p>
      </dgm:t>
    </dgm:pt>
    <dgm:pt modelId="{988D8E94-E7C7-4CDF-BDBD-8CB22EF9A3B3}" type="parTrans" cxnId="{B5BEE327-7CCD-41EC-9B7D-73BDFD2381C4}">
      <dgm:prSet/>
      <dgm:spPr/>
      <dgm:t>
        <a:bodyPr/>
        <a:lstStyle/>
        <a:p>
          <a:endParaRPr lang="fr-FR"/>
        </a:p>
      </dgm:t>
    </dgm:pt>
    <dgm:pt modelId="{3AAF0CA2-919C-4900-A4D2-A24381243143}" type="sibTrans" cxnId="{B5BEE327-7CCD-41EC-9B7D-73BDFD2381C4}">
      <dgm:prSet/>
      <dgm:spPr/>
      <dgm:t>
        <a:bodyPr/>
        <a:lstStyle/>
        <a:p>
          <a:endParaRPr lang="fr-FR"/>
        </a:p>
      </dgm:t>
    </dgm:pt>
    <dgm:pt modelId="{14A0D70C-BFAA-443E-9F92-31827033B1A4}" type="pres">
      <dgm:prSet presAssocID="{5B3337BB-FEE6-4D19-8431-EC37A455BB28}" presName="diagram" presStyleCnt="0">
        <dgm:presLayoutVars>
          <dgm:chMax val="1"/>
          <dgm:dir/>
          <dgm:animLvl val="ctr"/>
          <dgm:resizeHandles val="exact"/>
        </dgm:presLayoutVars>
      </dgm:prSet>
      <dgm:spPr/>
      <dgm:t>
        <a:bodyPr/>
        <a:lstStyle/>
        <a:p>
          <a:endParaRPr lang="fr-FR"/>
        </a:p>
      </dgm:t>
    </dgm:pt>
    <dgm:pt modelId="{0578E855-482D-4543-8CB1-CDF122A0A559}" type="pres">
      <dgm:prSet presAssocID="{5B3337BB-FEE6-4D19-8431-EC37A455BB28}" presName="matrix" presStyleCnt="0"/>
      <dgm:spPr/>
    </dgm:pt>
    <dgm:pt modelId="{494F1656-4FC0-453E-90EF-7694D2FA389A}" type="pres">
      <dgm:prSet presAssocID="{5B3337BB-FEE6-4D19-8431-EC37A455BB28}" presName="tile1" presStyleLbl="node1" presStyleIdx="0" presStyleCnt="4"/>
      <dgm:spPr/>
      <dgm:t>
        <a:bodyPr/>
        <a:lstStyle/>
        <a:p>
          <a:endParaRPr lang="fr-FR"/>
        </a:p>
      </dgm:t>
    </dgm:pt>
    <dgm:pt modelId="{BFF24A3F-8973-435B-BD05-2603672F674D}" type="pres">
      <dgm:prSet presAssocID="{5B3337BB-FEE6-4D19-8431-EC37A455BB28}" presName="tile1text" presStyleLbl="node1" presStyleIdx="0" presStyleCnt="4">
        <dgm:presLayoutVars>
          <dgm:chMax val="0"/>
          <dgm:chPref val="0"/>
          <dgm:bulletEnabled val="1"/>
        </dgm:presLayoutVars>
      </dgm:prSet>
      <dgm:spPr/>
      <dgm:t>
        <a:bodyPr/>
        <a:lstStyle/>
        <a:p>
          <a:endParaRPr lang="fr-FR"/>
        </a:p>
      </dgm:t>
    </dgm:pt>
    <dgm:pt modelId="{6AAD2F4E-8E57-4B5E-9408-FDC8464314BE}" type="pres">
      <dgm:prSet presAssocID="{5B3337BB-FEE6-4D19-8431-EC37A455BB28}" presName="tile2" presStyleLbl="node1" presStyleIdx="1" presStyleCnt="4"/>
      <dgm:spPr/>
      <dgm:t>
        <a:bodyPr/>
        <a:lstStyle/>
        <a:p>
          <a:endParaRPr lang="fr-FR"/>
        </a:p>
      </dgm:t>
    </dgm:pt>
    <dgm:pt modelId="{62D9E5C5-9587-4523-A8BC-E9053D10AB54}" type="pres">
      <dgm:prSet presAssocID="{5B3337BB-FEE6-4D19-8431-EC37A455BB28}" presName="tile2text" presStyleLbl="node1" presStyleIdx="1" presStyleCnt="4">
        <dgm:presLayoutVars>
          <dgm:chMax val="0"/>
          <dgm:chPref val="0"/>
          <dgm:bulletEnabled val="1"/>
        </dgm:presLayoutVars>
      </dgm:prSet>
      <dgm:spPr/>
      <dgm:t>
        <a:bodyPr/>
        <a:lstStyle/>
        <a:p>
          <a:endParaRPr lang="fr-FR"/>
        </a:p>
      </dgm:t>
    </dgm:pt>
    <dgm:pt modelId="{F727EA06-BF98-4845-9EC8-FA132133F461}" type="pres">
      <dgm:prSet presAssocID="{5B3337BB-FEE6-4D19-8431-EC37A455BB28}" presName="tile3" presStyleLbl="node1" presStyleIdx="2" presStyleCnt="4" custLinFactNeighborY="162"/>
      <dgm:spPr/>
      <dgm:t>
        <a:bodyPr/>
        <a:lstStyle/>
        <a:p>
          <a:endParaRPr lang="fr-FR"/>
        </a:p>
      </dgm:t>
    </dgm:pt>
    <dgm:pt modelId="{A9086672-E8FC-404F-86F7-FF83D1C1D29C}" type="pres">
      <dgm:prSet presAssocID="{5B3337BB-FEE6-4D19-8431-EC37A455BB28}" presName="tile3text" presStyleLbl="node1" presStyleIdx="2" presStyleCnt="4">
        <dgm:presLayoutVars>
          <dgm:chMax val="0"/>
          <dgm:chPref val="0"/>
          <dgm:bulletEnabled val="1"/>
        </dgm:presLayoutVars>
      </dgm:prSet>
      <dgm:spPr/>
      <dgm:t>
        <a:bodyPr/>
        <a:lstStyle/>
        <a:p>
          <a:endParaRPr lang="fr-FR"/>
        </a:p>
      </dgm:t>
    </dgm:pt>
    <dgm:pt modelId="{E91851A7-56B9-4B81-9258-6EDC4A2E931E}" type="pres">
      <dgm:prSet presAssocID="{5B3337BB-FEE6-4D19-8431-EC37A455BB28}" presName="tile4" presStyleLbl="node1" presStyleIdx="3" presStyleCnt="4"/>
      <dgm:spPr/>
      <dgm:t>
        <a:bodyPr/>
        <a:lstStyle/>
        <a:p>
          <a:endParaRPr lang="fr-FR"/>
        </a:p>
      </dgm:t>
    </dgm:pt>
    <dgm:pt modelId="{905EF2F4-14EE-436F-887E-05552912A597}" type="pres">
      <dgm:prSet presAssocID="{5B3337BB-FEE6-4D19-8431-EC37A455BB28}" presName="tile4text" presStyleLbl="node1" presStyleIdx="3" presStyleCnt="4">
        <dgm:presLayoutVars>
          <dgm:chMax val="0"/>
          <dgm:chPref val="0"/>
          <dgm:bulletEnabled val="1"/>
        </dgm:presLayoutVars>
      </dgm:prSet>
      <dgm:spPr/>
      <dgm:t>
        <a:bodyPr/>
        <a:lstStyle/>
        <a:p>
          <a:endParaRPr lang="fr-FR"/>
        </a:p>
      </dgm:t>
    </dgm:pt>
    <dgm:pt modelId="{98C09436-7194-4044-ACBB-4694F0A02257}" type="pres">
      <dgm:prSet presAssocID="{5B3337BB-FEE6-4D19-8431-EC37A455BB28}" presName="centerTile" presStyleLbl="fgShp" presStyleIdx="0" presStyleCnt="1" custScaleX="149409" custScaleY="143234" custLinFactNeighborX="3704">
        <dgm:presLayoutVars>
          <dgm:chMax val="0"/>
          <dgm:chPref val="0"/>
        </dgm:presLayoutVars>
      </dgm:prSet>
      <dgm:spPr/>
      <dgm:t>
        <a:bodyPr/>
        <a:lstStyle/>
        <a:p>
          <a:endParaRPr lang="fr-FR"/>
        </a:p>
      </dgm:t>
    </dgm:pt>
  </dgm:ptLst>
  <dgm:cxnLst>
    <dgm:cxn modelId="{C2E6AF4F-0B62-40AA-BEE3-B93A1DB4AB89}" type="presOf" srcId="{8043AFA8-9520-48B9-BB83-ECCD2FC00142}" destId="{905EF2F4-14EE-436F-887E-05552912A597}" srcOrd="1" destOrd="0" presId="urn:microsoft.com/office/officeart/2005/8/layout/matrix1"/>
    <dgm:cxn modelId="{D86A24AF-867B-403A-96C0-BD7AB59E9C8C}" srcId="{74AD78F2-92BD-4A2F-9068-AA6B5D1352FA}" destId="{8043AFA8-9520-48B9-BB83-ECCD2FC00142}" srcOrd="3" destOrd="0" parTransId="{33E99682-B959-4BCB-8582-4BC268FACDE1}" sibTransId="{4C3A1630-6585-44E0-B9B0-3D93D94B861B}"/>
    <dgm:cxn modelId="{B1BC9162-7682-46D4-AF9E-683D7E880DF5}" srcId="{74AD78F2-92BD-4A2F-9068-AA6B5D1352FA}" destId="{1F17DAEC-BBA9-4306-A7EC-12C2159C1A24}" srcOrd="4" destOrd="0" parTransId="{7D8E0DCF-3849-4763-B76D-AEE8A6FF4C6A}" sibTransId="{4A00358B-9575-4EBA-8C42-862B4A08679E}"/>
    <dgm:cxn modelId="{C28D04BA-B772-4FD3-96A7-1B6553AE0837}" srcId="{74AD78F2-92BD-4A2F-9068-AA6B5D1352FA}" destId="{BC52B687-5D3F-4BE9-888B-508E3E8613BC}" srcOrd="1" destOrd="0" parTransId="{5BD23A55-5690-4AE2-A001-3CF8818106B4}" sibTransId="{A6888951-086E-4037-B0F1-5BDE20D3CE62}"/>
    <dgm:cxn modelId="{B5BEE327-7CCD-41EC-9B7D-73BDFD2381C4}" srcId="{74AD78F2-92BD-4A2F-9068-AA6B5D1352FA}" destId="{A11285BF-F2E5-4CE5-B3A7-D0BCD5088F02}" srcOrd="2" destOrd="0" parTransId="{988D8E94-E7C7-4CDF-BDBD-8CB22EF9A3B3}" sibTransId="{3AAF0CA2-919C-4900-A4D2-A24381243143}"/>
    <dgm:cxn modelId="{A85B830D-AD58-4498-9840-ED58877673C2}" type="presOf" srcId="{A11285BF-F2E5-4CE5-B3A7-D0BCD5088F02}" destId="{F727EA06-BF98-4845-9EC8-FA132133F461}" srcOrd="0" destOrd="0" presId="urn:microsoft.com/office/officeart/2005/8/layout/matrix1"/>
    <dgm:cxn modelId="{A4640E64-FCBC-4712-A8F3-4D9672473658}" type="presOf" srcId="{35E4E3CB-2C49-4986-88ED-BED4BD964933}" destId="{494F1656-4FC0-453E-90EF-7694D2FA389A}" srcOrd="0" destOrd="0" presId="urn:microsoft.com/office/officeart/2005/8/layout/matrix1"/>
    <dgm:cxn modelId="{59E86DED-EB88-4646-9763-43C92C682500}" type="presOf" srcId="{5B3337BB-FEE6-4D19-8431-EC37A455BB28}" destId="{14A0D70C-BFAA-443E-9F92-31827033B1A4}" srcOrd="0" destOrd="0" presId="urn:microsoft.com/office/officeart/2005/8/layout/matrix1"/>
    <dgm:cxn modelId="{AA601202-E7BC-49AF-A362-F610C49DC684}" srcId="{74AD78F2-92BD-4A2F-9068-AA6B5D1352FA}" destId="{35E4E3CB-2C49-4986-88ED-BED4BD964933}" srcOrd="0" destOrd="0" parTransId="{0D310FB0-B8A2-40BC-AC61-81CEF99F0AA5}" sibTransId="{CF70EAFD-D219-44AF-A9E4-E51214E3D278}"/>
    <dgm:cxn modelId="{3C17DE26-4708-4F13-A202-7E74648F27E7}" type="presOf" srcId="{8043AFA8-9520-48B9-BB83-ECCD2FC00142}" destId="{E91851A7-56B9-4B81-9258-6EDC4A2E931E}" srcOrd="0" destOrd="0" presId="urn:microsoft.com/office/officeart/2005/8/layout/matrix1"/>
    <dgm:cxn modelId="{8C0111BB-182F-4AD2-B660-6FD9E68A35FA}" type="presOf" srcId="{A11285BF-F2E5-4CE5-B3A7-D0BCD5088F02}" destId="{A9086672-E8FC-404F-86F7-FF83D1C1D29C}" srcOrd="1" destOrd="0" presId="urn:microsoft.com/office/officeart/2005/8/layout/matrix1"/>
    <dgm:cxn modelId="{709EB3B4-DBB9-48F8-844A-C2046FF94D15}" type="presOf" srcId="{BC52B687-5D3F-4BE9-888B-508E3E8613BC}" destId="{62D9E5C5-9587-4523-A8BC-E9053D10AB54}" srcOrd="1" destOrd="0" presId="urn:microsoft.com/office/officeart/2005/8/layout/matrix1"/>
    <dgm:cxn modelId="{FD6069CF-A12F-4221-9240-A708D727085A}" type="presOf" srcId="{74AD78F2-92BD-4A2F-9068-AA6B5D1352FA}" destId="{98C09436-7194-4044-ACBB-4694F0A02257}" srcOrd="0" destOrd="0" presId="urn:microsoft.com/office/officeart/2005/8/layout/matrix1"/>
    <dgm:cxn modelId="{ADF112E9-4C0F-4231-AA31-F9FA41FA768B}" srcId="{5B3337BB-FEE6-4D19-8431-EC37A455BB28}" destId="{74AD78F2-92BD-4A2F-9068-AA6B5D1352FA}" srcOrd="0" destOrd="0" parTransId="{22926495-B8DF-4340-A5FC-B599A1D96DEA}" sibTransId="{37272A24-1BD4-4CD4-A2FF-112ACC3727DD}"/>
    <dgm:cxn modelId="{62914CDC-8446-4A84-A17E-D29E40E03403}" type="presOf" srcId="{35E4E3CB-2C49-4986-88ED-BED4BD964933}" destId="{BFF24A3F-8973-435B-BD05-2603672F674D}" srcOrd="1" destOrd="0" presId="urn:microsoft.com/office/officeart/2005/8/layout/matrix1"/>
    <dgm:cxn modelId="{4FBCDCBE-20C9-48FA-A2F0-F60776FB7DCD}" type="presOf" srcId="{BC52B687-5D3F-4BE9-888B-508E3E8613BC}" destId="{6AAD2F4E-8E57-4B5E-9408-FDC8464314BE}" srcOrd="0" destOrd="0" presId="urn:microsoft.com/office/officeart/2005/8/layout/matrix1"/>
    <dgm:cxn modelId="{60F2B145-4F4B-4C90-9249-E27B8A675754}" type="presParOf" srcId="{14A0D70C-BFAA-443E-9F92-31827033B1A4}" destId="{0578E855-482D-4543-8CB1-CDF122A0A559}" srcOrd="0" destOrd="0" presId="urn:microsoft.com/office/officeart/2005/8/layout/matrix1"/>
    <dgm:cxn modelId="{10CE940D-03B7-4597-869B-58634BB9180C}" type="presParOf" srcId="{0578E855-482D-4543-8CB1-CDF122A0A559}" destId="{494F1656-4FC0-453E-90EF-7694D2FA389A}" srcOrd="0" destOrd="0" presId="urn:microsoft.com/office/officeart/2005/8/layout/matrix1"/>
    <dgm:cxn modelId="{F3F287D1-52BE-43BE-B907-694E4BF52B97}" type="presParOf" srcId="{0578E855-482D-4543-8CB1-CDF122A0A559}" destId="{BFF24A3F-8973-435B-BD05-2603672F674D}" srcOrd="1" destOrd="0" presId="urn:microsoft.com/office/officeart/2005/8/layout/matrix1"/>
    <dgm:cxn modelId="{95E32CCA-4AF4-46EB-94E4-3177B6BF49A0}" type="presParOf" srcId="{0578E855-482D-4543-8CB1-CDF122A0A559}" destId="{6AAD2F4E-8E57-4B5E-9408-FDC8464314BE}" srcOrd="2" destOrd="0" presId="urn:microsoft.com/office/officeart/2005/8/layout/matrix1"/>
    <dgm:cxn modelId="{C85FA7E4-895C-419C-8C36-2C3B9BCB5D71}" type="presParOf" srcId="{0578E855-482D-4543-8CB1-CDF122A0A559}" destId="{62D9E5C5-9587-4523-A8BC-E9053D10AB54}" srcOrd="3" destOrd="0" presId="urn:microsoft.com/office/officeart/2005/8/layout/matrix1"/>
    <dgm:cxn modelId="{D64DBE99-0BB9-4A2A-96B7-361E00AD480A}" type="presParOf" srcId="{0578E855-482D-4543-8CB1-CDF122A0A559}" destId="{F727EA06-BF98-4845-9EC8-FA132133F461}" srcOrd="4" destOrd="0" presId="urn:microsoft.com/office/officeart/2005/8/layout/matrix1"/>
    <dgm:cxn modelId="{2BD1A644-A336-4478-A0F6-AF19E5B376B7}" type="presParOf" srcId="{0578E855-482D-4543-8CB1-CDF122A0A559}" destId="{A9086672-E8FC-404F-86F7-FF83D1C1D29C}" srcOrd="5" destOrd="0" presId="urn:microsoft.com/office/officeart/2005/8/layout/matrix1"/>
    <dgm:cxn modelId="{4FB5563A-01FB-4E07-9070-7804D825EBA5}" type="presParOf" srcId="{0578E855-482D-4543-8CB1-CDF122A0A559}" destId="{E91851A7-56B9-4B81-9258-6EDC4A2E931E}" srcOrd="6" destOrd="0" presId="urn:microsoft.com/office/officeart/2005/8/layout/matrix1"/>
    <dgm:cxn modelId="{1F79A9FE-86D0-404F-899B-830015EA7C94}" type="presParOf" srcId="{0578E855-482D-4543-8CB1-CDF122A0A559}" destId="{905EF2F4-14EE-436F-887E-05552912A597}" srcOrd="7" destOrd="0" presId="urn:microsoft.com/office/officeart/2005/8/layout/matrix1"/>
    <dgm:cxn modelId="{1C4667B9-C2B6-4B25-87F4-7CAE66E828A4}" type="presParOf" srcId="{14A0D70C-BFAA-443E-9F92-31827033B1A4}" destId="{98C09436-7194-4044-ACBB-4694F0A02257}"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B3337BB-FEE6-4D19-8431-EC37A455BB28}" type="doc">
      <dgm:prSet loTypeId="urn:microsoft.com/office/officeart/2005/8/layout/matrix1" loCatId="matrix" qsTypeId="urn:microsoft.com/office/officeart/2005/8/quickstyle/simple1" qsCatId="simple" csTypeId="urn:microsoft.com/office/officeart/2005/8/colors/accent1_1" csCatId="accent1" phldr="1"/>
      <dgm:spPr/>
      <dgm:t>
        <a:bodyPr/>
        <a:lstStyle/>
        <a:p>
          <a:endParaRPr lang="fr-FR"/>
        </a:p>
      </dgm:t>
    </dgm:pt>
    <dgm:pt modelId="{74AD78F2-92BD-4A2F-9068-AA6B5D1352FA}">
      <dgm:prSet phldrT="[Texte]"/>
      <dgm:spPr/>
      <dgm:t>
        <a:bodyPr/>
        <a:lstStyle/>
        <a:p>
          <a:r>
            <a:rPr lang="fr-FR" dirty="0" smtClean="0"/>
            <a:t>Connaissances et compétences associées 1</a:t>
          </a:r>
          <a:endParaRPr lang="fr-FR" dirty="0"/>
        </a:p>
      </dgm:t>
    </dgm:pt>
    <dgm:pt modelId="{22926495-B8DF-4340-A5FC-B599A1D96DEA}" type="parTrans" cxnId="{ADF112E9-4C0F-4231-AA31-F9FA41FA768B}">
      <dgm:prSet/>
      <dgm:spPr/>
      <dgm:t>
        <a:bodyPr/>
        <a:lstStyle/>
        <a:p>
          <a:endParaRPr lang="fr-FR"/>
        </a:p>
      </dgm:t>
    </dgm:pt>
    <dgm:pt modelId="{37272A24-1BD4-4CD4-A2FF-112ACC3727DD}" type="sibTrans" cxnId="{ADF112E9-4C0F-4231-AA31-F9FA41FA768B}">
      <dgm:prSet/>
      <dgm:spPr/>
      <dgm:t>
        <a:bodyPr/>
        <a:lstStyle/>
        <a:p>
          <a:endParaRPr lang="fr-FR"/>
        </a:p>
      </dgm:t>
    </dgm:pt>
    <dgm:pt modelId="{35E4E3CB-2C49-4986-88ED-BED4BD964933}">
      <dgm:prSet phldrT="[Texte]"/>
      <dgm:spPr>
        <a:solidFill>
          <a:schemeClr val="bg2">
            <a:lumMod val="90000"/>
          </a:schemeClr>
        </a:solidFill>
      </dgm:spPr>
      <dgm:t>
        <a:bodyPr/>
        <a:lstStyle/>
        <a:p>
          <a:r>
            <a:rPr lang="fr-FR"/>
            <a:t>grande idée 1</a:t>
          </a:r>
        </a:p>
      </dgm:t>
    </dgm:pt>
    <dgm:pt modelId="{0D310FB0-B8A2-40BC-AC61-81CEF99F0AA5}" type="parTrans" cxnId="{AA601202-E7BC-49AF-A362-F610C49DC684}">
      <dgm:prSet/>
      <dgm:spPr/>
      <dgm:t>
        <a:bodyPr/>
        <a:lstStyle/>
        <a:p>
          <a:endParaRPr lang="fr-FR"/>
        </a:p>
      </dgm:t>
    </dgm:pt>
    <dgm:pt modelId="{CF70EAFD-D219-44AF-A9E4-E51214E3D278}" type="sibTrans" cxnId="{AA601202-E7BC-49AF-A362-F610C49DC684}">
      <dgm:prSet/>
      <dgm:spPr/>
      <dgm:t>
        <a:bodyPr/>
        <a:lstStyle/>
        <a:p>
          <a:endParaRPr lang="fr-FR"/>
        </a:p>
      </dgm:t>
    </dgm:pt>
    <dgm:pt modelId="{BC52B687-5D3F-4BE9-888B-508E3E8613BC}">
      <dgm:prSet phldrT="[Texte]"/>
      <dgm:spPr>
        <a:gradFill flip="none" rotWithShape="1">
          <a:gsLst>
            <a:gs pos="47000">
              <a:schemeClr val="bg2">
                <a:lumMod val="75000"/>
              </a:schemeClr>
            </a:gs>
            <a:gs pos="55000">
              <a:schemeClr val="bg1"/>
            </a:gs>
            <a:gs pos="85000">
              <a:schemeClr val="bg1"/>
            </a:gs>
            <a:gs pos="100000">
              <a:schemeClr val="bg1"/>
            </a:gs>
          </a:gsLst>
          <a:path path="circle">
            <a:fillToRect l="100000" t="100000"/>
          </a:path>
          <a:tileRect r="-100000" b="-100000"/>
        </a:gradFill>
        <a:ln>
          <a:solidFill>
            <a:schemeClr val="bg2">
              <a:lumMod val="75000"/>
            </a:schemeClr>
          </a:solidFill>
        </a:ln>
      </dgm:spPr>
      <dgm:t>
        <a:bodyPr/>
        <a:lstStyle/>
        <a:p>
          <a:r>
            <a:rPr lang="fr-FR"/>
            <a:t>grande idée 2</a:t>
          </a:r>
        </a:p>
      </dgm:t>
    </dgm:pt>
    <dgm:pt modelId="{5BD23A55-5690-4AE2-A001-3CF8818106B4}" type="parTrans" cxnId="{C28D04BA-B772-4FD3-96A7-1B6553AE0837}">
      <dgm:prSet/>
      <dgm:spPr/>
      <dgm:t>
        <a:bodyPr/>
        <a:lstStyle/>
        <a:p>
          <a:endParaRPr lang="fr-FR"/>
        </a:p>
      </dgm:t>
    </dgm:pt>
    <dgm:pt modelId="{A6888951-086E-4037-B0F1-5BDE20D3CE62}" type="sibTrans" cxnId="{C28D04BA-B772-4FD3-96A7-1B6553AE0837}">
      <dgm:prSet/>
      <dgm:spPr/>
      <dgm:t>
        <a:bodyPr/>
        <a:lstStyle/>
        <a:p>
          <a:endParaRPr lang="fr-FR"/>
        </a:p>
      </dgm:t>
    </dgm:pt>
    <dgm:pt modelId="{8043AFA8-9520-48B9-BB83-ECCD2FC00142}">
      <dgm:prSet phldrT="[Texte]"/>
      <dgm:spPr/>
      <dgm:t>
        <a:bodyPr/>
        <a:lstStyle/>
        <a:p>
          <a:r>
            <a:rPr lang="fr-FR"/>
            <a:t>grande idée 4</a:t>
          </a:r>
        </a:p>
      </dgm:t>
    </dgm:pt>
    <dgm:pt modelId="{33E99682-B959-4BCB-8582-4BC268FACDE1}" type="parTrans" cxnId="{D86A24AF-867B-403A-96C0-BD7AB59E9C8C}">
      <dgm:prSet/>
      <dgm:spPr/>
      <dgm:t>
        <a:bodyPr/>
        <a:lstStyle/>
        <a:p>
          <a:endParaRPr lang="fr-FR"/>
        </a:p>
      </dgm:t>
    </dgm:pt>
    <dgm:pt modelId="{4C3A1630-6585-44E0-B9B0-3D93D94B861B}" type="sibTrans" cxnId="{D86A24AF-867B-403A-96C0-BD7AB59E9C8C}">
      <dgm:prSet/>
      <dgm:spPr/>
      <dgm:t>
        <a:bodyPr/>
        <a:lstStyle/>
        <a:p>
          <a:endParaRPr lang="fr-FR"/>
        </a:p>
      </dgm:t>
    </dgm:pt>
    <dgm:pt modelId="{1F17DAEC-BBA9-4306-A7EC-12C2159C1A24}">
      <dgm:prSet phldrT="[Texte]" phldr="1"/>
      <dgm:spPr/>
      <dgm:t>
        <a:bodyPr/>
        <a:lstStyle/>
        <a:p>
          <a:endParaRPr lang="fr-FR"/>
        </a:p>
      </dgm:t>
    </dgm:pt>
    <dgm:pt modelId="{7D8E0DCF-3849-4763-B76D-AEE8A6FF4C6A}" type="parTrans" cxnId="{B1BC9162-7682-46D4-AF9E-683D7E880DF5}">
      <dgm:prSet/>
      <dgm:spPr/>
      <dgm:t>
        <a:bodyPr/>
        <a:lstStyle/>
        <a:p>
          <a:endParaRPr lang="fr-FR"/>
        </a:p>
      </dgm:t>
    </dgm:pt>
    <dgm:pt modelId="{4A00358B-9575-4EBA-8C42-862B4A08679E}" type="sibTrans" cxnId="{B1BC9162-7682-46D4-AF9E-683D7E880DF5}">
      <dgm:prSet/>
      <dgm:spPr/>
      <dgm:t>
        <a:bodyPr/>
        <a:lstStyle/>
        <a:p>
          <a:endParaRPr lang="fr-FR"/>
        </a:p>
      </dgm:t>
    </dgm:pt>
    <dgm:pt modelId="{A11285BF-F2E5-4CE5-B3A7-D0BCD5088F02}">
      <dgm:prSet/>
      <dgm:spPr>
        <a:solidFill>
          <a:schemeClr val="bg2">
            <a:lumMod val="90000"/>
          </a:schemeClr>
        </a:solidFill>
      </dgm:spPr>
      <dgm:t>
        <a:bodyPr/>
        <a:lstStyle/>
        <a:p>
          <a:r>
            <a:rPr lang="fr-FR"/>
            <a:t>grande idée 3</a:t>
          </a:r>
        </a:p>
      </dgm:t>
    </dgm:pt>
    <dgm:pt modelId="{988D8E94-E7C7-4CDF-BDBD-8CB22EF9A3B3}" type="parTrans" cxnId="{B5BEE327-7CCD-41EC-9B7D-73BDFD2381C4}">
      <dgm:prSet/>
      <dgm:spPr/>
      <dgm:t>
        <a:bodyPr/>
        <a:lstStyle/>
        <a:p>
          <a:endParaRPr lang="fr-FR"/>
        </a:p>
      </dgm:t>
    </dgm:pt>
    <dgm:pt modelId="{3AAF0CA2-919C-4900-A4D2-A24381243143}" type="sibTrans" cxnId="{B5BEE327-7CCD-41EC-9B7D-73BDFD2381C4}">
      <dgm:prSet/>
      <dgm:spPr/>
      <dgm:t>
        <a:bodyPr/>
        <a:lstStyle/>
        <a:p>
          <a:endParaRPr lang="fr-FR"/>
        </a:p>
      </dgm:t>
    </dgm:pt>
    <dgm:pt modelId="{14A0D70C-BFAA-443E-9F92-31827033B1A4}" type="pres">
      <dgm:prSet presAssocID="{5B3337BB-FEE6-4D19-8431-EC37A455BB28}" presName="diagram" presStyleCnt="0">
        <dgm:presLayoutVars>
          <dgm:chMax val="1"/>
          <dgm:dir/>
          <dgm:animLvl val="ctr"/>
          <dgm:resizeHandles val="exact"/>
        </dgm:presLayoutVars>
      </dgm:prSet>
      <dgm:spPr/>
      <dgm:t>
        <a:bodyPr/>
        <a:lstStyle/>
        <a:p>
          <a:endParaRPr lang="fr-FR"/>
        </a:p>
      </dgm:t>
    </dgm:pt>
    <dgm:pt modelId="{0578E855-482D-4543-8CB1-CDF122A0A559}" type="pres">
      <dgm:prSet presAssocID="{5B3337BB-FEE6-4D19-8431-EC37A455BB28}" presName="matrix" presStyleCnt="0"/>
      <dgm:spPr/>
    </dgm:pt>
    <dgm:pt modelId="{494F1656-4FC0-453E-90EF-7694D2FA389A}" type="pres">
      <dgm:prSet presAssocID="{5B3337BB-FEE6-4D19-8431-EC37A455BB28}" presName="tile1" presStyleLbl="node1" presStyleIdx="0" presStyleCnt="4"/>
      <dgm:spPr/>
      <dgm:t>
        <a:bodyPr/>
        <a:lstStyle/>
        <a:p>
          <a:endParaRPr lang="fr-FR"/>
        </a:p>
      </dgm:t>
    </dgm:pt>
    <dgm:pt modelId="{BFF24A3F-8973-435B-BD05-2603672F674D}" type="pres">
      <dgm:prSet presAssocID="{5B3337BB-FEE6-4D19-8431-EC37A455BB28}" presName="tile1text" presStyleLbl="node1" presStyleIdx="0" presStyleCnt="4">
        <dgm:presLayoutVars>
          <dgm:chMax val="0"/>
          <dgm:chPref val="0"/>
          <dgm:bulletEnabled val="1"/>
        </dgm:presLayoutVars>
      </dgm:prSet>
      <dgm:spPr/>
      <dgm:t>
        <a:bodyPr/>
        <a:lstStyle/>
        <a:p>
          <a:endParaRPr lang="fr-FR"/>
        </a:p>
      </dgm:t>
    </dgm:pt>
    <dgm:pt modelId="{6AAD2F4E-8E57-4B5E-9408-FDC8464314BE}" type="pres">
      <dgm:prSet presAssocID="{5B3337BB-FEE6-4D19-8431-EC37A455BB28}" presName="tile2" presStyleLbl="node1" presStyleIdx="1" presStyleCnt="4"/>
      <dgm:spPr/>
      <dgm:t>
        <a:bodyPr/>
        <a:lstStyle/>
        <a:p>
          <a:endParaRPr lang="fr-FR"/>
        </a:p>
      </dgm:t>
    </dgm:pt>
    <dgm:pt modelId="{62D9E5C5-9587-4523-A8BC-E9053D10AB54}" type="pres">
      <dgm:prSet presAssocID="{5B3337BB-FEE6-4D19-8431-EC37A455BB28}" presName="tile2text" presStyleLbl="node1" presStyleIdx="1" presStyleCnt="4">
        <dgm:presLayoutVars>
          <dgm:chMax val="0"/>
          <dgm:chPref val="0"/>
          <dgm:bulletEnabled val="1"/>
        </dgm:presLayoutVars>
      </dgm:prSet>
      <dgm:spPr/>
      <dgm:t>
        <a:bodyPr/>
        <a:lstStyle/>
        <a:p>
          <a:endParaRPr lang="fr-FR"/>
        </a:p>
      </dgm:t>
    </dgm:pt>
    <dgm:pt modelId="{F727EA06-BF98-4845-9EC8-FA132133F461}" type="pres">
      <dgm:prSet presAssocID="{5B3337BB-FEE6-4D19-8431-EC37A455BB28}" presName="tile3" presStyleLbl="node1" presStyleIdx="2" presStyleCnt="4"/>
      <dgm:spPr/>
      <dgm:t>
        <a:bodyPr/>
        <a:lstStyle/>
        <a:p>
          <a:endParaRPr lang="fr-FR"/>
        </a:p>
      </dgm:t>
    </dgm:pt>
    <dgm:pt modelId="{A9086672-E8FC-404F-86F7-FF83D1C1D29C}" type="pres">
      <dgm:prSet presAssocID="{5B3337BB-FEE6-4D19-8431-EC37A455BB28}" presName="tile3text" presStyleLbl="node1" presStyleIdx="2" presStyleCnt="4">
        <dgm:presLayoutVars>
          <dgm:chMax val="0"/>
          <dgm:chPref val="0"/>
          <dgm:bulletEnabled val="1"/>
        </dgm:presLayoutVars>
      </dgm:prSet>
      <dgm:spPr/>
      <dgm:t>
        <a:bodyPr/>
        <a:lstStyle/>
        <a:p>
          <a:endParaRPr lang="fr-FR"/>
        </a:p>
      </dgm:t>
    </dgm:pt>
    <dgm:pt modelId="{E91851A7-56B9-4B81-9258-6EDC4A2E931E}" type="pres">
      <dgm:prSet presAssocID="{5B3337BB-FEE6-4D19-8431-EC37A455BB28}" presName="tile4" presStyleLbl="node1" presStyleIdx="3" presStyleCnt="4"/>
      <dgm:spPr/>
      <dgm:t>
        <a:bodyPr/>
        <a:lstStyle/>
        <a:p>
          <a:endParaRPr lang="fr-FR"/>
        </a:p>
      </dgm:t>
    </dgm:pt>
    <dgm:pt modelId="{905EF2F4-14EE-436F-887E-05552912A597}" type="pres">
      <dgm:prSet presAssocID="{5B3337BB-FEE6-4D19-8431-EC37A455BB28}" presName="tile4text" presStyleLbl="node1" presStyleIdx="3" presStyleCnt="4">
        <dgm:presLayoutVars>
          <dgm:chMax val="0"/>
          <dgm:chPref val="0"/>
          <dgm:bulletEnabled val="1"/>
        </dgm:presLayoutVars>
      </dgm:prSet>
      <dgm:spPr/>
      <dgm:t>
        <a:bodyPr/>
        <a:lstStyle/>
        <a:p>
          <a:endParaRPr lang="fr-FR"/>
        </a:p>
      </dgm:t>
    </dgm:pt>
    <dgm:pt modelId="{98C09436-7194-4044-ACBB-4694F0A02257}" type="pres">
      <dgm:prSet presAssocID="{5B3337BB-FEE6-4D19-8431-EC37A455BB28}" presName="centerTile" presStyleLbl="fgShp" presStyleIdx="0" presStyleCnt="1" custScaleX="149409" custScaleY="143234">
        <dgm:presLayoutVars>
          <dgm:chMax val="0"/>
          <dgm:chPref val="0"/>
        </dgm:presLayoutVars>
      </dgm:prSet>
      <dgm:spPr/>
      <dgm:t>
        <a:bodyPr/>
        <a:lstStyle/>
        <a:p>
          <a:endParaRPr lang="fr-FR"/>
        </a:p>
      </dgm:t>
    </dgm:pt>
  </dgm:ptLst>
  <dgm:cxnLst>
    <dgm:cxn modelId="{D86A24AF-867B-403A-96C0-BD7AB59E9C8C}" srcId="{74AD78F2-92BD-4A2F-9068-AA6B5D1352FA}" destId="{8043AFA8-9520-48B9-BB83-ECCD2FC00142}" srcOrd="3" destOrd="0" parTransId="{33E99682-B959-4BCB-8582-4BC268FACDE1}" sibTransId="{4C3A1630-6585-44E0-B9B0-3D93D94B861B}"/>
    <dgm:cxn modelId="{B1BC9162-7682-46D4-AF9E-683D7E880DF5}" srcId="{74AD78F2-92BD-4A2F-9068-AA6B5D1352FA}" destId="{1F17DAEC-BBA9-4306-A7EC-12C2159C1A24}" srcOrd="4" destOrd="0" parTransId="{7D8E0DCF-3849-4763-B76D-AEE8A6FF4C6A}" sibTransId="{4A00358B-9575-4EBA-8C42-862B4A08679E}"/>
    <dgm:cxn modelId="{39D39AB7-B833-4803-A2D7-5E39ACB7C37C}" type="presOf" srcId="{BC52B687-5D3F-4BE9-888B-508E3E8613BC}" destId="{6AAD2F4E-8E57-4B5E-9408-FDC8464314BE}" srcOrd="0" destOrd="0" presId="urn:microsoft.com/office/officeart/2005/8/layout/matrix1"/>
    <dgm:cxn modelId="{1C025CBF-74EA-4D2F-ACEE-40A4855C4A3C}" type="presOf" srcId="{5B3337BB-FEE6-4D19-8431-EC37A455BB28}" destId="{14A0D70C-BFAA-443E-9F92-31827033B1A4}" srcOrd="0" destOrd="0" presId="urn:microsoft.com/office/officeart/2005/8/layout/matrix1"/>
    <dgm:cxn modelId="{C28D04BA-B772-4FD3-96A7-1B6553AE0837}" srcId="{74AD78F2-92BD-4A2F-9068-AA6B5D1352FA}" destId="{BC52B687-5D3F-4BE9-888B-508E3E8613BC}" srcOrd="1" destOrd="0" parTransId="{5BD23A55-5690-4AE2-A001-3CF8818106B4}" sibTransId="{A6888951-086E-4037-B0F1-5BDE20D3CE62}"/>
    <dgm:cxn modelId="{9CBC2C4C-5601-434E-8957-766A2ED6A181}" type="presOf" srcId="{A11285BF-F2E5-4CE5-B3A7-D0BCD5088F02}" destId="{A9086672-E8FC-404F-86F7-FF83D1C1D29C}" srcOrd="1" destOrd="0" presId="urn:microsoft.com/office/officeart/2005/8/layout/matrix1"/>
    <dgm:cxn modelId="{317DA0B3-87C9-4A33-9A2A-C95956C5B238}" type="presOf" srcId="{74AD78F2-92BD-4A2F-9068-AA6B5D1352FA}" destId="{98C09436-7194-4044-ACBB-4694F0A02257}" srcOrd="0" destOrd="0" presId="urn:microsoft.com/office/officeart/2005/8/layout/matrix1"/>
    <dgm:cxn modelId="{4CD80544-DFDC-4EAF-A575-6B240C52F97F}" type="presOf" srcId="{BC52B687-5D3F-4BE9-888B-508E3E8613BC}" destId="{62D9E5C5-9587-4523-A8BC-E9053D10AB54}" srcOrd="1" destOrd="0" presId="urn:microsoft.com/office/officeart/2005/8/layout/matrix1"/>
    <dgm:cxn modelId="{B5BEE327-7CCD-41EC-9B7D-73BDFD2381C4}" srcId="{74AD78F2-92BD-4A2F-9068-AA6B5D1352FA}" destId="{A11285BF-F2E5-4CE5-B3A7-D0BCD5088F02}" srcOrd="2" destOrd="0" parTransId="{988D8E94-E7C7-4CDF-BDBD-8CB22EF9A3B3}" sibTransId="{3AAF0CA2-919C-4900-A4D2-A24381243143}"/>
    <dgm:cxn modelId="{EEBF7410-2E26-4BDF-9905-3592DAFA0CED}" type="presOf" srcId="{8043AFA8-9520-48B9-BB83-ECCD2FC00142}" destId="{E91851A7-56B9-4B81-9258-6EDC4A2E931E}" srcOrd="0" destOrd="0" presId="urn:microsoft.com/office/officeart/2005/8/layout/matrix1"/>
    <dgm:cxn modelId="{AA601202-E7BC-49AF-A362-F610C49DC684}" srcId="{74AD78F2-92BD-4A2F-9068-AA6B5D1352FA}" destId="{35E4E3CB-2C49-4986-88ED-BED4BD964933}" srcOrd="0" destOrd="0" parTransId="{0D310FB0-B8A2-40BC-AC61-81CEF99F0AA5}" sibTransId="{CF70EAFD-D219-44AF-A9E4-E51214E3D278}"/>
    <dgm:cxn modelId="{A79599A7-3842-48F2-BD13-6550945034DC}" type="presOf" srcId="{35E4E3CB-2C49-4986-88ED-BED4BD964933}" destId="{BFF24A3F-8973-435B-BD05-2603672F674D}" srcOrd="1" destOrd="0" presId="urn:microsoft.com/office/officeart/2005/8/layout/matrix1"/>
    <dgm:cxn modelId="{AF7BD097-611A-404C-8E6D-194C8910EDC8}" type="presOf" srcId="{35E4E3CB-2C49-4986-88ED-BED4BD964933}" destId="{494F1656-4FC0-453E-90EF-7694D2FA389A}" srcOrd="0" destOrd="0" presId="urn:microsoft.com/office/officeart/2005/8/layout/matrix1"/>
    <dgm:cxn modelId="{ADF112E9-4C0F-4231-AA31-F9FA41FA768B}" srcId="{5B3337BB-FEE6-4D19-8431-EC37A455BB28}" destId="{74AD78F2-92BD-4A2F-9068-AA6B5D1352FA}" srcOrd="0" destOrd="0" parTransId="{22926495-B8DF-4340-A5FC-B599A1D96DEA}" sibTransId="{37272A24-1BD4-4CD4-A2FF-112ACC3727DD}"/>
    <dgm:cxn modelId="{CD99F939-2321-49E7-A985-2D0424FD587A}" type="presOf" srcId="{A11285BF-F2E5-4CE5-B3A7-D0BCD5088F02}" destId="{F727EA06-BF98-4845-9EC8-FA132133F461}" srcOrd="0" destOrd="0" presId="urn:microsoft.com/office/officeart/2005/8/layout/matrix1"/>
    <dgm:cxn modelId="{93DB55A6-D41F-4E76-8811-51697AC5BAA7}" type="presOf" srcId="{8043AFA8-9520-48B9-BB83-ECCD2FC00142}" destId="{905EF2F4-14EE-436F-887E-05552912A597}" srcOrd="1" destOrd="0" presId="urn:microsoft.com/office/officeart/2005/8/layout/matrix1"/>
    <dgm:cxn modelId="{97EFE949-B97C-4AD9-9AB2-A78791DBCA08}" type="presParOf" srcId="{14A0D70C-BFAA-443E-9F92-31827033B1A4}" destId="{0578E855-482D-4543-8CB1-CDF122A0A559}" srcOrd="0" destOrd="0" presId="urn:microsoft.com/office/officeart/2005/8/layout/matrix1"/>
    <dgm:cxn modelId="{6A107E9C-9126-42E3-9171-D4C6BA35232D}" type="presParOf" srcId="{0578E855-482D-4543-8CB1-CDF122A0A559}" destId="{494F1656-4FC0-453E-90EF-7694D2FA389A}" srcOrd="0" destOrd="0" presId="urn:microsoft.com/office/officeart/2005/8/layout/matrix1"/>
    <dgm:cxn modelId="{136D3AA0-6B39-4449-8B1F-9962500E2CE9}" type="presParOf" srcId="{0578E855-482D-4543-8CB1-CDF122A0A559}" destId="{BFF24A3F-8973-435B-BD05-2603672F674D}" srcOrd="1" destOrd="0" presId="urn:microsoft.com/office/officeart/2005/8/layout/matrix1"/>
    <dgm:cxn modelId="{969B61DD-941F-4DA7-BF76-5DDEA8DC964E}" type="presParOf" srcId="{0578E855-482D-4543-8CB1-CDF122A0A559}" destId="{6AAD2F4E-8E57-4B5E-9408-FDC8464314BE}" srcOrd="2" destOrd="0" presId="urn:microsoft.com/office/officeart/2005/8/layout/matrix1"/>
    <dgm:cxn modelId="{D188734D-53CC-4A4D-8A07-D0782FE4070B}" type="presParOf" srcId="{0578E855-482D-4543-8CB1-CDF122A0A559}" destId="{62D9E5C5-9587-4523-A8BC-E9053D10AB54}" srcOrd="3" destOrd="0" presId="urn:microsoft.com/office/officeart/2005/8/layout/matrix1"/>
    <dgm:cxn modelId="{444637C3-8585-4960-940B-8DC237C12513}" type="presParOf" srcId="{0578E855-482D-4543-8CB1-CDF122A0A559}" destId="{F727EA06-BF98-4845-9EC8-FA132133F461}" srcOrd="4" destOrd="0" presId="urn:microsoft.com/office/officeart/2005/8/layout/matrix1"/>
    <dgm:cxn modelId="{AAE015BF-543A-4D3C-9DE0-8BA4131AE321}" type="presParOf" srcId="{0578E855-482D-4543-8CB1-CDF122A0A559}" destId="{A9086672-E8FC-404F-86F7-FF83D1C1D29C}" srcOrd="5" destOrd="0" presId="urn:microsoft.com/office/officeart/2005/8/layout/matrix1"/>
    <dgm:cxn modelId="{1D646E48-9249-4803-BC3A-44A1D90E74F3}" type="presParOf" srcId="{0578E855-482D-4543-8CB1-CDF122A0A559}" destId="{E91851A7-56B9-4B81-9258-6EDC4A2E931E}" srcOrd="6" destOrd="0" presId="urn:microsoft.com/office/officeart/2005/8/layout/matrix1"/>
    <dgm:cxn modelId="{2A7085DA-0D46-4F9A-9930-0AFE0D4CA4AC}" type="presParOf" srcId="{0578E855-482D-4543-8CB1-CDF122A0A559}" destId="{905EF2F4-14EE-436F-887E-05552912A597}" srcOrd="7" destOrd="0" presId="urn:microsoft.com/office/officeart/2005/8/layout/matrix1"/>
    <dgm:cxn modelId="{30C877B1-3943-45D7-AA8A-BF618416FE9A}" type="presParOf" srcId="{14A0D70C-BFAA-443E-9F92-31827033B1A4}" destId="{98C09436-7194-4044-ACBB-4694F0A02257}"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B3337BB-FEE6-4D19-8431-EC37A455BB28}" type="doc">
      <dgm:prSet loTypeId="urn:microsoft.com/office/officeart/2005/8/layout/matrix1" loCatId="matrix" qsTypeId="urn:microsoft.com/office/officeart/2005/8/quickstyle/simple1" qsCatId="simple" csTypeId="urn:microsoft.com/office/officeart/2005/8/colors/accent1_1" csCatId="accent1" phldr="1"/>
      <dgm:spPr/>
      <dgm:t>
        <a:bodyPr/>
        <a:lstStyle/>
        <a:p>
          <a:endParaRPr lang="fr-FR"/>
        </a:p>
      </dgm:t>
    </dgm:pt>
    <dgm:pt modelId="{74AD78F2-92BD-4A2F-9068-AA6B5D1352FA}">
      <dgm:prSet phldrT="[Texte]"/>
      <dgm:spPr/>
      <dgm:t>
        <a:bodyPr/>
        <a:lstStyle/>
        <a:p>
          <a:r>
            <a:rPr lang="fr-FR" dirty="0" smtClean="0"/>
            <a:t>Connaissances et compétences associées 2</a:t>
          </a:r>
          <a:endParaRPr lang="fr-FR" dirty="0"/>
        </a:p>
      </dgm:t>
    </dgm:pt>
    <dgm:pt modelId="{22926495-B8DF-4340-A5FC-B599A1D96DEA}" type="parTrans" cxnId="{ADF112E9-4C0F-4231-AA31-F9FA41FA768B}">
      <dgm:prSet/>
      <dgm:spPr/>
      <dgm:t>
        <a:bodyPr/>
        <a:lstStyle/>
        <a:p>
          <a:endParaRPr lang="fr-FR"/>
        </a:p>
      </dgm:t>
    </dgm:pt>
    <dgm:pt modelId="{37272A24-1BD4-4CD4-A2FF-112ACC3727DD}" type="sibTrans" cxnId="{ADF112E9-4C0F-4231-AA31-F9FA41FA768B}">
      <dgm:prSet/>
      <dgm:spPr/>
      <dgm:t>
        <a:bodyPr/>
        <a:lstStyle/>
        <a:p>
          <a:endParaRPr lang="fr-FR"/>
        </a:p>
      </dgm:t>
    </dgm:pt>
    <dgm:pt modelId="{35E4E3CB-2C49-4986-88ED-BED4BD964933}">
      <dgm:prSet phldrT="[Texte]"/>
      <dgm:spPr/>
      <dgm:t>
        <a:bodyPr/>
        <a:lstStyle/>
        <a:p>
          <a:r>
            <a:rPr lang="fr-FR"/>
            <a:t>grande idée 1</a:t>
          </a:r>
        </a:p>
      </dgm:t>
    </dgm:pt>
    <dgm:pt modelId="{0D310FB0-B8A2-40BC-AC61-81CEF99F0AA5}" type="parTrans" cxnId="{AA601202-E7BC-49AF-A362-F610C49DC684}">
      <dgm:prSet/>
      <dgm:spPr/>
      <dgm:t>
        <a:bodyPr/>
        <a:lstStyle/>
        <a:p>
          <a:endParaRPr lang="fr-FR"/>
        </a:p>
      </dgm:t>
    </dgm:pt>
    <dgm:pt modelId="{CF70EAFD-D219-44AF-A9E4-E51214E3D278}" type="sibTrans" cxnId="{AA601202-E7BC-49AF-A362-F610C49DC684}">
      <dgm:prSet/>
      <dgm:spPr/>
      <dgm:t>
        <a:bodyPr/>
        <a:lstStyle/>
        <a:p>
          <a:endParaRPr lang="fr-FR"/>
        </a:p>
      </dgm:t>
    </dgm:pt>
    <dgm:pt modelId="{BC52B687-5D3F-4BE9-888B-508E3E8613BC}">
      <dgm:prSet phldrT="[Texte]"/>
      <dgm:spPr/>
      <dgm:t>
        <a:bodyPr/>
        <a:lstStyle/>
        <a:p>
          <a:r>
            <a:rPr lang="fr-FR"/>
            <a:t>grande idée 2</a:t>
          </a:r>
        </a:p>
      </dgm:t>
    </dgm:pt>
    <dgm:pt modelId="{5BD23A55-5690-4AE2-A001-3CF8818106B4}" type="parTrans" cxnId="{C28D04BA-B772-4FD3-96A7-1B6553AE0837}">
      <dgm:prSet/>
      <dgm:spPr/>
      <dgm:t>
        <a:bodyPr/>
        <a:lstStyle/>
        <a:p>
          <a:endParaRPr lang="fr-FR"/>
        </a:p>
      </dgm:t>
    </dgm:pt>
    <dgm:pt modelId="{A6888951-086E-4037-B0F1-5BDE20D3CE62}" type="sibTrans" cxnId="{C28D04BA-B772-4FD3-96A7-1B6553AE0837}">
      <dgm:prSet/>
      <dgm:spPr/>
      <dgm:t>
        <a:bodyPr/>
        <a:lstStyle/>
        <a:p>
          <a:endParaRPr lang="fr-FR"/>
        </a:p>
      </dgm:t>
    </dgm:pt>
    <dgm:pt modelId="{8043AFA8-9520-48B9-BB83-ECCD2FC00142}">
      <dgm:prSet phldrT="[Texte]"/>
      <dgm:spPr/>
      <dgm:t>
        <a:bodyPr/>
        <a:lstStyle/>
        <a:p>
          <a:r>
            <a:rPr lang="fr-FR"/>
            <a:t>grande idée 4</a:t>
          </a:r>
        </a:p>
      </dgm:t>
    </dgm:pt>
    <dgm:pt modelId="{33E99682-B959-4BCB-8582-4BC268FACDE1}" type="parTrans" cxnId="{D86A24AF-867B-403A-96C0-BD7AB59E9C8C}">
      <dgm:prSet/>
      <dgm:spPr/>
      <dgm:t>
        <a:bodyPr/>
        <a:lstStyle/>
        <a:p>
          <a:endParaRPr lang="fr-FR"/>
        </a:p>
      </dgm:t>
    </dgm:pt>
    <dgm:pt modelId="{4C3A1630-6585-44E0-B9B0-3D93D94B861B}" type="sibTrans" cxnId="{D86A24AF-867B-403A-96C0-BD7AB59E9C8C}">
      <dgm:prSet/>
      <dgm:spPr/>
      <dgm:t>
        <a:bodyPr/>
        <a:lstStyle/>
        <a:p>
          <a:endParaRPr lang="fr-FR"/>
        </a:p>
      </dgm:t>
    </dgm:pt>
    <dgm:pt modelId="{1F17DAEC-BBA9-4306-A7EC-12C2159C1A24}">
      <dgm:prSet phldrT="[Texte]" phldr="1"/>
      <dgm:spPr/>
      <dgm:t>
        <a:bodyPr/>
        <a:lstStyle/>
        <a:p>
          <a:endParaRPr lang="fr-FR"/>
        </a:p>
      </dgm:t>
    </dgm:pt>
    <dgm:pt modelId="{7D8E0DCF-3849-4763-B76D-AEE8A6FF4C6A}" type="parTrans" cxnId="{B1BC9162-7682-46D4-AF9E-683D7E880DF5}">
      <dgm:prSet/>
      <dgm:spPr/>
      <dgm:t>
        <a:bodyPr/>
        <a:lstStyle/>
        <a:p>
          <a:endParaRPr lang="fr-FR"/>
        </a:p>
      </dgm:t>
    </dgm:pt>
    <dgm:pt modelId="{4A00358B-9575-4EBA-8C42-862B4A08679E}" type="sibTrans" cxnId="{B1BC9162-7682-46D4-AF9E-683D7E880DF5}">
      <dgm:prSet/>
      <dgm:spPr/>
      <dgm:t>
        <a:bodyPr/>
        <a:lstStyle/>
        <a:p>
          <a:endParaRPr lang="fr-FR"/>
        </a:p>
      </dgm:t>
    </dgm:pt>
    <dgm:pt modelId="{A11285BF-F2E5-4CE5-B3A7-D0BCD5088F02}">
      <dgm:prSet/>
      <dgm:spPr/>
      <dgm:t>
        <a:bodyPr/>
        <a:lstStyle/>
        <a:p>
          <a:r>
            <a:rPr lang="fr-FR"/>
            <a:t>grande idée 3</a:t>
          </a:r>
        </a:p>
      </dgm:t>
    </dgm:pt>
    <dgm:pt modelId="{988D8E94-E7C7-4CDF-BDBD-8CB22EF9A3B3}" type="parTrans" cxnId="{B5BEE327-7CCD-41EC-9B7D-73BDFD2381C4}">
      <dgm:prSet/>
      <dgm:spPr/>
      <dgm:t>
        <a:bodyPr/>
        <a:lstStyle/>
        <a:p>
          <a:endParaRPr lang="fr-FR"/>
        </a:p>
      </dgm:t>
    </dgm:pt>
    <dgm:pt modelId="{3AAF0CA2-919C-4900-A4D2-A24381243143}" type="sibTrans" cxnId="{B5BEE327-7CCD-41EC-9B7D-73BDFD2381C4}">
      <dgm:prSet/>
      <dgm:spPr/>
      <dgm:t>
        <a:bodyPr/>
        <a:lstStyle/>
        <a:p>
          <a:endParaRPr lang="fr-FR"/>
        </a:p>
      </dgm:t>
    </dgm:pt>
    <dgm:pt modelId="{14A0D70C-BFAA-443E-9F92-31827033B1A4}" type="pres">
      <dgm:prSet presAssocID="{5B3337BB-FEE6-4D19-8431-EC37A455BB28}" presName="diagram" presStyleCnt="0">
        <dgm:presLayoutVars>
          <dgm:chMax val="1"/>
          <dgm:dir/>
          <dgm:animLvl val="ctr"/>
          <dgm:resizeHandles val="exact"/>
        </dgm:presLayoutVars>
      </dgm:prSet>
      <dgm:spPr/>
      <dgm:t>
        <a:bodyPr/>
        <a:lstStyle/>
        <a:p>
          <a:endParaRPr lang="fr-FR"/>
        </a:p>
      </dgm:t>
    </dgm:pt>
    <dgm:pt modelId="{0578E855-482D-4543-8CB1-CDF122A0A559}" type="pres">
      <dgm:prSet presAssocID="{5B3337BB-FEE6-4D19-8431-EC37A455BB28}" presName="matrix" presStyleCnt="0"/>
      <dgm:spPr/>
    </dgm:pt>
    <dgm:pt modelId="{494F1656-4FC0-453E-90EF-7694D2FA389A}" type="pres">
      <dgm:prSet presAssocID="{5B3337BB-FEE6-4D19-8431-EC37A455BB28}" presName="tile1" presStyleLbl="node1" presStyleIdx="0" presStyleCnt="4"/>
      <dgm:spPr/>
      <dgm:t>
        <a:bodyPr/>
        <a:lstStyle/>
        <a:p>
          <a:endParaRPr lang="fr-FR"/>
        </a:p>
      </dgm:t>
    </dgm:pt>
    <dgm:pt modelId="{BFF24A3F-8973-435B-BD05-2603672F674D}" type="pres">
      <dgm:prSet presAssocID="{5B3337BB-FEE6-4D19-8431-EC37A455BB28}" presName="tile1text" presStyleLbl="node1" presStyleIdx="0" presStyleCnt="4">
        <dgm:presLayoutVars>
          <dgm:chMax val="0"/>
          <dgm:chPref val="0"/>
          <dgm:bulletEnabled val="1"/>
        </dgm:presLayoutVars>
      </dgm:prSet>
      <dgm:spPr/>
      <dgm:t>
        <a:bodyPr/>
        <a:lstStyle/>
        <a:p>
          <a:endParaRPr lang="fr-FR"/>
        </a:p>
      </dgm:t>
    </dgm:pt>
    <dgm:pt modelId="{6AAD2F4E-8E57-4B5E-9408-FDC8464314BE}" type="pres">
      <dgm:prSet presAssocID="{5B3337BB-FEE6-4D19-8431-EC37A455BB28}" presName="tile2" presStyleLbl="node1" presStyleIdx="1" presStyleCnt="4"/>
      <dgm:spPr/>
      <dgm:t>
        <a:bodyPr/>
        <a:lstStyle/>
        <a:p>
          <a:endParaRPr lang="fr-FR"/>
        </a:p>
      </dgm:t>
    </dgm:pt>
    <dgm:pt modelId="{62D9E5C5-9587-4523-A8BC-E9053D10AB54}" type="pres">
      <dgm:prSet presAssocID="{5B3337BB-FEE6-4D19-8431-EC37A455BB28}" presName="tile2text" presStyleLbl="node1" presStyleIdx="1" presStyleCnt="4">
        <dgm:presLayoutVars>
          <dgm:chMax val="0"/>
          <dgm:chPref val="0"/>
          <dgm:bulletEnabled val="1"/>
        </dgm:presLayoutVars>
      </dgm:prSet>
      <dgm:spPr/>
      <dgm:t>
        <a:bodyPr/>
        <a:lstStyle/>
        <a:p>
          <a:endParaRPr lang="fr-FR"/>
        </a:p>
      </dgm:t>
    </dgm:pt>
    <dgm:pt modelId="{F727EA06-BF98-4845-9EC8-FA132133F461}" type="pres">
      <dgm:prSet presAssocID="{5B3337BB-FEE6-4D19-8431-EC37A455BB28}" presName="tile3" presStyleLbl="node1" presStyleIdx="2" presStyleCnt="4"/>
      <dgm:spPr/>
      <dgm:t>
        <a:bodyPr/>
        <a:lstStyle/>
        <a:p>
          <a:endParaRPr lang="fr-FR"/>
        </a:p>
      </dgm:t>
    </dgm:pt>
    <dgm:pt modelId="{A9086672-E8FC-404F-86F7-FF83D1C1D29C}" type="pres">
      <dgm:prSet presAssocID="{5B3337BB-FEE6-4D19-8431-EC37A455BB28}" presName="tile3text" presStyleLbl="node1" presStyleIdx="2" presStyleCnt="4">
        <dgm:presLayoutVars>
          <dgm:chMax val="0"/>
          <dgm:chPref val="0"/>
          <dgm:bulletEnabled val="1"/>
        </dgm:presLayoutVars>
      </dgm:prSet>
      <dgm:spPr/>
      <dgm:t>
        <a:bodyPr/>
        <a:lstStyle/>
        <a:p>
          <a:endParaRPr lang="fr-FR"/>
        </a:p>
      </dgm:t>
    </dgm:pt>
    <dgm:pt modelId="{E91851A7-56B9-4B81-9258-6EDC4A2E931E}" type="pres">
      <dgm:prSet presAssocID="{5B3337BB-FEE6-4D19-8431-EC37A455BB28}" presName="tile4" presStyleLbl="node1" presStyleIdx="3" presStyleCnt="4" custLinFactNeighborX="-745"/>
      <dgm:spPr/>
      <dgm:t>
        <a:bodyPr/>
        <a:lstStyle/>
        <a:p>
          <a:endParaRPr lang="fr-FR"/>
        </a:p>
      </dgm:t>
    </dgm:pt>
    <dgm:pt modelId="{905EF2F4-14EE-436F-887E-05552912A597}" type="pres">
      <dgm:prSet presAssocID="{5B3337BB-FEE6-4D19-8431-EC37A455BB28}" presName="tile4text" presStyleLbl="node1" presStyleIdx="3" presStyleCnt="4">
        <dgm:presLayoutVars>
          <dgm:chMax val="0"/>
          <dgm:chPref val="0"/>
          <dgm:bulletEnabled val="1"/>
        </dgm:presLayoutVars>
      </dgm:prSet>
      <dgm:spPr/>
      <dgm:t>
        <a:bodyPr/>
        <a:lstStyle/>
        <a:p>
          <a:endParaRPr lang="fr-FR"/>
        </a:p>
      </dgm:t>
    </dgm:pt>
    <dgm:pt modelId="{98C09436-7194-4044-ACBB-4694F0A02257}" type="pres">
      <dgm:prSet presAssocID="{5B3337BB-FEE6-4D19-8431-EC37A455BB28}" presName="centerTile" presStyleLbl="fgShp" presStyleIdx="0" presStyleCnt="1" custScaleX="149409" custScaleY="143234">
        <dgm:presLayoutVars>
          <dgm:chMax val="0"/>
          <dgm:chPref val="0"/>
        </dgm:presLayoutVars>
      </dgm:prSet>
      <dgm:spPr/>
      <dgm:t>
        <a:bodyPr/>
        <a:lstStyle/>
        <a:p>
          <a:endParaRPr lang="fr-FR"/>
        </a:p>
      </dgm:t>
    </dgm:pt>
  </dgm:ptLst>
  <dgm:cxnLst>
    <dgm:cxn modelId="{D86A24AF-867B-403A-96C0-BD7AB59E9C8C}" srcId="{74AD78F2-92BD-4A2F-9068-AA6B5D1352FA}" destId="{8043AFA8-9520-48B9-BB83-ECCD2FC00142}" srcOrd="3" destOrd="0" parTransId="{33E99682-B959-4BCB-8582-4BC268FACDE1}" sibTransId="{4C3A1630-6585-44E0-B9B0-3D93D94B861B}"/>
    <dgm:cxn modelId="{B1BC9162-7682-46D4-AF9E-683D7E880DF5}" srcId="{74AD78F2-92BD-4A2F-9068-AA6B5D1352FA}" destId="{1F17DAEC-BBA9-4306-A7EC-12C2159C1A24}" srcOrd="4" destOrd="0" parTransId="{7D8E0DCF-3849-4763-B76D-AEE8A6FF4C6A}" sibTransId="{4A00358B-9575-4EBA-8C42-862B4A08679E}"/>
    <dgm:cxn modelId="{C28D04BA-B772-4FD3-96A7-1B6553AE0837}" srcId="{74AD78F2-92BD-4A2F-9068-AA6B5D1352FA}" destId="{BC52B687-5D3F-4BE9-888B-508E3E8613BC}" srcOrd="1" destOrd="0" parTransId="{5BD23A55-5690-4AE2-A001-3CF8818106B4}" sibTransId="{A6888951-086E-4037-B0F1-5BDE20D3CE62}"/>
    <dgm:cxn modelId="{DE6E82BF-51FA-4E1D-8B2E-4D6CB2AD223C}" type="presOf" srcId="{35E4E3CB-2C49-4986-88ED-BED4BD964933}" destId="{494F1656-4FC0-453E-90EF-7694D2FA389A}" srcOrd="0" destOrd="0" presId="urn:microsoft.com/office/officeart/2005/8/layout/matrix1"/>
    <dgm:cxn modelId="{B5BEE327-7CCD-41EC-9B7D-73BDFD2381C4}" srcId="{74AD78F2-92BD-4A2F-9068-AA6B5D1352FA}" destId="{A11285BF-F2E5-4CE5-B3A7-D0BCD5088F02}" srcOrd="2" destOrd="0" parTransId="{988D8E94-E7C7-4CDF-BDBD-8CB22EF9A3B3}" sibTransId="{3AAF0CA2-919C-4900-A4D2-A24381243143}"/>
    <dgm:cxn modelId="{3DAA92A1-8B7E-4E0B-B568-103AE61DF8D3}" type="presOf" srcId="{BC52B687-5D3F-4BE9-888B-508E3E8613BC}" destId="{6AAD2F4E-8E57-4B5E-9408-FDC8464314BE}" srcOrd="0" destOrd="0" presId="urn:microsoft.com/office/officeart/2005/8/layout/matrix1"/>
    <dgm:cxn modelId="{ED4998CE-FE37-4F95-8C9B-E30326DAE141}" type="presOf" srcId="{BC52B687-5D3F-4BE9-888B-508E3E8613BC}" destId="{62D9E5C5-9587-4523-A8BC-E9053D10AB54}" srcOrd="1" destOrd="0" presId="urn:microsoft.com/office/officeart/2005/8/layout/matrix1"/>
    <dgm:cxn modelId="{A1B92E67-3ECC-4449-BED1-EC8DA66DEAA0}" type="presOf" srcId="{8043AFA8-9520-48B9-BB83-ECCD2FC00142}" destId="{E91851A7-56B9-4B81-9258-6EDC4A2E931E}" srcOrd="0" destOrd="0" presId="urn:microsoft.com/office/officeart/2005/8/layout/matrix1"/>
    <dgm:cxn modelId="{AA601202-E7BC-49AF-A362-F610C49DC684}" srcId="{74AD78F2-92BD-4A2F-9068-AA6B5D1352FA}" destId="{35E4E3CB-2C49-4986-88ED-BED4BD964933}" srcOrd="0" destOrd="0" parTransId="{0D310FB0-B8A2-40BC-AC61-81CEF99F0AA5}" sibTransId="{CF70EAFD-D219-44AF-A9E4-E51214E3D278}"/>
    <dgm:cxn modelId="{0E05197B-5463-48A3-8B00-CDF9DB96CDE2}" type="presOf" srcId="{74AD78F2-92BD-4A2F-9068-AA6B5D1352FA}" destId="{98C09436-7194-4044-ACBB-4694F0A02257}" srcOrd="0" destOrd="0" presId="urn:microsoft.com/office/officeart/2005/8/layout/matrix1"/>
    <dgm:cxn modelId="{CB1D9749-E14F-4C9D-9145-A0671A7C8943}" type="presOf" srcId="{A11285BF-F2E5-4CE5-B3A7-D0BCD5088F02}" destId="{F727EA06-BF98-4845-9EC8-FA132133F461}" srcOrd="0" destOrd="0" presId="urn:microsoft.com/office/officeart/2005/8/layout/matrix1"/>
    <dgm:cxn modelId="{A93848B6-90BD-4EB7-9AC6-DAB52610B412}" type="presOf" srcId="{35E4E3CB-2C49-4986-88ED-BED4BD964933}" destId="{BFF24A3F-8973-435B-BD05-2603672F674D}" srcOrd="1" destOrd="0" presId="urn:microsoft.com/office/officeart/2005/8/layout/matrix1"/>
    <dgm:cxn modelId="{0EFFFDE6-BE27-44B4-B10A-81C8DF095C80}" type="presOf" srcId="{8043AFA8-9520-48B9-BB83-ECCD2FC00142}" destId="{905EF2F4-14EE-436F-887E-05552912A597}" srcOrd="1" destOrd="0" presId="urn:microsoft.com/office/officeart/2005/8/layout/matrix1"/>
    <dgm:cxn modelId="{ADF112E9-4C0F-4231-AA31-F9FA41FA768B}" srcId="{5B3337BB-FEE6-4D19-8431-EC37A455BB28}" destId="{74AD78F2-92BD-4A2F-9068-AA6B5D1352FA}" srcOrd="0" destOrd="0" parTransId="{22926495-B8DF-4340-A5FC-B599A1D96DEA}" sibTransId="{37272A24-1BD4-4CD4-A2FF-112ACC3727DD}"/>
    <dgm:cxn modelId="{91545E91-C3A1-49F0-8AC9-0676FF79099D}" type="presOf" srcId="{A11285BF-F2E5-4CE5-B3A7-D0BCD5088F02}" destId="{A9086672-E8FC-404F-86F7-FF83D1C1D29C}" srcOrd="1" destOrd="0" presId="urn:microsoft.com/office/officeart/2005/8/layout/matrix1"/>
    <dgm:cxn modelId="{2D98990B-4CCC-4584-97A8-273DCB8C7FE0}" type="presOf" srcId="{5B3337BB-FEE6-4D19-8431-EC37A455BB28}" destId="{14A0D70C-BFAA-443E-9F92-31827033B1A4}" srcOrd="0" destOrd="0" presId="urn:microsoft.com/office/officeart/2005/8/layout/matrix1"/>
    <dgm:cxn modelId="{0A880B79-BF15-4A02-AF9F-A81C6788366F}" type="presParOf" srcId="{14A0D70C-BFAA-443E-9F92-31827033B1A4}" destId="{0578E855-482D-4543-8CB1-CDF122A0A559}" srcOrd="0" destOrd="0" presId="urn:microsoft.com/office/officeart/2005/8/layout/matrix1"/>
    <dgm:cxn modelId="{37FA1522-33A0-4E4C-BCBB-A0124E40C2FA}" type="presParOf" srcId="{0578E855-482D-4543-8CB1-CDF122A0A559}" destId="{494F1656-4FC0-453E-90EF-7694D2FA389A}" srcOrd="0" destOrd="0" presId="urn:microsoft.com/office/officeart/2005/8/layout/matrix1"/>
    <dgm:cxn modelId="{5E522D1E-EAC5-4208-B9DF-F8E20130C2C0}" type="presParOf" srcId="{0578E855-482D-4543-8CB1-CDF122A0A559}" destId="{BFF24A3F-8973-435B-BD05-2603672F674D}" srcOrd="1" destOrd="0" presId="urn:microsoft.com/office/officeart/2005/8/layout/matrix1"/>
    <dgm:cxn modelId="{66D7BCB8-0201-4CCA-B707-079A48C368CE}" type="presParOf" srcId="{0578E855-482D-4543-8CB1-CDF122A0A559}" destId="{6AAD2F4E-8E57-4B5E-9408-FDC8464314BE}" srcOrd="2" destOrd="0" presId="urn:microsoft.com/office/officeart/2005/8/layout/matrix1"/>
    <dgm:cxn modelId="{A0F674B1-65F0-41C2-ACD7-4CB91A545FB5}" type="presParOf" srcId="{0578E855-482D-4543-8CB1-CDF122A0A559}" destId="{62D9E5C5-9587-4523-A8BC-E9053D10AB54}" srcOrd="3" destOrd="0" presId="urn:microsoft.com/office/officeart/2005/8/layout/matrix1"/>
    <dgm:cxn modelId="{3320346F-24B5-4262-A23A-BCFA555F5179}" type="presParOf" srcId="{0578E855-482D-4543-8CB1-CDF122A0A559}" destId="{F727EA06-BF98-4845-9EC8-FA132133F461}" srcOrd="4" destOrd="0" presId="urn:microsoft.com/office/officeart/2005/8/layout/matrix1"/>
    <dgm:cxn modelId="{93D2199F-F798-455C-AE61-9A3A2C7ACA07}" type="presParOf" srcId="{0578E855-482D-4543-8CB1-CDF122A0A559}" destId="{A9086672-E8FC-404F-86F7-FF83D1C1D29C}" srcOrd="5" destOrd="0" presId="urn:microsoft.com/office/officeart/2005/8/layout/matrix1"/>
    <dgm:cxn modelId="{E5F7F0F7-3366-4022-8C64-718E98F11E41}" type="presParOf" srcId="{0578E855-482D-4543-8CB1-CDF122A0A559}" destId="{E91851A7-56B9-4B81-9258-6EDC4A2E931E}" srcOrd="6" destOrd="0" presId="urn:microsoft.com/office/officeart/2005/8/layout/matrix1"/>
    <dgm:cxn modelId="{6747D47F-2154-434D-8435-51264A2F98C5}" type="presParOf" srcId="{0578E855-482D-4543-8CB1-CDF122A0A559}" destId="{905EF2F4-14EE-436F-887E-05552912A597}" srcOrd="7" destOrd="0" presId="urn:microsoft.com/office/officeart/2005/8/layout/matrix1"/>
    <dgm:cxn modelId="{262BA018-EB46-4D85-A132-60418B1E30DC}" type="presParOf" srcId="{14A0D70C-BFAA-443E-9F92-31827033B1A4}" destId="{98C09436-7194-4044-ACBB-4694F0A02257}" srcOrd="1" destOrd="0" presId="urn:microsoft.com/office/officeart/2005/8/layout/matrix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B3337BB-FEE6-4D19-8431-EC37A455BB28}" type="doc">
      <dgm:prSet loTypeId="urn:microsoft.com/office/officeart/2005/8/layout/matrix1" loCatId="matrix" qsTypeId="urn:microsoft.com/office/officeart/2005/8/quickstyle/simple1" qsCatId="simple" csTypeId="urn:microsoft.com/office/officeart/2005/8/colors/accent1_1" csCatId="accent1" phldr="1"/>
      <dgm:spPr/>
      <dgm:t>
        <a:bodyPr/>
        <a:lstStyle/>
        <a:p>
          <a:endParaRPr lang="fr-FR"/>
        </a:p>
      </dgm:t>
    </dgm:pt>
    <dgm:pt modelId="{74AD78F2-92BD-4A2F-9068-AA6B5D1352FA}">
      <dgm:prSet phldrT="[Texte]"/>
      <dgm:spPr/>
      <dgm:t>
        <a:bodyPr/>
        <a:lstStyle/>
        <a:p>
          <a:r>
            <a:rPr lang="fr-FR" dirty="0" smtClean="0"/>
            <a:t>Connaissances et compétences associées 3</a:t>
          </a:r>
          <a:endParaRPr lang="fr-FR" dirty="0"/>
        </a:p>
      </dgm:t>
    </dgm:pt>
    <dgm:pt modelId="{22926495-B8DF-4340-A5FC-B599A1D96DEA}" type="parTrans" cxnId="{ADF112E9-4C0F-4231-AA31-F9FA41FA768B}">
      <dgm:prSet/>
      <dgm:spPr/>
      <dgm:t>
        <a:bodyPr/>
        <a:lstStyle/>
        <a:p>
          <a:endParaRPr lang="fr-FR"/>
        </a:p>
      </dgm:t>
    </dgm:pt>
    <dgm:pt modelId="{37272A24-1BD4-4CD4-A2FF-112ACC3727DD}" type="sibTrans" cxnId="{ADF112E9-4C0F-4231-AA31-F9FA41FA768B}">
      <dgm:prSet/>
      <dgm:spPr/>
      <dgm:t>
        <a:bodyPr/>
        <a:lstStyle/>
        <a:p>
          <a:endParaRPr lang="fr-FR"/>
        </a:p>
      </dgm:t>
    </dgm:pt>
    <dgm:pt modelId="{35E4E3CB-2C49-4986-88ED-BED4BD964933}">
      <dgm:prSet phldrT="[Texte]"/>
      <dgm:spPr>
        <a:solidFill>
          <a:schemeClr val="bg2">
            <a:lumMod val="90000"/>
          </a:schemeClr>
        </a:solidFill>
      </dgm:spPr>
      <dgm:t>
        <a:bodyPr/>
        <a:lstStyle/>
        <a:p>
          <a:r>
            <a:rPr lang="fr-FR"/>
            <a:t>grande idée 1</a:t>
          </a:r>
        </a:p>
      </dgm:t>
    </dgm:pt>
    <dgm:pt modelId="{0D310FB0-B8A2-40BC-AC61-81CEF99F0AA5}" type="parTrans" cxnId="{AA601202-E7BC-49AF-A362-F610C49DC684}">
      <dgm:prSet/>
      <dgm:spPr/>
      <dgm:t>
        <a:bodyPr/>
        <a:lstStyle/>
        <a:p>
          <a:endParaRPr lang="fr-FR"/>
        </a:p>
      </dgm:t>
    </dgm:pt>
    <dgm:pt modelId="{CF70EAFD-D219-44AF-A9E4-E51214E3D278}" type="sibTrans" cxnId="{AA601202-E7BC-49AF-A362-F610C49DC684}">
      <dgm:prSet/>
      <dgm:spPr/>
      <dgm:t>
        <a:bodyPr/>
        <a:lstStyle/>
        <a:p>
          <a:endParaRPr lang="fr-FR"/>
        </a:p>
      </dgm:t>
    </dgm:pt>
    <dgm:pt modelId="{BC52B687-5D3F-4BE9-888B-508E3E8613BC}">
      <dgm:prSet phldrT="[Texte]"/>
      <dgm:spPr>
        <a:solidFill>
          <a:schemeClr val="bg2">
            <a:lumMod val="90000"/>
          </a:schemeClr>
        </a:solidFill>
      </dgm:spPr>
      <dgm:t>
        <a:bodyPr/>
        <a:lstStyle/>
        <a:p>
          <a:r>
            <a:rPr lang="fr-FR"/>
            <a:t>grande idée 2</a:t>
          </a:r>
        </a:p>
      </dgm:t>
    </dgm:pt>
    <dgm:pt modelId="{5BD23A55-5690-4AE2-A001-3CF8818106B4}" type="parTrans" cxnId="{C28D04BA-B772-4FD3-96A7-1B6553AE0837}">
      <dgm:prSet/>
      <dgm:spPr/>
      <dgm:t>
        <a:bodyPr/>
        <a:lstStyle/>
        <a:p>
          <a:endParaRPr lang="fr-FR"/>
        </a:p>
      </dgm:t>
    </dgm:pt>
    <dgm:pt modelId="{A6888951-086E-4037-B0F1-5BDE20D3CE62}" type="sibTrans" cxnId="{C28D04BA-B772-4FD3-96A7-1B6553AE0837}">
      <dgm:prSet/>
      <dgm:spPr/>
      <dgm:t>
        <a:bodyPr/>
        <a:lstStyle/>
        <a:p>
          <a:endParaRPr lang="fr-FR"/>
        </a:p>
      </dgm:t>
    </dgm:pt>
    <dgm:pt modelId="{8043AFA8-9520-48B9-BB83-ECCD2FC00142}">
      <dgm:prSet phldrT="[Texte]"/>
      <dgm:spPr>
        <a:solidFill>
          <a:schemeClr val="bg2">
            <a:lumMod val="90000"/>
          </a:schemeClr>
        </a:solidFill>
      </dgm:spPr>
      <dgm:t>
        <a:bodyPr/>
        <a:lstStyle/>
        <a:p>
          <a:r>
            <a:rPr lang="fr-FR"/>
            <a:t>grande idée 4</a:t>
          </a:r>
        </a:p>
      </dgm:t>
    </dgm:pt>
    <dgm:pt modelId="{33E99682-B959-4BCB-8582-4BC268FACDE1}" type="parTrans" cxnId="{D86A24AF-867B-403A-96C0-BD7AB59E9C8C}">
      <dgm:prSet/>
      <dgm:spPr/>
      <dgm:t>
        <a:bodyPr/>
        <a:lstStyle/>
        <a:p>
          <a:endParaRPr lang="fr-FR"/>
        </a:p>
      </dgm:t>
    </dgm:pt>
    <dgm:pt modelId="{4C3A1630-6585-44E0-B9B0-3D93D94B861B}" type="sibTrans" cxnId="{D86A24AF-867B-403A-96C0-BD7AB59E9C8C}">
      <dgm:prSet/>
      <dgm:spPr/>
      <dgm:t>
        <a:bodyPr/>
        <a:lstStyle/>
        <a:p>
          <a:endParaRPr lang="fr-FR"/>
        </a:p>
      </dgm:t>
    </dgm:pt>
    <dgm:pt modelId="{1F17DAEC-BBA9-4306-A7EC-12C2159C1A24}">
      <dgm:prSet phldrT="[Texte]" phldr="1"/>
      <dgm:spPr/>
      <dgm:t>
        <a:bodyPr/>
        <a:lstStyle/>
        <a:p>
          <a:endParaRPr lang="fr-FR"/>
        </a:p>
      </dgm:t>
    </dgm:pt>
    <dgm:pt modelId="{7D8E0DCF-3849-4763-B76D-AEE8A6FF4C6A}" type="parTrans" cxnId="{B1BC9162-7682-46D4-AF9E-683D7E880DF5}">
      <dgm:prSet/>
      <dgm:spPr/>
      <dgm:t>
        <a:bodyPr/>
        <a:lstStyle/>
        <a:p>
          <a:endParaRPr lang="fr-FR"/>
        </a:p>
      </dgm:t>
    </dgm:pt>
    <dgm:pt modelId="{4A00358B-9575-4EBA-8C42-862B4A08679E}" type="sibTrans" cxnId="{B1BC9162-7682-46D4-AF9E-683D7E880DF5}">
      <dgm:prSet/>
      <dgm:spPr/>
      <dgm:t>
        <a:bodyPr/>
        <a:lstStyle/>
        <a:p>
          <a:endParaRPr lang="fr-FR"/>
        </a:p>
      </dgm:t>
    </dgm:pt>
    <dgm:pt modelId="{A11285BF-F2E5-4CE5-B3A7-D0BCD5088F02}">
      <dgm:prSet/>
      <dgm:spPr>
        <a:solidFill>
          <a:schemeClr val="bg2">
            <a:lumMod val="90000"/>
          </a:schemeClr>
        </a:solidFill>
      </dgm:spPr>
      <dgm:t>
        <a:bodyPr/>
        <a:lstStyle/>
        <a:p>
          <a:r>
            <a:rPr lang="fr-FR"/>
            <a:t>grande idée 3</a:t>
          </a:r>
        </a:p>
      </dgm:t>
    </dgm:pt>
    <dgm:pt modelId="{988D8E94-E7C7-4CDF-BDBD-8CB22EF9A3B3}" type="parTrans" cxnId="{B5BEE327-7CCD-41EC-9B7D-73BDFD2381C4}">
      <dgm:prSet/>
      <dgm:spPr/>
      <dgm:t>
        <a:bodyPr/>
        <a:lstStyle/>
        <a:p>
          <a:endParaRPr lang="fr-FR"/>
        </a:p>
      </dgm:t>
    </dgm:pt>
    <dgm:pt modelId="{3AAF0CA2-919C-4900-A4D2-A24381243143}" type="sibTrans" cxnId="{B5BEE327-7CCD-41EC-9B7D-73BDFD2381C4}">
      <dgm:prSet/>
      <dgm:spPr/>
      <dgm:t>
        <a:bodyPr/>
        <a:lstStyle/>
        <a:p>
          <a:endParaRPr lang="fr-FR"/>
        </a:p>
      </dgm:t>
    </dgm:pt>
    <dgm:pt modelId="{14A0D70C-BFAA-443E-9F92-31827033B1A4}" type="pres">
      <dgm:prSet presAssocID="{5B3337BB-FEE6-4D19-8431-EC37A455BB28}" presName="diagram" presStyleCnt="0">
        <dgm:presLayoutVars>
          <dgm:chMax val="1"/>
          <dgm:dir/>
          <dgm:animLvl val="ctr"/>
          <dgm:resizeHandles val="exact"/>
        </dgm:presLayoutVars>
      </dgm:prSet>
      <dgm:spPr/>
      <dgm:t>
        <a:bodyPr/>
        <a:lstStyle/>
        <a:p>
          <a:endParaRPr lang="fr-FR"/>
        </a:p>
      </dgm:t>
    </dgm:pt>
    <dgm:pt modelId="{0578E855-482D-4543-8CB1-CDF122A0A559}" type="pres">
      <dgm:prSet presAssocID="{5B3337BB-FEE6-4D19-8431-EC37A455BB28}" presName="matrix" presStyleCnt="0"/>
      <dgm:spPr/>
    </dgm:pt>
    <dgm:pt modelId="{494F1656-4FC0-453E-90EF-7694D2FA389A}" type="pres">
      <dgm:prSet presAssocID="{5B3337BB-FEE6-4D19-8431-EC37A455BB28}" presName="tile1" presStyleLbl="node1" presStyleIdx="0" presStyleCnt="4"/>
      <dgm:spPr/>
      <dgm:t>
        <a:bodyPr/>
        <a:lstStyle/>
        <a:p>
          <a:endParaRPr lang="fr-FR"/>
        </a:p>
      </dgm:t>
    </dgm:pt>
    <dgm:pt modelId="{BFF24A3F-8973-435B-BD05-2603672F674D}" type="pres">
      <dgm:prSet presAssocID="{5B3337BB-FEE6-4D19-8431-EC37A455BB28}" presName="tile1text" presStyleLbl="node1" presStyleIdx="0" presStyleCnt="4">
        <dgm:presLayoutVars>
          <dgm:chMax val="0"/>
          <dgm:chPref val="0"/>
          <dgm:bulletEnabled val="1"/>
        </dgm:presLayoutVars>
      </dgm:prSet>
      <dgm:spPr/>
      <dgm:t>
        <a:bodyPr/>
        <a:lstStyle/>
        <a:p>
          <a:endParaRPr lang="fr-FR"/>
        </a:p>
      </dgm:t>
    </dgm:pt>
    <dgm:pt modelId="{6AAD2F4E-8E57-4B5E-9408-FDC8464314BE}" type="pres">
      <dgm:prSet presAssocID="{5B3337BB-FEE6-4D19-8431-EC37A455BB28}" presName="tile2" presStyleLbl="node1" presStyleIdx="1" presStyleCnt="4"/>
      <dgm:spPr/>
      <dgm:t>
        <a:bodyPr/>
        <a:lstStyle/>
        <a:p>
          <a:endParaRPr lang="fr-FR"/>
        </a:p>
      </dgm:t>
    </dgm:pt>
    <dgm:pt modelId="{62D9E5C5-9587-4523-A8BC-E9053D10AB54}" type="pres">
      <dgm:prSet presAssocID="{5B3337BB-FEE6-4D19-8431-EC37A455BB28}" presName="tile2text" presStyleLbl="node1" presStyleIdx="1" presStyleCnt="4">
        <dgm:presLayoutVars>
          <dgm:chMax val="0"/>
          <dgm:chPref val="0"/>
          <dgm:bulletEnabled val="1"/>
        </dgm:presLayoutVars>
      </dgm:prSet>
      <dgm:spPr/>
      <dgm:t>
        <a:bodyPr/>
        <a:lstStyle/>
        <a:p>
          <a:endParaRPr lang="fr-FR"/>
        </a:p>
      </dgm:t>
    </dgm:pt>
    <dgm:pt modelId="{F727EA06-BF98-4845-9EC8-FA132133F461}" type="pres">
      <dgm:prSet presAssocID="{5B3337BB-FEE6-4D19-8431-EC37A455BB28}" presName="tile3" presStyleLbl="node1" presStyleIdx="2" presStyleCnt="4"/>
      <dgm:spPr/>
      <dgm:t>
        <a:bodyPr/>
        <a:lstStyle/>
        <a:p>
          <a:endParaRPr lang="fr-FR"/>
        </a:p>
      </dgm:t>
    </dgm:pt>
    <dgm:pt modelId="{A9086672-E8FC-404F-86F7-FF83D1C1D29C}" type="pres">
      <dgm:prSet presAssocID="{5B3337BB-FEE6-4D19-8431-EC37A455BB28}" presName="tile3text" presStyleLbl="node1" presStyleIdx="2" presStyleCnt="4">
        <dgm:presLayoutVars>
          <dgm:chMax val="0"/>
          <dgm:chPref val="0"/>
          <dgm:bulletEnabled val="1"/>
        </dgm:presLayoutVars>
      </dgm:prSet>
      <dgm:spPr/>
      <dgm:t>
        <a:bodyPr/>
        <a:lstStyle/>
        <a:p>
          <a:endParaRPr lang="fr-FR"/>
        </a:p>
      </dgm:t>
    </dgm:pt>
    <dgm:pt modelId="{E91851A7-56B9-4B81-9258-6EDC4A2E931E}" type="pres">
      <dgm:prSet presAssocID="{5B3337BB-FEE6-4D19-8431-EC37A455BB28}" presName="tile4" presStyleLbl="node1" presStyleIdx="3" presStyleCnt="4" custLinFactNeighborY="2565"/>
      <dgm:spPr/>
      <dgm:t>
        <a:bodyPr/>
        <a:lstStyle/>
        <a:p>
          <a:endParaRPr lang="fr-FR"/>
        </a:p>
      </dgm:t>
    </dgm:pt>
    <dgm:pt modelId="{905EF2F4-14EE-436F-887E-05552912A597}" type="pres">
      <dgm:prSet presAssocID="{5B3337BB-FEE6-4D19-8431-EC37A455BB28}" presName="tile4text" presStyleLbl="node1" presStyleIdx="3" presStyleCnt="4">
        <dgm:presLayoutVars>
          <dgm:chMax val="0"/>
          <dgm:chPref val="0"/>
          <dgm:bulletEnabled val="1"/>
        </dgm:presLayoutVars>
      </dgm:prSet>
      <dgm:spPr/>
      <dgm:t>
        <a:bodyPr/>
        <a:lstStyle/>
        <a:p>
          <a:endParaRPr lang="fr-FR"/>
        </a:p>
      </dgm:t>
    </dgm:pt>
    <dgm:pt modelId="{98C09436-7194-4044-ACBB-4694F0A02257}" type="pres">
      <dgm:prSet presAssocID="{5B3337BB-FEE6-4D19-8431-EC37A455BB28}" presName="centerTile" presStyleLbl="fgShp" presStyleIdx="0" presStyleCnt="1" custScaleX="149409" custScaleY="143234">
        <dgm:presLayoutVars>
          <dgm:chMax val="0"/>
          <dgm:chPref val="0"/>
        </dgm:presLayoutVars>
      </dgm:prSet>
      <dgm:spPr/>
      <dgm:t>
        <a:bodyPr/>
        <a:lstStyle/>
        <a:p>
          <a:endParaRPr lang="fr-FR"/>
        </a:p>
      </dgm:t>
    </dgm:pt>
  </dgm:ptLst>
  <dgm:cxnLst>
    <dgm:cxn modelId="{8975B0A5-6322-4495-A5C6-82201C17A2B2}" type="presOf" srcId="{8043AFA8-9520-48B9-BB83-ECCD2FC00142}" destId="{E91851A7-56B9-4B81-9258-6EDC4A2E931E}" srcOrd="0" destOrd="0" presId="urn:microsoft.com/office/officeart/2005/8/layout/matrix1"/>
    <dgm:cxn modelId="{D86A24AF-867B-403A-96C0-BD7AB59E9C8C}" srcId="{74AD78F2-92BD-4A2F-9068-AA6B5D1352FA}" destId="{8043AFA8-9520-48B9-BB83-ECCD2FC00142}" srcOrd="3" destOrd="0" parTransId="{33E99682-B959-4BCB-8582-4BC268FACDE1}" sibTransId="{4C3A1630-6585-44E0-B9B0-3D93D94B861B}"/>
    <dgm:cxn modelId="{B1BC9162-7682-46D4-AF9E-683D7E880DF5}" srcId="{74AD78F2-92BD-4A2F-9068-AA6B5D1352FA}" destId="{1F17DAEC-BBA9-4306-A7EC-12C2159C1A24}" srcOrd="4" destOrd="0" parTransId="{7D8E0DCF-3849-4763-B76D-AEE8A6FF4C6A}" sibTransId="{4A00358B-9575-4EBA-8C42-862B4A08679E}"/>
    <dgm:cxn modelId="{C28D04BA-B772-4FD3-96A7-1B6553AE0837}" srcId="{74AD78F2-92BD-4A2F-9068-AA6B5D1352FA}" destId="{BC52B687-5D3F-4BE9-888B-508E3E8613BC}" srcOrd="1" destOrd="0" parTransId="{5BD23A55-5690-4AE2-A001-3CF8818106B4}" sibTransId="{A6888951-086E-4037-B0F1-5BDE20D3CE62}"/>
    <dgm:cxn modelId="{2826D4FF-0ABC-4A11-94B3-92C0A7721BC4}" type="presOf" srcId="{35E4E3CB-2C49-4986-88ED-BED4BD964933}" destId="{BFF24A3F-8973-435B-BD05-2603672F674D}" srcOrd="1" destOrd="0" presId="urn:microsoft.com/office/officeart/2005/8/layout/matrix1"/>
    <dgm:cxn modelId="{0124791C-4DA1-465B-9171-0EB38F232F0F}" type="presOf" srcId="{BC52B687-5D3F-4BE9-888B-508E3E8613BC}" destId="{62D9E5C5-9587-4523-A8BC-E9053D10AB54}" srcOrd="1" destOrd="0" presId="urn:microsoft.com/office/officeart/2005/8/layout/matrix1"/>
    <dgm:cxn modelId="{B5BEE327-7CCD-41EC-9B7D-73BDFD2381C4}" srcId="{74AD78F2-92BD-4A2F-9068-AA6B5D1352FA}" destId="{A11285BF-F2E5-4CE5-B3A7-D0BCD5088F02}" srcOrd="2" destOrd="0" parTransId="{988D8E94-E7C7-4CDF-BDBD-8CB22EF9A3B3}" sibTransId="{3AAF0CA2-919C-4900-A4D2-A24381243143}"/>
    <dgm:cxn modelId="{F46A2821-17CD-478C-AF13-164DA8C75333}" type="presOf" srcId="{8043AFA8-9520-48B9-BB83-ECCD2FC00142}" destId="{905EF2F4-14EE-436F-887E-05552912A597}" srcOrd="1" destOrd="0" presId="urn:microsoft.com/office/officeart/2005/8/layout/matrix1"/>
    <dgm:cxn modelId="{AA601202-E7BC-49AF-A362-F610C49DC684}" srcId="{74AD78F2-92BD-4A2F-9068-AA6B5D1352FA}" destId="{35E4E3CB-2C49-4986-88ED-BED4BD964933}" srcOrd="0" destOrd="0" parTransId="{0D310FB0-B8A2-40BC-AC61-81CEF99F0AA5}" sibTransId="{CF70EAFD-D219-44AF-A9E4-E51214E3D278}"/>
    <dgm:cxn modelId="{730D9925-9B2E-45A7-8CAE-471DCA28DFEA}" type="presOf" srcId="{A11285BF-F2E5-4CE5-B3A7-D0BCD5088F02}" destId="{A9086672-E8FC-404F-86F7-FF83D1C1D29C}" srcOrd="1" destOrd="0" presId="urn:microsoft.com/office/officeart/2005/8/layout/matrix1"/>
    <dgm:cxn modelId="{921E12FC-8813-4970-B868-2C636CD38A5C}" type="presOf" srcId="{5B3337BB-FEE6-4D19-8431-EC37A455BB28}" destId="{14A0D70C-BFAA-443E-9F92-31827033B1A4}" srcOrd="0" destOrd="0" presId="urn:microsoft.com/office/officeart/2005/8/layout/matrix1"/>
    <dgm:cxn modelId="{00A6F8CD-79B4-405B-A821-621E5B894EA1}" type="presOf" srcId="{35E4E3CB-2C49-4986-88ED-BED4BD964933}" destId="{494F1656-4FC0-453E-90EF-7694D2FA389A}" srcOrd="0" destOrd="0" presId="urn:microsoft.com/office/officeart/2005/8/layout/matrix1"/>
    <dgm:cxn modelId="{ADF112E9-4C0F-4231-AA31-F9FA41FA768B}" srcId="{5B3337BB-FEE6-4D19-8431-EC37A455BB28}" destId="{74AD78F2-92BD-4A2F-9068-AA6B5D1352FA}" srcOrd="0" destOrd="0" parTransId="{22926495-B8DF-4340-A5FC-B599A1D96DEA}" sibTransId="{37272A24-1BD4-4CD4-A2FF-112ACC3727DD}"/>
    <dgm:cxn modelId="{6BE5B958-B206-49D6-9495-B69FE465CFB8}" type="presOf" srcId="{A11285BF-F2E5-4CE5-B3A7-D0BCD5088F02}" destId="{F727EA06-BF98-4845-9EC8-FA132133F461}" srcOrd="0" destOrd="0" presId="urn:microsoft.com/office/officeart/2005/8/layout/matrix1"/>
    <dgm:cxn modelId="{943ADF3D-5B87-432A-93C8-22170F813110}" type="presOf" srcId="{74AD78F2-92BD-4A2F-9068-AA6B5D1352FA}" destId="{98C09436-7194-4044-ACBB-4694F0A02257}" srcOrd="0" destOrd="0" presId="urn:microsoft.com/office/officeart/2005/8/layout/matrix1"/>
    <dgm:cxn modelId="{75429037-BE1C-4B92-AD71-7577B085D79E}" type="presOf" srcId="{BC52B687-5D3F-4BE9-888B-508E3E8613BC}" destId="{6AAD2F4E-8E57-4B5E-9408-FDC8464314BE}" srcOrd="0" destOrd="0" presId="urn:microsoft.com/office/officeart/2005/8/layout/matrix1"/>
    <dgm:cxn modelId="{217EDD8D-B559-470A-9625-32BDA97D21E9}" type="presParOf" srcId="{14A0D70C-BFAA-443E-9F92-31827033B1A4}" destId="{0578E855-482D-4543-8CB1-CDF122A0A559}" srcOrd="0" destOrd="0" presId="urn:microsoft.com/office/officeart/2005/8/layout/matrix1"/>
    <dgm:cxn modelId="{9697720D-C075-4F09-9399-F49E65732BD7}" type="presParOf" srcId="{0578E855-482D-4543-8CB1-CDF122A0A559}" destId="{494F1656-4FC0-453E-90EF-7694D2FA389A}" srcOrd="0" destOrd="0" presId="urn:microsoft.com/office/officeart/2005/8/layout/matrix1"/>
    <dgm:cxn modelId="{0DEE2D7E-D5DC-46D9-A2BC-BB047FB074FA}" type="presParOf" srcId="{0578E855-482D-4543-8CB1-CDF122A0A559}" destId="{BFF24A3F-8973-435B-BD05-2603672F674D}" srcOrd="1" destOrd="0" presId="urn:microsoft.com/office/officeart/2005/8/layout/matrix1"/>
    <dgm:cxn modelId="{B902D086-336F-4E66-B52E-8D6B2D56500D}" type="presParOf" srcId="{0578E855-482D-4543-8CB1-CDF122A0A559}" destId="{6AAD2F4E-8E57-4B5E-9408-FDC8464314BE}" srcOrd="2" destOrd="0" presId="urn:microsoft.com/office/officeart/2005/8/layout/matrix1"/>
    <dgm:cxn modelId="{67D98470-DA64-43AF-9394-F0B022BF4E53}" type="presParOf" srcId="{0578E855-482D-4543-8CB1-CDF122A0A559}" destId="{62D9E5C5-9587-4523-A8BC-E9053D10AB54}" srcOrd="3" destOrd="0" presId="urn:microsoft.com/office/officeart/2005/8/layout/matrix1"/>
    <dgm:cxn modelId="{5B0D8A60-7DCE-41C9-8E52-406C8DD1EC7A}" type="presParOf" srcId="{0578E855-482D-4543-8CB1-CDF122A0A559}" destId="{F727EA06-BF98-4845-9EC8-FA132133F461}" srcOrd="4" destOrd="0" presId="urn:microsoft.com/office/officeart/2005/8/layout/matrix1"/>
    <dgm:cxn modelId="{D123DF48-1E7D-448B-9145-5B40001B6524}" type="presParOf" srcId="{0578E855-482D-4543-8CB1-CDF122A0A559}" destId="{A9086672-E8FC-404F-86F7-FF83D1C1D29C}" srcOrd="5" destOrd="0" presId="urn:microsoft.com/office/officeart/2005/8/layout/matrix1"/>
    <dgm:cxn modelId="{B29463C5-6CBE-418B-AAF9-04C09C5B314E}" type="presParOf" srcId="{0578E855-482D-4543-8CB1-CDF122A0A559}" destId="{E91851A7-56B9-4B81-9258-6EDC4A2E931E}" srcOrd="6" destOrd="0" presId="urn:microsoft.com/office/officeart/2005/8/layout/matrix1"/>
    <dgm:cxn modelId="{51C1837D-4354-40CF-A5F1-0CF50E2BB134}" type="presParOf" srcId="{0578E855-482D-4543-8CB1-CDF122A0A559}" destId="{905EF2F4-14EE-436F-887E-05552912A597}" srcOrd="7" destOrd="0" presId="urn:microsoft.com/office/officeart/2005/8/layout/matrix1"/>
    <dgm:cxn modelId="{00BBD193-F41C-48A4-A357-EC212B0A9EF4}" type="presParOf" srcId="{14A0D70C-BFAA-443E-9F92-31827033B1A4}" destId="{98C09436-7194-4044-ACBB-4694F0A02257}" srcOrd="1" destOrd="0" presId="urn:microsoft.com/office/officeart/2005/8/layout/matrix1"/>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B3337BB-FEE6-4D19-8431-EC37A455BB28}" type="doc">
      <dgm:prSet loTypeId="urn:microsoft.com/office/officeart/2005/8/layout/matrix1" loCatId="matrix" qsTypeId="urn:microsoft.com/office/officeart/2005/8/quickstyle/simple1" qsCatId="simple" csTypeId="urn:microsoft.com/office/officeart/2005/8/colors/accent1_1" csCatId="accent1" phldr="1"/>
      <dgm:spPr/>
      <dgm:t>
        <a:bodyPr/>
        <a:lstStyle/>
        <a:p>
          <a:endParaRPr lang="fr-FR"/>
        </a:p>
      </dgm:t>
    </dgm:pt>
    <dgm:pt modelId="{74AD78F2-92BD-4A2F-9068-AA6B5D1352FA}">
      <dgm:prSet phldrT="[Texte]"/>
      <dgm:spPr/>
      <dgm:t>
        <a:bodyPr/>
        <a:lstStyle/>
        <a:p>
          <a:r>
            <a:rPr lang="fr-FR" dirty="0" smtClean="0"/>
            <a:t>Connaissances et compétences associées 4</a:t>
          </a:r>
          <a:endParaRPr lang="fr-FR" dirty="0"/>
        </a:p>
      </dgm:t>
    </dgm:pt>
    <dgm:pt modelId="{22926495-B8DF-4340-A5FC-B599A1D96DEA}" type="parTrans" cxnId="{ADF112E9-4C0F-4231-AA31-F9FA41FA768B}">
      <dgm:prSet/>
      <dgm:spPr/>
      <dgm:t>
        <a:bodyPr/>
        <a:lstStyle/>
        <a:p>
          <a:endParaRPr lang="fr-FR"/>
        </a:p>
      </dgm:t>
    </dgm:pt>
    <dgm:pt modelId="{37272A24-1BD4-4CD4-A2FF-112ACC3727DD}" type="sibTrans" cxnId="{ADF112E9-4C0F-4231-AA31-F9FA41FA768B}">
      <dgm:prSet/>
      <dgm:spPr/>
      <dgm:t>
        <a:bodyPr/>
        <a:lstStyle/>
        <a:p>
          <a:endParaRPr lang="fr-FR"/>
        </a:p>
      </dgm:t>
    </dgm:pt>
    <dgm:pt modelId="{35E4E3CB-2C49-4986-88ED-BED4BD964933}">
      <dgm:prSet phldrT="[Texte]"/>
      <dgm:spPr/>
      <dgm:t>
        <a:bodyPr/>
        <a:lstStyle/>
        <a:p>
          <a:r>
            <a:rPr lang="fr-FR"/>
            <a:t>grande idée 1</a:t>
          </a:r>
        </a:p>
      </dgm:t>
    </dgm:pt>
    <dgm:pt modelId="{0D310FB0-B8A2-40BC-AC61-81CEF99F0AA5}" type="parTrans" cxnId="{AA601202-E7BC-49AF-A362-F610C49DC684}">
      <dgm:prSet/>
      <dgm:spPr/>
      <dgm:t>
        <a:bodyPr/>
        <a:lstStyle/>
        <a:p>
          <a:endParaRPr lang="fr-FR"/>
        </a:p>
      </dgm:t>
    </dgm:pt>
    <dgm:pt modelId="{CF70EAFD-D219-44AF-A9E4-E51214E3D278}" type="sibTrans" cxnId="{AA601202-E7BC-49AF-A362-F610C49DC684}">
      <dgm:prSet/>
      <dgm:spPr/>
      <dgm:t>
        <a:bodyPr/>
        <a:lstStyle/>
        <a:p>
          <a:endParaRPr lang="fr-FR"/>
        </a:p>
      </dgm:t>
    </dgm:pt>
    <dgm:pt modelId="{BC52B687-5D3F-4BE9-888B-508E3E8613BC}">
      <dgm:prSet phldrT="[Texte]"/>
      <dgm:spPr/>
      <dgm:t>
        <a:bodyPr/>
        <a:lstStyle/>
        <a:p>
          <a:r>
            <a:rPr lang="fr-FR"/>
            <a:t>grande idée 2</a:t>
          </a:r>
        </a:p>
      </dgm:t>
    </dgm:pt>
    <dgm:pt modelId="{5BD23A55-5690-4AE2-A001-3CF8818106B4}" type="parTrans" cxnId="{C28D04BA-B772-4FD3-96A7-1B6553AE0837}">
      <dgm:prSet/>
      <dgm:spPr/>
      <dgm:t>
        <a:bodyPr/>
        <a:lstStyle/>
        <a:p>
          <a:endParaRPr lang="fr-FR"/>
        </a:p>
      </dgm:t>
    </dgm:pt>
    <dgm:pt modelId="{A6888951-086E-4037-B0F1-5BDE20D3CE62}" type="sibTrans" cxnId="{C28D04BA-B772-4FD3-96A7-1B6553AE0837}">
      <dgm:prSet/>
      <dgm:spPr/>
      <dgm:t>
        <a:bodyPr/>
        <a:lstStyle/>
        <a:p>
          <a:endParaRPr lang="fr-FR"/>
        </a:p>
      </dgm:t>
    </dgm:pt>
    <dgm:pt modelId="{8043AFA8-9520-48B9-BB83-ECCD2FC00142}">
      <dgm:prSet phldrT="[Texte]"/>
      <dgm:spPr/>
      <dgm:t>
        <a:bodyPr/>
        <a:lstStyle/>
        <a:p>
          <a:endParaRPr lang="fr-FR"/>
        </a:p>
      </dgm:t>
    </dgm:pt>
    <dgm:pt modelId="{33E99682-B959-4BCB-8582-4BC268FACDE1}" type="parTrans" cxnId="{D86A24AF-867B-403A-96C0-BD7AB59E9C8C}">
      <dgm:prSet/>
      <dgm:spPr/>
      <dgm:t>
        <a:bodyPr/>
        <a:lstStyle/>
        <a:p>
          <a:endParaRPr lang="fr-FR"/>
        </a:p>
      </dgm:t>
    </dgm:pt>
    <dgm:pt modelId="{4C3A1630-6585-44E0-B9B0-3D93D94B861B}" type="sibTrans" cxnId="{D86A24AF-867B-403A-96C0-BD7AB59E9C8C}">
      <dgm:prSet/>
      <dgm:spPr/>
      <dgm:t>
        <a:bodyPr/>
        <a:lstStyle/>
        <a:p>
          <a:endParaRPr lang="fr-FR"/>
        </a:p>
      </dgm:t>
    </dgm:pt>
    <dgm:pt modelId="{1F17DAEC-BBA9-4306-A7EC-12C2159C1A24}">
      <dgm:prSet phldrT="[Texte]" phldr="1"/>
      <dgm:spPr/>
      <dgm:t>
        <a:bodyPr/>
        <a:lstStyle/>
        <a:p>
          <a:endParaRPr lang="fr-FR"/>
        </a:p>
      </dgm:t>
    </dgm:pt>
    <dgm:pt modelId="{7D8E0DCF-3849-4763-B76D-AEE8A6FF4C6A}" type="parTrans" cxnId="{B1BC9162-7682-46D4-AF9E-683D7E880DF5}">
      <dgm:prSet/>
      <dgm:spPr/>
      <dgm:t>
        <a:bodyPr/>
        <a:lstStyle/>
        <a:p>
          <a:endParaRPr lang="fr-FR"/>
        </a:p>
      </dgm:t>
    </dgm:pt>
    <dgm:pt modelId="{4A00358B-9575-4EBA-8C42-862B4A08679E}" type="sibTrans" cxnId="{B1BC9162-7682-46D4-AF9E-683D7E880DF5}">
      <dgm:prSet/>
      <dgm:spPr/>
      <dgm:t>
        <a:bodyPr/>
        <a:lstStyle/>
        <a:p>
          <a:endParaRPr lang="fr-FR"/>
        </a:p>
      </dgm:t>
    </dgm:pt>
    <dgm:pt modelId="{A11285BF-F2E5-4CE5-B3A7-D0BCD5088F02}">
      <dgm:prSet/>
      <dgm:spPr>
        <a:solidFill>
          <a:schemeClr val="bg2">
            <a:lumMod val="90000"/>
          </a:schemeClr>
        </a:solidFill>
      </dgm:spPr>
      <dgm:t>
        <a:bodyPr/>
        <a:lstStyle/>
        <a:p>
          <a:r>
            <a:rPr lang="fr-FR"/>
            <a:t>grande idée 3</a:t>
          </a:r>
        </a:p>
      </dgm:t>
    </dgm:pt>
    <dgm:pt modelId="{988D8E94-E7C7-4CDF-BDBD-8CB22EF9A3B3}" type="parTrans" cxnId="{B5BEE327-7CCD-41EC-9B7D-73BDFD2381C4}">
      <dgm:prSet/>
      <dgm:spPr/>
      <dgm:t>
        <a:bodyPr/>
        <a:lstStyle/>
        <a:p>
          <a:endParaRPr lang="fr-FR"/>
        </a:p>
      </dgm:t>
    </dgm:pt>
    <dgm:pt modelId="{3AAF0CA2-919C-4900-A4D2-A24381243143}" type="sibTrans" cxnId="{B5BEE327-7CCD-41EC-9B7D-73BDFD2381C4}">
      <dgm:prSet/>
      <dgm:spPr/>
      <dgm:t>
        <a:bodyPr/>
        <a:lstStyle/>
        <a:p>
          <a:endParaRPr lang="fr-FR"/>
        </a:p>
      </dgm:t>
    </dgm:pt>
    <dgm:pt modelId="{14A0D70C-BFAA-443E-9F92-31827033B1A4}" type="pres">
      <dgm:prSet presAssocID="{5B3337BB-FEE6-4D19-8431-EC37A455BB28}" presName="diagram" presStyleCnt="0">
        <dgm:presLayoutVars>
          <dgm:chMax val="1"/>
          <dgm:dir/>
          <dgm:animLvl val="ctr"/>
          <dgm:resizeHandles val="exact"/>
        </dgm:presLayoutVars>
      </dgm:prSet>
      <dgm:spPr/>
      <dgm:t>
        <a:bodyPr/>
        <a:lstStyle/>
        <a:p>
          <a:endParaRPr lang="fr-FR"/>
        </a:p>
      </dgm:t>
    </dgm:pt>
    <dgm:pt modelId="{0578E855-482D-4543-8CB1-CDF122A0A559}" type="pres">
      <dgm:prSet presAssocID="{5B3337BB-FEE6-4D19-8431-EC37A455BB28}" presName="matrix" presStyleCnt="0"/>
      <dgm:spPr/>
    </dgm:pt>
    <dgm:pt modelId="{494F1656-4FC0-453E-90EF-7694D2FA389A}" type="pres">
      <dgm:prSet presAssocID="{5B3337BB-FEE6-4D19-8431-EC37A455BB28}" presName="tile1" presStyleLbl="node1" presStyleIdx="0" presStyleCnt="4"/>
      <dgm:spPr/>
      <dgm:t>
        <a:bodyPr/>
        <a:lstStyle/>
        <a:p>
          <a:endParaRPr lang="fr-FR"/>
        </a:p>
      </dgm:t>
    </dgm:pt>
    <dgm:pt modelId="{BFF24A3F-8973-435B-BD05-2603672F674D}" type="pres">
      <dgm:prSet presAssocID="{5B3337BB-FEE6-4D19-8431-EC37A455BB28}" presName="tile1text" presStyleLbl="node1" presStyleIdx="0" presStyleCnt="4">
        <dgm:presLayoutVars>
          <dgm:chMax val="0"/>
          <dgm:chPref val="0"/>
          <dgm:bulletEnabled val="1"/>
        </dgm:presLayoutVars>
      </dgm:prSet>
      <dgm:spPr/>
      <dgm:t>
        <a:bodyPr/>
        <a:lstStyle/>
        <a:p>
          <a:endParaRPr lang="fr-FR"/>
        </a:p>
      </dgm:t>
    </dgm:pt>
    <dgm:pt modelId="{6AAD2F4E-8E57-4B5E-9408-FDC8464314BE}" type="pres">
      <dgm:prSet presAssocID="{5B3337BB-FEE6-4D19-8431-EC37A455BB28}" presName="tile2" presStyleLbl="node1" presStyleIdx="1" presStyleCnt="4"/>
      <dgm:spPr/>
      <dgm:t>
        <a:bodyPr/>
        <a:lstStyle/>
        <a:p>
          <a:endParaRPr lang="fr-FR"/>
        </a:p>
      </dgm:t>
    </dgm:pt>
    <dgm:pt modelId="{62D9E5C5-9587-4523-A8BC-E9053D10AB54}" type="pres">
      <dgm:prSet presAssocID="{5B3337BB-FEE6-4D19-8431-EC37A455BB28}" presName="tile2text" presStyleLbl="node1" presStyleIdx="1" presStyleCnt="4">
        <dgm:presLayoutVars>
          <dgm:chMax val="0"/>
          <dgm:chPref val="0"/>
          <dgm:bulletEnabled val="1"/>
        </dgm:presLayoutVars>
      </dgm:prSet>
      <dgm:spPr/>
      <dgm:t>
        <a:bodyPr/>
        <a:lstStyle/>
        <a:p>
          <a:endParaRPr lang="fr-FR"/>
        </a:p>
      </dgm:t>
    </dgm:pt>
    <dgm:pt modelId="{F727EA06-BF98-4845-9EC8-FA132133F461}" type="pres">
      <dgm:prSet presAssocID="{5B3337BB-FEE6-4D19-8431-EC37A455BB28}" presName="tile3" presStyleLbl="node1" presStyleIdx="2" presStyleCnt="4"/>
      <dgm:spPr/>
      <dgm:t>
        <a:bodyPr/>
        <a:lstStyle/>
        <a:p>
          <a:endParaRPr lang="fr-FR"/>
        </a:p>
      </dgm:t>
    </dgm:pt>
    <dgm:pt modelId="{A9086672-E8FC-404F-86F7-FF83D1C1D29C}" type="pres">
      <dgm:prSet presAssocID="{5B3337BB-FEE6-4D19-8431-EC37A455BB28}" presName="tile3text" presStyleLbl="node1" presStyleIdx="2" presStyleCnt="4">
        <dgm:presLayoutVars>
          <dgm:chMax val="0"/>
          <dgm:chPref val="0"/>
          <dgm:bulletEnabled val="1"/>
        </dgm:presLayoutVars>
      </dgm:prSet>
      <dgm:spPr/>
      <dgm:t>
        <a:bodyPr/>
        <a:lstStyle/>
        <a:p>
          <a:endParaRPr lang="fr-FR"/>
        </a:p>
      </dgm:t>
    </dgm:pt>
    <dgm:pt modelId="{E91851A7-56B9-4B81-9258-6EDC4A2E931E}" type="pres">
      <dgm:prSet presAssocID="{5B3337BB-FEE6-4D19-8431-EC37A455BB28}" presName="tile4" presStyleLbl="node1" presStyleIdx="3" presStyleCnt="4"/>
      <dgm:spPr/>
      <dgm:t>
        <a:bodyPr/>
        <a:lstStyle/>
        <a:p>
          <a:endParaRPr lang="fr-FR"/>
        </a:p>
      </dgm:t>
    </dgm:pt>
    <dgm:pt modelId="{905EF2F4-14EE-436F-887E-05552912A597}" type="pres">
      <dgm:prSet presAssocID="{5B3337BB-FEE6-4D19-8431-EC37A455BB28}" presName="tile4text" presStyleLbl="node1" presStyleIdx="3" presStyleCnt="4">
        <dgm:presLayoutVars>
          <dgm:chMax val="0"/>
          <dgm:chPref val="0"/>
          <dgm:bulletEnabled val="1"/>
        </dgm:presLayoutVars>
      </dgm:prSet>
      <dgm:spPr/>
      <dgm:t>
        <a:bodyPr/>
        <a:lstStyle/>
        <a:p>
          <a:endParaRPr lang="fr-FR"/>
        </a:p>
      </dgm:t>
    </dgm:pt>
    <dgm:pt modelId="{98C09436-7194-4044-ACBB-4694F0A02257}" type="pres">
      <dgm:prSet presAssocID="{5B3337BB-FEE6-4D19-8431-EC37A455BB28}" presName="centerTile" presStyleLbl="fgShp" presStyleIdx="0" presStyleCnt="1" custScaleX="149409" custScaleY="143234">
        <dgm:presLayoutVars>
          <dgm:chMax val="0"/>
          <dgm:chPref val="0"/>
        </dgm:presLayoutVars>
      </dgm:prSet>
      <dgm:spPr/>
      <dgm:t>
        <a:bodyPr/>
        <a:lstStyle/>
        <a:p>
          <a:endParaRPr lang="fr-FR"/>
        </a:p>
      </dgm:t>
    </dgm:pt>
  </dgm:ptLst>
  <dgm:cxnLst>
    <dgm:cxn modelId="{D86A24AF-867B-403A-96C0-BD7AB59E9C8C}" srcId="{74AD78F2-92BD-4A2F-9068-AA6B5D1352FA}" destId="{8043AFA8-9520-48B9-BB83-ECCD2FC00142}" srcOrd="3" destOrd="0" parTransId="{33E99682-B959-4BCB-8582-4BC268FACDE1}" sibTransId="{4C3A1630-6585-44E0-B9B0-3D93D94B861B}"/>
    <dgm:cxn modelId="{862B15D6-2831-43B4-A8C5-3FDE923D4BF5}" type="presOf" srcId="{A11285BF-F2E5-4CE5-B3A7-D0BCD5088F02}" destId="{A9086672-E8FC-404F-86F7-FF83D1C1D29C}" srcOrd="1" destOrd="0" presId="urn:microsoft.com/office/officeart/2005/8/layout/matrix1"/>
    <dgm:cxn modelId="{B1BC9162-7682-46D4-AF9E-683D7E880DF5}" srcId="{74AD78F2-92BD-4A2F-9068-AA6B5D1352FA}" destId="{1F17DAEC-BBA9-4306-A7EC-12C2159C1A24}" srcOrd="4" destOrd="0" parTransId="{7D8E0DCF-3849-4763-B76D-AEE8A6FF4C6A}" sibTransId="{4A00358B-9575-4EBA-8C42-862B4A08679E}"/>
    <dgm:cxn modelId="{C28D04BA-B772-4FD3-96A7-1B6553AE0837}" srcId="{74AD78F2-92BD-4A2F-9068-AA6B5D1352FA}" destId="{BC52B687-5D3F-4BE9-888B-508E3E8613BC}" srcOrd="1" destOrd="0" parTransId="{5BD23A55-5690-4AE2-A001-3CF8818106B4}" sibTransId="{A6888951-086E-4037-B0F1-5BDE20D3CE62}"/>
    <dgm:cxn modelId="{DA63FF66-80C2-4D63-B1F7-02908AE6546F}" type="presOf" srcId="{35E4E3CB-2C49-4986-88ED-BED4BD964933}" destId="{494F1656-4FC0-453E-90EF-7694D2FA389A}" srcOrd="0" destOrd="0" presId="urn:microsoft.com/office/officeart/2005/8/layout/matrix1"/>
    <dgm:cxn modelId="{F2E6BE9F-2865-4668-9E77-6A3468D4F3BF}" type="presOf" srcId="{35E4E3CB-2C49-4986-88ED-BED4BD964933}" destId="{BFF24A3F-8973-435B-BD05-2603672F674D}" srcOrd="1" destOrd="0" presId="urn:microsoft.com/office/officeart/2005/8/layout/matrix1"/>
    <dgm:cxn modelId="{B5BEE327-7CCD-41EC-9B7D-73BDFD2381C4}" srcId="{74AD78F2-92BD-4A2F-9068-AA6B5D1352FA}" destId="{A11285BF-F2E5-4CE5-B3A7-D0BCD5088F02}" srcOrd="2" destOrd="0" parTransId="{988D8E94-E7C7-4CDF-BDBD-8CB22EF9A3B3}" sibTransId="{3AAF0CA2-919C-4900-A4D2-A24381243143}"/>
    <dgm:cxn modelId="{770640AA-D843-4D61-AEDD-55060B0B6AD4}" type="presOf" srcId="{8043AFA8-9520-48B9-BB83-ECCD2FC00142}" destId="{E91851A7-56B9-4B81-9258-6EDC4A2E931E}" srcOrd="0" destOrd="0" presId="urn:microsoft.com/office/officeart/2005/8/layout/matrix1"/>
    <dgm:cxn modelId="{BA7CA589-1AE5-453C-A6F7-C2FB4D2E7F5C}" type="presOf" srcId="{A11285BF-F2E5-4CE5-B3A7-D0BCD5088F02}" destId="{F727EA06-BF98-4845-9EC8-FA132133F461}" srcOrd="0" destOrd="0" presId="urn:microsoft.com/office/officeart/2005/8/layout/matrix1"/>
    <dgm:cxn modelId="{AA601202-E7BC-49AF-A362-F610C49DC684}" srcId="{74AD78F2-92BD-4A2F-9068-AA6B5D1352FA}" destId="{35E4E3CB-2C49-4986-88ED-BED4BD964933}" srcOrd="0" destOrd="0" parTransId="{0D310FB0-B8A2-40BC-AC61-81CEF99F0AA5}" sibTransId="{CF70EAFD-D219-44AF-A9E4-E51214E3D278}"/>
    <dgm:cxn modelId="{9D682176-DDDE-48DA-A7EA-CD09FDFDFEEE}" type="presOf" srcId="{5B3337BB-FEE6-4D19-8431-EC37A455BB28}" destId="{14A0D70C-BFAA-443E-9F92-31827033B1A4}" srcOrd="0" destOrd="0" presId="urn:microsoft.com/office/officeart/2005/8/layout/matrix1"/>
    <dgm:cxn modelId="{ADF112E9-4C0F-4231-AA31-F9FA41FA768B}" srcId="{5B3337BB-FEE6-4D19-8431-EC37A455BB28}" destId="{74AD78F2-92BD-4A2F-9068-AA6B5D1352FA}" srcOrd="0" destOrd="0" parTransId="{22926495-B8DF-4340-A5FC-B599A1D96DEA}" sibTransId="{37272A24-1BD4-4CD4-A2FF-112ACC3727DD}"/>
    <dgm:cxn modelId="{79F67E10-F4E1-4635-A68D-45321EB84BE3}" type="presOf" srcId="{BC52B687-5D3F-4BE9-888B-508E3E8613BC}" destId="{6AAD2F4E-8E57-4B5E-9408-FDC8464314BE}" srcOrd="0" destOrd="0" presId="urn:microsoft.com/office/officeart/2005/8/layout/matrix1"/>
    <dgm:cxn modelId="{91B471E8-1DA8-49CF-9B00-DCC69DF63C3C}" type="presOf" srcId="{74AD78F2-92BD-4A2F-9068-AA6B5D1352FA}" destId="{98C09436-7194-4044-ACBB-4694F0A02257}" srcOrd="0" destOrd="0" presId="urn:microsoft.com/office/officeart/2005/8/layout/matrix1"/>
    <dgm:cxn modelId="{851AF3F1-B72F-42A6-8103-7216D2704DFA}" type="presOf" srcId="{BC52B687-5D3F-4BE9-888B-508E3E8613BC}" destId="{62D9E5C5-9587-4523-A8BC-E9053D10AB54}" srcOrd="1" destOrd="0" presId="urn:microsoft.com/office/officeart/2005/8/layout/matrix1"/>
    <dgm:cxn modelId="{E03FCB35-1505-4583-BD2E-423DED85A5D2}" type="presOf" srcId="{8043AFA8-9520-48B9-BB83-ECCD2FC00142}" destId="{905EF2F4-14EE-436F-887E-05552912A597}" srcOrd="1" destOrd="0" presId="urn:microsoft.com/office/officeart/2005/8/layout/matrix1"/>
    <dgm:cxn modelId="{BFE74F76-1628-4637-A5EF-B8A9CA274315}" type="presParOf" srcId="{14A0D70C-BFAA-443E-9F92-31827033B1A4}" destId="{0578E855-482D-4543-8CB1-CDF122A0A559}" srcOrd="0" destOrd="0" presId="urn:microsoft.com/office/officeart/2005/8/layout/matrix1"/>
    <dgm:cxn modelId="{3153125C-3A3E-4BD5-803F-E164440AB438}" type="presParOf" srcId="{0578E855-482D-4543-8CB1-CDF122A0A559}" destId="{494F1656-4FC0-453E-90EF-7694D2FA389A}" srcOrd="0" destOrd="0" presId="urn:microsoft.com/office/officeart/2005/8/layout/matrix1"/>
    <dgm:cxn modelId="{F300AB88-67C9-4D3E-9E61-0F4ECAE1E6D5}" type="presParOf" srcId="{0578E855-482D-4543-8CB1-CDF122A0A559}" destId="{BFF24A3F-8973-435B-BD05-2603672F674D}" srcOrd="1" destOrd="0" presId="urn:microsoft.com/office/officeart/2005/8/layout/matrix1"/>
    <dgm:cxn modelId="{424D9CB9-5F52-40AE-8EA3-26A996A01056}" type="presParOf" srcId="{0578E855-482D-4543-8CB1-CDF122A0A559}" destId="{6AAD2F4E-8E57-4B5E-9408-FDC8464314BE}" srcOrd="2" destOrd="0" presId="urn:microsoft.com/office/officeart/2005/8/layout/matrix1"/>
    <dgm:cxn modelId="{5EC77934-4E88-49BF-905C-852A1DCD43E9}" type="presParOf" srcId="{0578E855-482D-4543-8CB1-CDF122A0A559}" destId="{62D9E5C5-9587-4523-A8BC-E9053D10AB54}" srcOrd="3" destOrd="0" presId="urn:microsoft.com/office/officeart/2005/8/layout/matrix1"/>
    <dgm:cxn modelId="{6CCB46D6-2E75-4642-898B-7634F16AE910}" type="presParOf" srcId="{0578E855-482D-4543-8CB1-CDF122A0A559}" destId="{F727EA06-BF98-4845-9EC8-FA132133F461}" srcOrd="4" destOrd="0" presId="urn:microsoft.com/office/officeart/2005/8/layout/matrix1"/>
    <dgm:cxn modelId="{1E5675C1-40C1-4861-A4B7-01801DDE4329}" type="presParOf" srcId="{0578E855-482D-4543-8CB1-CDF122A0A559}" destId="{A9086672-E8FC-404F-86F7-FF83D1C1D29C}" srcOrd="5" destOrd="0" presId="urn:microsoft.com/office/officeart/2005/8/layout/matrix1"/>
    <dgm:cxn modelId="{984E6EE6-3A5B-4F5D-9204-77B45185A015}" type="presParOf" srcId="{0578E855-482D-4543-8CB1-CDF122A0A559}" destId="{E91851A7-56B9-4B81-9258-6EDC4A2E931E}" srcOrd="6" destOrd="0" presId="urn:microsoft.com/office/officeart/2005/8/layout/matrix1"/>
    <dgm:cxn modelId="{D1362B12-A69E-4C3D-A190-C8A65705B96C}" type="presParOf" srcId="{0578E855-482D-4543-8CB1-CDF122A0A559}" destId="{905EF2F4-14EE-436F-887E-05552912A597}" srcOrd="7" destOrd="0" presId="urn:microsoft.com/office/officeart/2005/8/layout/matrix1"/>
    <dgm:cxn modelId="{DCE764AB-C175-49A8-B832-EE91058C4294}" type="presParOf" srcId="{14A0D70C-BFAA-443E-9F92-31827033B1A4}" destId="{98C09436-7194-4044-ACBB-4694F0A02257}" srcOrd="1" destOrd="0" presId="urn:microsoft.com/office/officeart/2005/8/layout/matrix1"/>
  </dgm:cxnLst>
  <dgm:bg/>
  <dgm:whole/>
  <dgm:extLst>
    <a:ext uri="http://schemas.microsoft.com/office/drawing/2008/diagram">
      <dsp:dataModelExt xmlns:dsp="http://schemas.microsoft.com/office/drawing/2008/diagram" relId="rId2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4F1656-4FC0-453E-90EF-7694D2FA389A}">
      <dsp:nvSpPr>
        <dsp:cNvPr id="0" name=""/>
        <dsp:cNvSpPr/>
      </dsp:nvSpPr>
      <dsp:spPr>
        <a:xfrm rot="16200000">
          <a:off x="1178718" y="-1178718"/>
          <a:ext cx="1940718" cy="4298156"/>
        </a:xfrm>
        <a:prstGeom prst="round1Rect">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ctr" anchorCtr="0">
          <a:noAutofit/>
        </a:bodyPr>
        <a:lstStyle/>
        <a:p>
          <a:pPr lvl="0" algn="ctr" defTabSz="1155700">
            <a:lnSpc>
              <a:spcPct val="90000"/>
            </a:lnSpc>
            <a:spcBef>
              <a:spcPct val="0"/>
            </a:spcBef>
            <a:spcAft>
              <a:spcPct val="35000"/>
            </a:spcAft>
          </a:pPr>
          <a:r>
            <a:rPr lang="fr-FR" sz="2600" kern="1200"/>
            <a:t>grande idée 1</a:t>
          </a:r>
        </a:p>
      </dsp:txBody>
      <dsp:txXfrm rot="5400000">
        <a:off x="-1" y="1"/>
        <a:ext cx="4298156" cy="1455538"/>
      </dsp:txXfrm>
    </dsp:sp>
    <dsp:sp modelId="{6AAD2F4E-8E57-4B5E-9408-FDC8464314BE}">
      <dsp:nvSpPr>
        <dsp:cNvPr id="0" name=""/>
        <dsp:cNvSpPr/>
      </dsp:nvSpPr>
      <dsp:spPr>
        <a:xfrm>
          <a:off x="4298156" y="0"/>
          <a:ext cx="4298156" cy="1940718"/>
        </a:xfrm>
        <a:prstGeom prst="round1Rect">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ctr" anchorCtr="0">
          <a:noAutofit/>
        </a:bodyPr>
        <a:lstStyle/>
        <a:p>
          <a:pPr lvl="0" algn="ctr" defTabSz="1155700">
            <a:lnSpc>
              <a:spcPct val="90000"/>
            </a:lnSpc>
            <a:spcBef>
              <a:spcPct val="0"/>
            </a:spcBef>
            <a:spcAft>
              <a:spcPct val="35000"/>
            </a:spcAft>
          </a:pPr>
          <a:r>
            <a:rPr lang="fr-FR" sz="2600" kern="1200"/>
            <a:t>grande idée 2</a:t>
          </a:r>
        </a:p>
      </dsp:txBody>
      <dsp:txXfrm>
        <a:off x="4298156" y="0"/>
        <a:ext cx="4298156" cy="1455538"/>
      </dsp:txXfrm>
    </dsp:sp>
    <dsp:sp modelId="{F727EA06-BF98-4845-9EC8-FA132133F461}">
      <dsp:nvSpPr>
        <dsp:cNvPr id="0" name=""/>
        <dsp:cNvSpPr/>
      </dsp:nvSpPr>
      <dsp:spPr>
        <a:xfrm rot="10800000">
          <a:off x="0" y="1940718"/>
          <a:ext cx="4298156" cy="1940718"/>
        </a:xfrm>
        <a:prstGeom prst="round1Rect">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ctr" anchorCtr="0">
          <a:noAutofit/>
        </a:bodyPr>
        <a:lstStyle/>
        <a:p>
          <a:pPr lvl="0" algn="ctr" defTabSz="1155700">
            <a:lnSpc>
              <a:spcPct val="90000"/>
            </a:lnSpc>
            <a:spcBef>
              <a:spcPct val="0"/>
            </a:spcBef>
            <a:spcAft>
              <a:spcPct val="35000"/>
            </a:spcAft>
          </a:pPr>
          <a:r>
            <a:rPr lang="fr-FR" sz="2600" kern="1200"/>
            <a:t>grande idée 3</a:t>
          </a:r>
        </a:p>
      </dsp:txBody>
      <dsp:txXfrm rot="10800000">
        <a:off x="0" y="2425898"/>
        <a:ext cx="4298156" cy="1455538"/>
      </dsp:txXfrm>
    </dsp:sp>
    <dsp:sp modelId="{E91851A7-56B9-4B81-9258-6EDC4A2E931E}">
      <dsp:nvSpPr>
        <dsp:cNvPr id="0" name=""/>
        <dsp:cNvSpPr/>
      </dsp:nvSpPr>
      <dsp:spPr>
        <a:xfrm rot="5400000">
          <a:off x="5476874" y="761999"/>
          <a:ext cx="1940718" cy="4298156"/>
        </a:xfrm>
        <a:prstGeom prst="round1Rect">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ctr" anchorCtr="0">
          <a:noAutofit/>
        </a:bodyPr>
        <a:lstStyle/>
        <a:p>
          <a:pPr lvl="0" algn="ctr" defTabSz="1155700">
            <a:lnSpc>
              <a:spcPct val="90000"/>
            </a:lnSpc>
            <a:spcBef>
              <a:spcPct val="0"/>
            </a:spcBef>
            <a:spcAft>
              <a:spcPct val="35000"/>
            </a:spcAft>
          </a:pPr>
          <a:r>
            <a:rPr lang="fr-FR" sz="2600" kern="1200"/>
            <a:t>grande idée 4</a:t>
          </a:r>
        </a:p>
      </dsp:txBody>
      <dsp:txXfrm rot="-5400000">
        <a:off x="4298155" y="2425898"/>
        <a:ext cx="4298156" cy="1455538"/>
      </dsp:txXfrm>
    </dsp:sp>
    <dsp:sp modelId="{98C09436-7194-4044-ACBB-4694F0A02257}">
      <dsp:nvSpPr>
        <dsp:cNvPr id="0" name=""/>
        <dsp:cNvSpPr/>
      </dsp:nvSpPr>
      <dsp:spPr>
        <a:xfrm>
          <a:off x="2467128" y="1245776"/>
          <a:ext cx="3853099" cy="1389884"/>
        </a:xfrm>
        <a:prstGeom prst="roundRect">
          <a:avLst/>
        </a:prstGeom>
        <a:solidFill>
          <a:schemeClr val="accent1">
            <a:tint val="6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fr-FR" sz="2600" kern="1200" dirty="0" smtClean="0"/>
            <a:t>Connaissances et compétences associées</a:t>
          </a:r>
          <a:endParaRPr lang="fr-FR" sz="2600" kern="1200" dirty="0"/>
        </a:p>
      </dsp:txBody>
      <dsp:txXfrm>
        <a:off x="2534977" y="1313625"/>
        <a:ext cx="3717401" cy="125418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4F1656-4FC0-453E-90EF-7694D2FA389A}">
      <dsp:nvSpPr>
        <dsp:cNvPr id="0" name=""/>
        <dsp:cNvSpPr/>
      </dsp:nvSpPr>
      <dsp:spPr>
        <a:xfrm rot="16200000">
          <a:off x="609517" y="-609517"/>
          <a:ext cx="939574" cy="2158609"/>
        </a:xfrm>
        <a:prstGeom prst="round1Rect">
          <a:avLst/>
        </a:prstGeom>
        <a:solidFill>
          <a:schemeClr val="bg2">
            <a:lumMod val="9000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fr-FR" sz="1200" kern="1200"/>
            <a:t>grande idée 1</a:t>
          </a:r>
        </a:p>
      </dsp:txBody>
      <dsp:txXfrm rot="5400000">
        <a:off x="0" y="0"/>
        <a:ext cx="2158609" cy="704680"/>
      </dsp:txXfrm>
    </dsp:sp>
    <dsp:sp modelId="{6AAD2F4E-8E57-4B5E-9408-FDC8464314BE}">
      <dsp:nvSpPr>
        <dsp:cNvPr id="0" name=""/>
        <dsp:cNvSpPr/>
      </dsp:nvSpPr>
      <dsp:spPr>
        <a:xfrm>
          <a:off x="2158609" y="0"/>
          <a:ext cx="2158609" cy="939574"/>
        </a:xfrm>
        <a:prstGeom prst="round1Rect">
          <a:avLst/>
        </a:prstGeom>
        <a:gradFill flip="none" rotWithShape="1">
          <a:gsLst>
            <a:gs pos="47000">
              <a:schemeClr val="bg2">
                <a:lumMod val="75000"/>
              </a:schemeClr>
            </a:gs>
            <a:gs pos="55000">
              <a:schemeClr val="bg1"/>
            </a:gs>
            <a:gs pos="85000">
              <a:schemeClr val="bg1"/>
            </a:gs>
            <a:gs pos="100000">
              <a:schemeClr val="bg1"/>
            </a:gs>
          </a:gsLst>
          <a:path path="circle">
            <a:fillToRect l="100000" t="100000"/>
          </a:path>
          <a:tileRect r="-100000" b="-100000"/>
        </a:gradFill>
        <a:ln w="19050" cap="rnd" cmpd="sng" algn="ctr">
          <a:solidFill>
            <a:schemeClr val="bg2">
              <a:lumMod val="7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fr-FR" sz="1200" kern="1200"/>
            <a:t>grande idée 2</a:t>
          </a:r>
        </a:p>
      </dsp:txBody>
      <dsp:txXfrm>
        <a:off x="2158609" y="0"/>
        <a:ext cx="2158609" cy="704680"/>
      </dsp:txXfrm>
    </dsp:sp>
    <dsp:sp modelId="{F727EA06-BF98-4845-9EC8-FA132133F461}">
      <dsp:nvSpPr>
        <dsp:cNvPr id="0" name=""/>
        <dsp:cNvSpPr/>
      </dsp:nvSpPr>
      <dsp:spPr>
        <a:xfrm rot="10800000">
          <a:off x="0" y="939574"/>
          <a:ext cx="2158609" cy="939574"/>
        </a:xfrm>
        <a:prstGeom prst="round1Rect">
          <a:avLst/>
        </a:prstGeom>
        <a:solidFill>
          <a:schemeClr val="bg2">
            <a:lumMod val="9000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fr-FR" sz="1200" kern="1200"/>
            <a:t>grande idée 3</a:t>
          </a:r>
        </a:p>
      </dsp:txBody>
      <dsp:txXfrm rot="10800000">
        <a:off x="0" y="1174468"/>
        <a:ext cx="2158609" cy="704680"/>
      </dsp:txXfrm>
    </dsp:sp>
    <dsp:sp modelId="{E91851A7-56B9-4B81-9258-6EDC4A2E931E}">
      <dsp:nvSpPr>
        <dsp:cNvPr id="0" name=""/>
        <dsp:cNvSpPr/>
      </dsp:nvSpPr>
      <dsp:spPr>
        <a:xfrm rot="5400000">
          <a:off x="2768126" y="330057"/>
          <a:ext cx="939574" cy="2158609"/>
        </a:xfrm>
        <a:prstGeom prst="round1Rect">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fr-FR" sz="1200" kern="1200"/>
            <a:t>grande idée 4</a:t>
          </a:r>
        </a:p>
      </dsp:txBody>
      <dsp:txXfrm rot="-5400000">
        <a:off x="2158609" y="1174468"/>
        <a:ext cx="2158609" cy="704680"/>
      </dsp:txXfrm>
    </dsp:sp>
    <dsp:sp modelId="{98C09436-7194-4044-ACBB-4694F0A02257}">
      <dsp:nvSpPr>
        <dsp:cNvPr id="0" name=""/>
        <dsp:cNvSpPr/>
      </dsp:nvSpPr>
      <dsp:spPr>
        <a:xfrm>
          <a:off x="1191062" y="603126"/>
          <a:ext cx="1935093" cy="672895"/>
        </a:xfrm>
        <a:prstGeom prst="roundRect">
          <a:avLst/>
        </a:prstGeom>
        <a:solidFill>
          <a:schemeClr val="accent1">
            <a:tint val="6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fr-FR" sz="1200" kern="1200" dirty="0" smtClean="0"/>
            <a:t>Connaissances et compétences associées 1</a:t>
          </a:r>
          <a:endParaRPr lang="fr-FR" sz="1200" kern="1200" dirty="0"/>
        </a:p>
      </dsp:txBody>
      <dsp:txXfrm>
        <a:off x="1223910" y="635974"/>
        <a:ext cx="1869397" cy="60719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4F1656-4FC0-453E-90EF-7694D2FA389A}">
      <dsp:nvSpPr>
        <dsp:cNvPr id="0" name=""/>
        <dsp:cNvSpPr/>
      </dsp:nvSpPr>
      <dsp:spPr>
        <a:xfrm rot="16200000">
          <a:off x="524077" y="-524077"/>
          <a:ext cx="968991" cy="2017146"/>
        </a:xfrm>
        <a:prstGeom prst="round1Rect">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92456" rIns="92456" bIns="92456" numCol="1" spcCol="1270" anchor="ctr" anchorCtr="0">
          <a:noAutofit/>
        </a:bodyPr>
        <a:lstStyle/>
        <a:p>
          <a:pPr lvl="0" algn="ctr" defTabSz="577850">
            <a:lnSpc>
              <a:spcPct val="90000"/>
            </a:lnSpc>
            <a:spcBef>
              <a:spcPct val="0"/>
            </a:spcBef>
            <a:spcAft>
              <a:spcPct val="35000"/>
            </a:spcAft>
          </a:pPr>
          <a:r>
            <a:rPr lang="fr-FR" sz="1300" kern="1200"/>
            <a:t>grande idée 1</a:t>
          </a:r>
        </a:p>
      </dsp:txBody>
      <dsp:txXfrm rot="5400000">
        <a:off x="0" y="0"/>
        <a:ext cx="2017146" cy="726743"/>
      </dsp:txXfrm>
    </dsp:sp>
    <dsp:sp modelId="{6AAD2F4E-8E57-4B5E-9408-FDC8464314BE}">
      <dsp:nvSpPr>
        <dsp:cNvPr id="0" name=""/>
        <dsp:cNvSpPr/>
      </dsp:nvSpPr>
      <dsp:spPr>
        <a:xfrm>
          <a:off x="2017146" y="0"/>
          <a:ext cx="2017146" cy="968991"/>
        </a:xfrm>
        <a:prstGeom prst="round1Rect">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92456" rIns="92456" bIns="92456" numCol="1" spcCol="1270" anchor="ctr" anchorCtr="0">
          <a:noAutofit/>
        </a:bodyPr>
        <a:lstStyle/>
        <a:p>
          <a:pPr lvl="0" algn="ctr" defTabSz="577850">
            <a:lnSpc>
              <a:spcPct val="90000"/>
            </a:lnSpc>
            <a:spcBef>
              <a:spcPct val="0"/>
            </a:spcBef>
            <a:spcAft>
              <a:spcPct val="35000"/>
            </a:spcAft>
          </a:pPr>
          <a:r>
            <a:rPr lang="fr-FR" sz="1300" kern="1200"/>
            <a:t>grande idée 2</a:t>
          </a:r>
        </a:p>
      </dsp:txBody>
      <dsp:txXfrm>
        <a:off x="2017146" y="0"/>
        <a:ext cx="2017146" cy="726743"/>
      </dsp:txXfrm>
    </dsp:sp>
    <dsp:sp modelId="{F727EA06-BF98-4845-9EC8-FA132133F461}">
      <dsp:nvSpPr>
        <dsp:cNvPr id="0" name=""/>
        <dsp:cNvSpPr/>
      </dsp:nvSpPr>
      <dsp:spPr>
        <a:xfrm rot="10800000">
          <a:off x="0" y="968991"/>
          <a:ext cx="2017146" cy="968991"/>
        </a:xfrm>
        <a:prstGeom prst="round1Rect">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92456" rIns="92456" bIns="92456" numCol="1" spcCol="1270" anchor="ctr" anchorCtr="0">
          <a:noAutofit/>
        </a:bodyPr>
        <a:lstStyle/>
        <a:p>
          <a:pPr lvl="0" algn="ctr" defTabSz="577850">
            <a:lnSpc>
              <a:spcPct val="90000"/>
            </a:lnSpc>
            <a:spcBef>
              <a:spcPct val="0"/>
            </a:spcBef>
            <a:spcAft>
              <a:spcPct val="35000"/>
            </a:spcAft>
          </a:pPr>
          <a:r>
            <a:rPr lang="fr-FR" sz="1300" kern="1200"/>
            <a:t>grande idée 3</a:t>
          </a:r>
        </a:p>
      </dsp:txBody>
      <dsp:txXfrm rot="10800000">
        <a:off x="0" y="1211238"/>
        <a:ext cx="2017146" cy="726743"/>
      </dsp:txXfrm>
    </dsp:sp>
    <dsp:sp modelId="{E91851A7-56B9-4B81-9258-6EDC4A2E931E}">
      <dsp:nvSpPr>
        <dsp:cNvPr id="0" name=""/>
        <dsp:cNvSpPr/>
      </dsp:nvSpPr>
      <dsp:spPr>
        <a:xfrm rot="5400000">
          <a:off x="2526196" y="444913"/>
          <a:ext cx="968991" cy="2017146"/>
        </a:xfrm>
        <a:prstGeom prst="round1Rect">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92456" rIns="92456" bIns="92456" numCol="1" spcCol="1270" anchor="ctr" anchorCtr="0">
          <a:noAutofit/>
        </a:bodyPr>
        <a:lstStyle/>
        <a:p>
          <a:pPr lvl="0" algn="ctr" defTabSz="577850">
            <a:lnSpc>
              <a:spcPct val="90000"/>
            </a:lnSpc>
            <a:spcBef>
              <a:spcPct val="0"/>
            </a:spcBef>
            <a:spcAft>
              <a:spcPct val="35000"/>
            </a:spcAft>
          </a:pPr>
          <a:r>
            <a:rPr lang="fr-FR" sz="1300" kern="1200"/>
            <a:t>grande idée 4</a:t>
          </a:r>
        </a:p>
      </dsp:txBody>
      <dsp:txXfrm rot="-5400000">
        <a:off x="2002119" y="1211238"/>
        <a:ext cx="2017146" cy="726743"/>
      </dsp:txXfrm>
    </dsp:sp>
    <dsp:sp modelId="{98C09436-7194-4044-ACBB-4694F0A02257}">
      <dsp:nvSpPr>
        <dsp:cNvPr id="0" name=""/>
        <dsp:cNvSpPr/>
      </dsp:nvSpPr>
      <dsp:spPr>
        <a:xfrm>
          <a:off x="1113006" y="622009"/>
          <a:ext cx="1808279" cy="693962"/>
        </a:xfrm>
        <a:prstGeom prst="roundRect">
          <a:avLst/>
        </a:prstGeom>
        <a:solidFill>
          <a:schemeClr val="accent1">
            <a:tint val="6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fr-FR" sz="1300" kern="1200" dirty="0" smtClean="0"/>
            <a:t>Connaissances et compétences associées 2</a:t>
          </a:r>
          <a:endParaRPr lang="fr-FR" sz="1300" kern="1200" dirty="0"/>
        </a:p>
      </dsp:txBody>
      <dsp:txXfrm>
        <a:off x="1146882" y="655885"/>
        <a:ext cx="1740527" cy="62621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4F1656-4FC0-453E-90EF-7694D2FA389A}">
      <dsp:nvSpPr>
        <dsp:cNvPr id="0" name=""/>
        <dsp:cNvSpPr/>
      </dsp:nvSpPr>
      <dsp:spPr>
        <a:xfrm rot="16200000">
          <a:off x="616299" y="-616299"/>
          <a:ext cx="933099" cy="2165697"/>
        </a:xfrm>
        <a:prstGeom prst="round1Rect">
          <a:avLst/>
        </a:prstGeom>
        <a:solidFill>
          <a:schemeClr val="bg2">
            <a:lumMod val="9000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fr-FR" sz="1200" kern="1200"/>
            <a:t>grande idée 1</a:t>
          </a:r>
        </a:p>
      </dsp:txBody>
      <dsp:txXfrm rot="5400000">
        <a:off x="0" y="0"/>
        <a:ext cx="2165697" cy="699824"/>
      </dsp:txXfrm>
    </dsp:sp>
    <dsp:sp modelId="{6AAD2F4E-8E57-4B5E-9408-FDC8464314BE}">
      <dsp:nvSpPr>
        <dsp:cNvPr id="0" name=""/>
        <dsp:cNvSpPr/>
      </dsp:nvSpPr>
      <dsp:spPr>
        <a:xfrm>
          <a:off x="2165697" y="0"/>
          <a:ext cx="2165697" cy="933099"/>
        </a:xfrm>
        <a:prstGeom prst="round1Rect">
          <a:avLst/>
        </a:prstGeom>
        <a:solidFill>
          <a:schemeClr val="bg2">
            <a:lumMod val="9000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fr-FR" sz="1200" kern="1200"/>
            <a:t>grande idée 2</a:t>
          </a:r>
        </a:p>
      </dsp:txBody>
      <dsp:txXfrm>
        <a:off x="2165697" y="0"/>
        <a:ext cx="2165697" cy="699824"/>
      </dsp:txXfrm>
    </dsp:sp>
    <dsp:sp modelId="{F727EA06-BF98-4845-9EC8-FA132133F461}">
      <dsp:nvSpPr>
        <dsp:cNvPr id="0" name=""/>
        <dsp:cNvSpPr/>
      </dsp:nvSpPr>
      <dsp:spPr>
        <a:xfrm rot="10800000">
          <a:off x="0" y="933099"/>
          <a:ext cx="2165697" cy="933099"/>
        </a:xfrm>
        <a:prstGeom prst="round1Rect">
          <a:avLst/>
        </a:prstGeom>
        <a:solidFill>
          <a:schemeClr val="bg2">
            <a:lumMod val="9000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fr-FR" sz="1200" kern="1200"/>
            <a:t>grande idée 3</a:t>
          </a:r>
        </a:p>
      </dsp:txBody>
      <dsp:txXfrm rot="10800000">
        <a:off x="0" y="1166373"/>
        <a:ext cx="2165697" cy="699824"/>
      </dsp:txXfrm>
    </dsp:sp>
    <dsp:sp modelId="{E91851A7-56B9-4B81-9258-6EDC4A2E931E}">
      <dsp:nvSpPr>
        <dsp:cNvPr id="0" name=""/>
        <dsp:cNvSpPr/>
      </dsp:nvSpPr>
      <dsp:spPr>
        <a:xfrm rot="5400000">
          <a:off x="2781996" y="316800"/>
          <a:ext cx="933099" cy="2165697"/>
        </a:xfrm>
        <a:prstGeom prst="round1Rect">
          <a:avLst/>
        </a:prstGeom>
        <a:solidFill>
          <a:schemeClr val="bg2">
            <a:lumMod val="9000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fr-FR" sz="1200" kern="1200"/>
            <a:t>grande idée 4</a:t>
          </a:r>
        </a:p>
      </dsp:txBody>
      <dsp:txXfrm rot="-5400000">
        <a:off x="2165697" y="1166373"/>
        <a:ext cx="2165697" cy="699824"/>
      </dsp:txXfrm>
    </dsp:sp>
    <dsp:sp modelId="{98C09436-7194-4044-ACBB-4694F0A02257}">
      <dsp:nvSpPr>
        <dsp:cNvPr id="0" name=""/>
        <dsp:cNvSpPr/>
      </dsp:nvSpPr>
      <dsp:spPr>
        <a:xfrm>
          <a:off x="1194973" y="598970"/>
          <a:ext cx="1941447" cy="668257"/>
        </a:xfrm>
        <a:prstGeom prst="roundRect">
          <a:avLst/>
        </a:prstGeom>
        <a:solidFill>
          <a:schemeClr val="accent1">
            <a:tint val="6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fr-FR" sz="1200" kern="1200" dirty="0" smtClean="0"/>
            <a:t>Connaissances et compétences associées 3</a:t>
          </a:r>
          <a:endParaRPr lang="fr-FR" sz="1200" kern="1200" dirty="0"/>
        </a:p>
      </dsp:txBody>
      <dsp:txXfrm>
        <a:off x="1227595" y="631592"/>
        <a:ext cx="1876203" cy="60301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4F1656-4FC0-453E-90EF-7694D2FA389A}">
      <dsp:nvSpPr>
        <dsp:cNvPr id="0" name=""/>
        <dsp:cNvSpPr/>
      </dsp:nvSpPr>
      <dsp:spPr>
        <a:xfrm rot="16200000">
          <a:off x="540754" y="-540754"/>
          <a:ext cx="936430" cy="2017940"/>
        </a:xfrm>
        <a:prstGeom prst="round1Rect">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fr-FR" sz="1200" kern="1200"/>
            <a:t>grande idée 1</a:t>
          </a:r>
        </a:p>
      </dsp:txBody>
      <dsp:txXfrm rot="5400000">
        <a:off x="-1" y="1"/>
        <a:ext cx="2017940" cy="702322"/>
      </dsp:txXfrm>
    </dsp:sp>
    <dsp:sp modelId="{6AAD2F4E-8E57-4B5E-9408-FDC8464314BE}">
      <dsp:nvSpPr>
        <dsp:cNvPr id="0" name=""/>
        <dsp:cNvSpPr/>
      </dsp:nvSpPr>
      <dsp:spPr>
        <a:xfrm>
          <a:off x="2017940" y="0"/>
          <a:ext cx="2017940" cy="936430"/>
        </a:xfrm>
        <a:prstGeom prst="round1Rect">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fr-FR" sz="1200" kern="1200"/>
            <a:t>grande idée 2</a:t>
          </a:r>
        </a:p>
      </dsp:txBody>
      <dsp:txXfrm>
        <a:off x="2017940" y="0"/>
        <a:ext cx="2017940" cy="702322"/>
      </dsp:txXfrm>
    </dsp:sp>
    <dsp:sp modelId="{F727EA06-BF98-4845-9EC8-FA132133F461}">
      <dsp:nvSpPr>
        <dsp:cNvPr id="0" name=""/>
        <dsp:cNvSpPr/>
      </dsp:nvSpPr>
      <dsp:spPr>
        <a:xfrm rot="10800000">
          <a:off x="0" y="936430"/>
          <a:ext cx="2017940" cy="936430"/>
        </a:xfrm>
        <a:prstGeom prst="round1Rect">
          <a:avLst/>
        </a:prstGeom>
        <a:solidFill>
          <a:schemeClr val="bg2">
            <a:lumMod val="9000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fr-FR" sz="1200" kern="1200"/>
            <a:t>grande idée 3</a:t>
          </a:r>
        </a:p>
      </dsp:txBody>
      <dsp:txXfrm rot="10800000">
        <a:off x="0" y="1170538"/>
        <a:ext cx="2017940" cy="702322"/>
      </dsp:txXfrm>
    </dsp:sp>
    <dsp:sp modelId="{E91851A7-56B9-4B81-9258-6EDC4A2E931E}">
      <dsp:nvSpPr>
        <dsp:cNvPr id="0" name=""/>
        <dsp:cNvSpPr/>
      </dsp:nvSpPr>
      <dsp:spPr>
        <a:xfrm rot="5400000">
          <a:off x="2558694" y="395675"/>
          <a:ext cx="936430" cy="2017940"/>
        </a:xfrm>
        <a:prstGeom prst="round1Rect">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endParaRPr lang="fr-FR" sz="1200" kern="1200"/>
        </a:p>
      </dsp:txBody>
      <dsp:txXfrm rot="-5400000">
        <a:off x="2017939" y="1170538"/>
        <a:ext cx="2017940" cy="702322"/>
      </dsp:txXfrm>
    </dsp:sp>
    <dsp:sp modelId="{98C09436-7194-4044-ACBB-4694F0A02257}">
      <dsp:nvSpPr>
        <dsp:cNvPr id="0" name=""/>
        <dsp:cNvSpPr/>
      </dsp:nvSpPr>
      <dsp:spPr>
        <a:xfrm>
          <a:off x="1113444" y="601108"/>
          <a:ext cx="1808990" cy="670643"/>
        </a:xfrm>
        <a:prstGeom prst="roundRect">
          <a:avLst/>
        </a:prstGeom>
        <a:solidFill>
          <a:schemeClr val="accent1">
            <a:tint val="6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fr-FR" sz="1200" kern="1200" dirty="0" smtClean="0"/>
            <a:t>Connaissances et compétences associées 4</a:t>
          </a:r>
          <a:endParaRPr lang="fr-FR" sz="1200" kern="1200" dirty="0"/>
        </a:p>
      </dsp:txBody>
      <dsp:txXfrm>
        <a:off x="1146182" y="633846"/>
        <a:ext cx="1743514" cy="605167"/>
      </dsp:txXfrm>
    </dsp:sp>
  </dsp:spTree>
</dsp:drawing>
</file>

<file path=ppt/diagrams/layout1.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2.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3.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4.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5.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1EA3256-7A79-4904-B710-0B0DC4DE4B1F}" type="datetimeFigureOut">
              <a:rPr lang="fr-FR" smtClean="0"/>
              <a:pPr/>
              <a:t>05/03/2016</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CA51E1-F9C5-49D2-B392-6E17FC06FD89}" type="slidenum">
              <a:rPr lang="fr-FR" smtClean="0"/>
              <a:pPr/>
              <a:t>‹N°›</a:t>
            </a:fld>
            <a:endParaRPr lang="fr-FR"/>
          </a:p>
        </p:txBody>
      </p:sp>
    </p:spTree>
    <p:extLst>
      <p:ext uri="{BB962C8B-B14F-4D97-AF65-F5344CB8AC3E}">
        <p14:creationId xmlns:p14="http://schemas.microsoft.com/office/powerpoint/2010/main" val="36811147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À partir d’ici, on entre dans l’AP et ses enjeux: les termes en</a:t>
            </a:r>
            <a:r>
              <a:rPr lang="fr-FR" baseline="0" dirty="0" smtClean="0"/>
              <a:t> rouge font l’objet d’une explicitation à travers les diapos suivantes</a:t>
            </a:r>
          </a:p>
          <a:p>
            <a:pPr marL="0" marR="0" indent="0" algn="l" defTabSz="914400" rtl="0" eaLnBrk="1" fontAlgn="auto" latinLnBrk="0" hangingPunct="1">
              <a:lnSpc>
                <a:spcPct val="100000"/>
              </a:lnSpc>
              <a:spcBef>
                <a:spcPts val="0"/>
              </a:spcBef>
              <a:spcAft>
                <a:spcPts val="0"/>
              </a:spcAft>
              <a:buClrTx/>
              <a:buSzTx/>
              <a:buFontTx/>
              <a:buNone/>
              <a:tabLst/>
              <a:defRPr/>
            </a:pPr>
            <a:r>
              <a:rPr lang="fr-FR" baseline="0" dirty="0" smtClean="0"/>
              <a:t>Possibilité de diffuser très brièvement la vidéo du jeune disant comment il fait pour apprendre comme introduction à la problématique d’accompagner le processus d’apprentissage, de méthodes.</a:t>
            </a:r>
            <a:endParaRPr lang="fr-FR" dirty="0" smtClean="0"/>
          </a:p>
          <a:p>
            <a:endParaRPr lang="fr-FR" dirty="0"/>
          </a:p>
        </p:txBody>
      </p:sp>
      <p:sp>
        <p:nvSpPr>
          <p:cNvPr id="4" name="Espace réservé du numéro de diapositive 3"/>
          <p:cNvSpPr>
            <a:spLocks noGrp="1"/>
          </p:cNvSpPr>
          <p:nvPr>
            <p:ph type="sldNum" sz="quarter" idx="10"/>
          </p:nvPr>
        </p:nvSpPr>
        <p:spPr/>
        <p:txBody>
          <a:bodyPr/>
          <a:lstStyle/>
          <a:p>
            <a:fld id="{08A69655-4406-457C-A7B3-FAC803047547}" type="slidenum">
              <a:rPr lang="fr-FR" smtClean="0"/>
              <a:pPr/>
              <a:t>8</a:t>
            </a:fld>
            <a:endParaRPr lang="fr-FR"/>
          </a:p>
        </p:txBody>
      </p:sp>
    </p:spTree>
    <p:extLst>
      <p:ext uri="{BB962C8B-B14F-4D97-AF65-F5344CB8AC3E}">
        <p14:creationId xmlns:p14="http://schemas.microsoft.com/office/powerpoint/2010/main" val="27597048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kumimoji="0" lang="fr-FR" sz="1200" b="0" i="1" u="none" strike="noStrike" kern="1200" cap="none" spc="0" normalizeH="0" baseline="0" noProof="0" dirty="0" smtClean="0">
                <a:ln>
                  <a:noFill/>
                </a:ln>
                <a:solidFill>
                  <a:schemeClr val="tx1">
                    <a:tint val="75000"/>
                  </a:schemeClr>
                </a:solidFill>
                <a:effectLst/>
                <a:uLnTx/>
                <a:uFillTx/>
                <a:latin typeface="+mn-lt"/>
                <a:ea typeface="+mn-ea"/>
                <a:cs typeface="+mn-cs"/>
              </a:rPr>
              <a:t>…</a:t>
            </a:r>
            <a:r>
              <a:rPr lang="fr-FR" b="1" dirty="0" smtClean="0">
                <a:solidFill>
                  <a:schemeClr val="tx2"/>
                </a:solidFill>
              </a:rPr>
              <a:t>L’AP </a:t>
            </a:r>
            <a:r>
              <a:rPr lang="fr-FR" sz="1100" dirty="0" smtClean="0">
                <a:solidFill>
                  <a:schemeClr val="tx2"/>
                </a:solidFill>
              </a:rPr>
              <a:t>dans le contexte plus large de l</a:t>
            </a:r>
            <a:r>
              <a:rPr lang="fr-FR" b="1" dirty="0" smtClean="0">
                <a:solidFill>
                  <a:schemeClr val="tx2"/>
                </a:solidFill>
              </a:rPr>
              <a:t>’accompagnement pédagogique des élèves ( plus exactement dans le décret « suivi et </a:t>
            </a:r>
            <a:r>
              <a:rPr lang="fr-FR" b="1" dirty="0" err="1" smtClean="0">
                <a:solidFill>
                  <a:schemeClr val="tx2"/>
                </a:solidFill>
              </a:rPr>
              <a:t>acc</a:t>
            </a:r>
            <a:r>
              <a:rPr lang="fr-FR" b="1" dirty="0" smtClean="0">
                <a:solidFill>
                  <a:schemeClr val="tx2"/>
                </a:solidFill>
              </a:rPr>
              <a:t> </a:t>
            </a:r>
            <a:r>
              <a:rPr lang="fr-FR" b="1" dirty="0" err="1" smtClean="0">
                <a:solidFill>
                  <a:schemeClr val="tx2"/>
                </a:solidFill>
              </a:rPr>
              <a:t>péda</a:t>
            </a:r>
            <a:r>
              <a:rPr lang="fr-FR" b="1" dirty="0" smtClean="0">
                <a:solidFill>
                  <a:schemeClr val="tx2"/>
                </a:solidFill>
              </a:rPr>
              <a:t> des élèves »)</a:t>
            </a:r>
          </a:p>
          <a:p>
            <a:r>
              <a:rPr lang="fr-FR" b="0" dirty="0" smtClean="0">
                <a:solidFill>
                  <a:schemeClr val="tx2"/>
                </a:solidFill>
              </a:rPr>
              <a:t>( Le texte cadre différentes formes d’accompagnement, le redoublement devient exceptionnel, des accompagnements doivent être mis en place lorsque la progression d’un élève dans ses apprentissages le nécessite. Il réaffirme</a:t>
            </a:r>
            <a:r>
              <a:rPr lang="fr-FR" b="0" baseline="0" dirty="0" smtClean="0">
                <a:solidFill>
                  <a:schemeClr val="tx2"/>
                </a:solidFill>
              </a:rPr>
              <a:t> la place des PPRE, acte l’inclusion et lie le processus d’orientation au projet personnel et à la participation de l’élève à l’élaboration de son projet. </a:t>
            </a:r>
          </a:p>
          <a:p>
            <a:r>
              <a:rPr lang="fr-FR" b="0" baseline="0" dirty="0" smtClean="0">
                <a:solidFill>
                  <a:schemeClr val="tx2"/>
                </a:solidFill>
              </a:rPr>
              <a:t>L’article 30 est essentiel : </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kern="1200" dirty="0" smtClean="0">
                <a:solidFill>
                  <a:schemeClr val="tx1"/>
                </a:solidFill>
                <a:latin typeface="+mn-lt"/>
                <a:ea typeface="+mn-ea"/>
                <a:cs typeface="+mn-cs"/>
              </a:rPr>
              <a:t>« Le collège offre un enseignement et une organisation pédagogique appropriés à la diversité des élèves. (…) L'enseignement repose sur des pratiques pédagogiques diversifiées et différenciées qui visent à permettre à tous les élèves de progresser dans leurs apprentissages et qui intègrent les aides appropriées aux difficultés rencontrées. »</a:t>
            </a:r>
          </a:p>
          <a:p>
            <a:endParaRPr lang="fr-FR" b="0" dirty="0"/>
          </a:p>
        </p:txBody>
      </p:sp>
      <p:sp>
        <p:nvSpPr>
          <p:cNvPr id="4" name="Espace réservé du numéro de diapositive 3"/>
          <p:cNvSpPr>
            <a:spLocks noGrp="1"/>
          </p:cNvSpPr>
          <p:nvPr>
            <p:ph type="sldNum" sz="quarter" idx="10"/>
          </p:nvPr>
        </p:nvSpPr>
        <p:spPr/>
        <p:txBody>
          <a:bodyPr/>
          <a:lstStyle/>
          <a:p>
            <a:fld id="{08A69655-4406-457C-A7B3-FAC803047547}" type="slidenum">
              <a:rPr lang="fr-FR" smtClean="0"/>
              <a:pPr/>
              <a:t>9</a:t>
            </a:fld>
            <a:endParaRPr lang="fr-FR"/>
          </a:p>
        </p:txBody>
      </p:sp>
    </p:spTree>
    <p:extLst>
      <p:ext uri="{BB962C8B-B14F-4D97-AF65-F5344CB8AC3E}">
        <p14:creationId xmlns:p14="http://schemas.microsoft.com/office/powerpoint/2010/main" val="29690104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37A8E511-7F2A-40F1-811F-AD719926EC64}" type="slidenum">
              <a:rPr lang="fr-FR" altLang="fr-FR" smtClean="0"/>
              <a:pPr/>
              <a:t>13</a:t>
            </a:fld>
            <a:endParaRPr lang="fr-FR" altLang="fr-FR"/>
          </a:p>
        </p:txBody>
      </p:sp>
    </p:spTree>
    <p:extLst>
      <p:ext uri="{BB962C8B-B14F-4D97-AF65-F5344CB8AC3E}">
        <p14:creationId xmlns:p14="http://schemas.microsoft.com/office/powerpoint/2010/main" val="24042994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68CA51E1-F9C5-49D2-B392-6E17FC06FD89}" type="slidenum">
              <a:rPr lang="fr-FR" smtClean="0"/>
              <a:pPr/>
              <a:t>24</a:t>
            </a:fld>
            <a:endParaRPr lang="fr-FR"/>
          </a:p>
        </p:txBody>
      </p:sp>
    </p:spTree>
    <p:extLst>
      <p:ext uri="{BB962C8B-B14F-4D97-AF65-F5344CB8AC3E}">
        <p14:creationId xmlns:p14="http://schemas.microsoft.com/office/powerpoint/2010/main" val="3744674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smtClean="0"/>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3E104525-2847-4A22-8010-9518D034BBC9}" type="datetimeFigureOut">
              <a:rPr lang="fr-FR" smtClean="0"/>
              <a:pPr/>
              <a:t>05/03/2016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A0E30F7-880D-4F1D-8069-B75B58B85820}" type="slidenum">
              <a:rPr lang="fr-FR" smtClean="0"/>
              <a:pPr/>
              <a:t>‹N°›</a:t>
            </a:fld>
            <a:endParaRPr lang="fr-FR"/>
          </a:p>
        </p:txBody>
      </p:sp>
    </p:spTree>
    <p:extLst>
      <p:ext uri="{BB962C8B-B14F-4D97-AF65-F5344CB8AC3E}">
        <p14:creationId xmlns:p14="http://schemas.microsoft.com/office/powerpoint/2010/main" val="17185282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3E104525-2847-4A22-8010-9518D034BBC9}" type="datetimeFigureOut">
              <a:rPr lang="fr-FR" smtClean="0"/>
              <a:pPr/>
              <a:t>05/03/2016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A0E30F7-880D-4F1D-8069-B75B58B85820}" type="slidenum">
              <a:rPr lang="fr-FR" smtClean="0"/>
              <a:pPr/>
              <a:t>‹N°›</a:t>
            </a:fld>
            <a:endParaRPr lang="fr-FR"/>
          </a:p>
        </p:txBody>
      </p:sp>
    </p:spTree>
    <p:extLst>
      <p:ext uri="{BB962C8B-B14F-4D97-AF65-F5344CB8AC3E}">
        <p14:creationId xmlns:p14="http://schemas.microsoft.com/office/powerpoint/2010/main" val="38824375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3E104525-2847-4A22-8010-9518D034BBC9}" type="datetimeFigureOut">
              <a:rPr lang="fr-FR" smtClean="0"/>
              <a:pPr/>
              <a:t>05/03/2016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A0E30F7-880D-4F1D-8069-B75B58B85820}" type="slidenum">
              <a:rPr lang="fr-FR" smtClean="0"/>
              <a:pPr/>
              <a:t>‹N°›</a:t>
            </a:fld>
            <a:endParaRPr lang="fr-F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940447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3E104525-2847-4A22-8010-9518D034BBC9}" type="datetimeFigureOut">
              <a:rPr lang="fr-FR" smtClean="0"/>
              <a:pPr/>
              <a:t>05/03/2016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A0E30F7-880D-4F1D-8069-B75B58B85820}" type="slidenum">
              <a:rPr lang="fr-FR" smtClean="0"/>
              <a:pPr/>
              <a:t>‹N°›</a:t>
            </a:fld>
            <a:endParaRPr lang="fr-FR"/>
          </a:p>
        </p:txBody>
      </p:sp>
    </p:spTree>
    <p:extLst>
      <p:ext uri="{BB962C8B-B14F-4D97-AF65-F5344CB8AC3E}">
        <p14:creationId xmlns:p14="http://schemas.microsoft.com/office/powerpoint/2010/main" val="22209857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3E104525-2847-4A22-8010-9518D034BBC9}" type="datetimeFigureOut">
              <a:rPr lang="fr-FR" smtClean="0"/>
              <a:pPr/>
              <a:t>05/03/2016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A0E30F7-880D-4F1D-8069-B75B58B85820}" type="slidenum">
              <a:rPr lang="fr-FR" smtClean="0"/>
              <a:pPr/>
              <a:t>‹N°›</a:t>
            </a:fld>
            <a:endParaRPr lang="fr-F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8178982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3E104525-2847-4A22-8010-9518D034BBC9}" type="datetimeFigureOut">
              <a:rPr lang="fr-FR" smtClean="0"/>
              <a:pPr/>
              <a:t>05/03/2016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A0E30F7-880D-4F1D-8069-B75B58B85820}" type="slidenum">
              <a:rPr lang="fr-FR" smtClean="0"/>
              <a:pPr/>
              <a:t>‹N°›</a:t>
            </a:fld>
            <a:endParaRPr lang="fr-FR"/>
          </a:p>
        </p:txBody>
      </p:sp>
    </p:spTree>
    <p:extLst>
      <p:ext uri="{BB962C8B-B14F-4D97-AF65-F5344CB8AC3E}">
        <p14:creationId xmlns:p14="http://schemas.microsoft.com/office/powerpoint/2010/main" val="38858475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3E104525-2847-4A22-8010-9518D034BBC9}" type="datetimeFigureOut">
              <a:rPr lang="fr-FR" smtClean="0"/>
              <a:pPr/>
              <a:t>05/03/2016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A0E30F7-880D-4F1D-8069-B75B58B85820}" type="slidenum">
              <a:rPr lang="fr-FR" smtClean="0"/>
              <a:pPr/>
              <a:t>‹N°›</a:t>
            </a:fld>
            <a:endParaRPr lang="fr-FR"/>
          </a:p>
        </p:txBody>
      </p:sp>
    </p:spTree>
    <p:extLst>
      <p:ext uri="{BB962C8B-B14F-4D97-AF65-F5344CB8AC3E}">
        <p14:creationId xmlns:p14="http://schemas.microsoft.com/office/powerpoint/2010/main" val="23804935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3E104525-2847-4A22-8010-9518D034BBC9}" type="datetimeFigureOut">
              <a:rPr lang="fr-FR" smtClean="0"/>
              <a:pPr/>
              <a:t>05/03/2016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A0E30F7-880D-4F1D-8069-B75B58B85820}" type="slidenum">
              <a:rPr lang="fr-FR" smtClean="0"/>
              <a:pPr/>
              <a:t>‹N°›</a:t>
            </a:fld>
            <a:endParaRPr lang="fr-FR"/>
          </a:p>
        </p:txBody>
      </p:sp>
    </p:spTree>
    <p:extLst>
      <p:ext uri="{BB962C8B-B14F-4D97-AF65-F5344CB8AC3E}">
        <p14:creationId xmlns:p14="http://schemas.microsoft.com/office/powerpoint/2010/main" val="38209296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3E104525-2847-4A22-8010-9518D034BBC9}" type="datetimeFigureOut">
              <a:rPr lang="fr-FR" smtClean="0"/>
              <a:pPr/>
              <a:t>05/03/2016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A0E30F7-880D-4F1D-8069-B75B58B85820}" type="slidenum">
              <a:rPr lang="fr-FR" smtClean="0"/>
              <a:pPr/>
              <a:t>‹N°›</a:t>
            </a:fld>
            <a:endParaRPr lang="fr-FR"/>
          </a:p>
        </p:txBody>
      </p:sp>
    </p:spTree>
    <p:extLst>
      <p:ext uri="{BB962C8B-B14F-4D97-AF65-F5344CB8AC3E}">
        <p14:creationId xmlns:p14="http://schemas.microsoft.com/office/powerpoint/2010/main" val="26283992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3E104525-2847-4A22-8010-9518D034BBC9}" type="datetimeFigureOut">
              <a:rPr lang="fr-FR" smtClean="0"/>
              <a:pPr/>
              <a:t>05/03/2016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A0E30F7-880D-4F1D-8069-B75B58B85820}" type="slidenum">
              <a:rPr lang="fr-FR" smtClean="0"/>
              <a:pPr/>
              <a:t>‹N°›</a:t>
            </a:fld>
            <a:endParaRPr lang="fr-FR"/>
          </a:p>
        </p:txBody>
      </p:sp>
    </p:spTree>
    <p:extLst>
      <p:ext uri="{BB962C8B-B14F-4D97-AF65-F5344CB8AC3E}">
        <p14:creationId xmlns:p14="http://schemas.microsoft.com/office/powerpoint/2010/main" val="6138323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3E104525-2847-4A22-8010-9518D034BBC9}" type="datetimeFigureOut">
              <a:rPr lang="fr-FR" smtClean="0"/>
              <a:pPr/>
              <a:t>05/03/2016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0A0E30F7-880D-4F1D-8069-B75B58B85820}" type="slidenum">
              <a:rPr lang="fr-FR" smtClean="0"/>
              <a:pPr/>
              <a:t>‹N°›</a:t>
            </a:fld>
            <a:endParaRPr lang="fr-FR"/>
          </a:p>
        </p:txBody>
      </p:sp>
    </p:spTree>
    <p:extLst>
      <p:ext uri="{BB962C8B-B14F-4D97-AF65-F5344CB8AC3E}">
        <p14:creationId xmlns:p14="http://schemas.microsoft.com/office/powerpoint/2010/main" val="25592701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3E104525-2847-4A22-8010-9518D034BBC9}" type="datetimeFigureOut">
              <a:rPr lang="fr-FR" smtClean="0"/>
              <a:pPr/>
              <a:t>05/03/2016</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0A0E30F7-880D-4F1D-8069-B75B58B85820}" type="slidenum">
              <a:rPr lang="fr-FR" smtClean="0"/>
              <a:pPr/>
              <a:t>‹N°›</a:t>
            </a:fld>
            <a:endParaRPr lang="fr-FR"/>
          </a:p>
        </p:txBody>
      </p:sp>
    </p:spTree>
    <p:extLst>
      <p:ext uri="{BB962C8B-B14F-4D97-AF65-F5344CB8AC3E}">
        <p14:creationId xmlns:p14="http://schemas.microsoft.com/office/powerpoint/2010/main" val="30299914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3E104525-2847-4A22-8010-9518D034BBC9}" type="datetimeFigureOut">
              <a:rPr lang="fr-FR" smtClean="0"/>
              <a:pPr/>
              <a:t>05/03/2016</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0A0E30F7-880D-4F1D-8069-B75B58B85820}" type="slidenum">
              <a:rPr lang="fr-FR" smtClean="0"/>
              <a:pPr/>
              <a:t>‹N°›</a:t>
            </a:fld>
            <a:endParaRPr lang="fr-FR"/>
          </a:p>
        </p:txBody>
      </p:sp>
    </p:spTree>
    <p:extLst>
      <p:ext uri="{BB962C8B-B14F-4D97-AF65-F5344CB8AC3E}">
        <p14:creationId xmlns:p14="http://schemas.microsoft.com/office/powerpoint/2010/main" val="13382854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104525-2847-4A22-8010-9518D034BBC9}" type="datetimeFigureOut">
              <a:rPr lang="fr-FR" smtClean="0"/>
              <a:pPr/>
              <a:t>05/03/2016</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0A0E30F7-880D-4F1D-8069-B75B58B85820}" type="slidenum">
              <a:rPr lang="fr-FR" smtClean="0"/>
              <a:pPr/>
              <a:t>‹N°›</a:t>
            </a:fld>
            <a:endParaRPr lang="fr-FR"/>
          </a:p>
        </p:txBody>
      </p:sp>
    </p:spTree>
    <p:extLst>
      <p:ext uri="{BB962C8B-B14F-4D97-AF65-F5344CB8AC3E}">
        <p14:creationId xmlns:p14="http://schemas.microsoft.com/office/powerpoint/2010/main" val="30587773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smtClean="0"/>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3E104525-2847-4A22-8010-9518D034BBC9}" type="datetimeFigureOut">
              <a:rPr lang="fr-FR" smtClean="0"/>
              <a:pPr/>
              <a:t>05/03/2016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0A0E30F7-880D-4F1D-8069-B75B58B85820}" type="slidenum">
              <a:rPr lang="fr-FR" smtClean="0"/>
              <a:pPr/>
              <a:t>‹N°›</a:t>
            </a:fld>
            <a:endParaRPr lang="fr-FR"/>
          </a:p>
        </p:txBody>
      </p:sp>
    </p:spTree>
    <p:extLst>
      <p:ext uri="{BB962C8B-B14F-4D97-AF65-F5344CB8AC3E}">
        <p14:creationId xmlns:p14="http://schemas.microsoft.com/office/powerpoint/2010/main" val="15610199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3E104525-2847-4A22-8010-9518D034BBC9}" type="datetimeFigureOut">
              <a:rPr lang="fr-FR" smtClean="0"/>
              <a:pPr/>
              <a:t>05/03/2016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0A0E30F7-880D-4F1D-8069-B75B58B85820}" type="slidenum">
              <a:rPr lang="fr-FR" smtClean="0"/>
              <a:pPr/>
              <a:t>‹N°›</a:t>
            </a:fld>
            <a:endParaRPr lang="fr-FR"/>
          </a:p>
        </p:txBody>
      </p:sp>
    </p:spTree>
    <p:extLst>
      <p:ext uri="{BB962C8B-B14F-4D97-AF65-F5344CB8AC3E}">
        <p14:creationId xmlns:p14="http://schemas.microsoft.com/office/powerpoint/2010/main" val="22261569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E104525-2847-4A22-8010-9518D034BBC9}" type="datetimeFigureOut">
              <a:rPr lang="fr-FR" smtClean="0"/>
              <a:pPr/>
              <a:t>05/03/2016</a:t>
            </a:fld>
            <a:endParaRPr lang="fr-F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0A0E30F7-880D-4F1D-8069-B75B58B85820}" type="slidenum">
              <a:rPr lang="fr-FR" smtClean="0"/>
              <a:pPr/>
              <a:t>‹N°›</a:t>
            </a:fld>
            <a:endParaRPr lang="fr-FR"/>
          </a:p>
        </p:txBody>
      </p:sp>
    </p:spTree>
    <p:extLst>
      <p:ext uri="{BB962C8B-B14F-4D97-AF65-F5344CB8AC3E}">
        <p14:creationId xmlns:p14="http://schemas.microsoft.com/office/powerpoint/2010/main" val="13129593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9.xml.rels><?xml version="1.0" encoding="UTF-8" standalone="yes"?>
<Relationships xmlns="http://schemas.openxmlformats.org/package/2006/relationships"><Relationship Id="rId8" Type="http://schemas.openxmlformats.org/officeDocument/2006/relationships/diagramLayout" Target="../diagrams/layout3.xml"/><Relationship Id="rId13" Type="http://schemas.openxmlformats.org/officeDocument/2006/relationships/diagramLayout" Target="../diagrams/layout4.xml"/><Relationship Id="rId18" Type="http://schemas.openxmlformats.org/officeDocument/2006/relationships/diagramLayout" Target="../diagrams/layout5.xml"/><Relationship Id="rId3" Type="http://schemas.openxmlformats.org/officeDocument/2006/relationships/diagramLayout" Target="../diagrams/layout2.xml"/><Relationship Id="rId21" Type="http://schemas.microsoft.com/office/2007/relationships/diagramDrawing" Target="../diagrams/drawing5.xml"/><Relationship Id="rId7" Type="http://schemas.openxmlformats.org/officeDocument/2006/relationships/diagramData" Target="../diagrams/data3.xml"/><Relationship Id="rId12" Type="http://schemas.openxmlformats.org/officeDocument/2006/relationships/diagramData" Target="../diagrams/data4.xml"/><Relationship Id="rId17" Type="http://schemas.openxmlformats.org/officeDocument/2006/relationships/diagramData" Target="../diagrams/data5.xml"/><Relationship Id="rId2" Type="http://schemas.openxmlformats.org/officeDocument/2006/relationships/diagramData" Target="../diagrams/data2.xml"/><Relationship Id="rId16" Type="http://schemas.microsoft.com/office/2007/relationships/diagramDrawing" Target="../diagrams/drawing4.xml"/><Relationship Id="rId20" Type="http://schemas.openxmlformats.org/officeDocument/2006/relationships/diagramColors" Target="../diagrams/colors5.xml"/><Relationship Id="rId1" Type="http://schemas.openxmlformats.org/officeDocument/2006/relationships/slideLayout" Target="../slideLayouts/slideLayout2.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5" Type="http://schemas.openxmlformats.org/officeDocument/2006/relationships/diagramColors" Target="../diagrams/colors4.xml"/><Relationship Id="rId10" Type="http://schemas.openxmlformats.org/officeDocument/2006/relationships/diagramColors" Target="../diagrams/colors3.xml"/><Relationship Id="rId19" Type="http://schemas.openxmlformats.org/officeDocument/2006/relationships/diagramQuickStyle" Target="../diagrams/quickStyle5.xml"/><Relationship Id="rId4" Type="http://schemas.openxmlformats.org/officeDocument/2006/relationships/diagramQuickStyle" Target="../diagrams/quickStyle2.xml"/><Relationship Id="rId9" Type="http://schemas.openxmlformats.org/officeDocument/2006/relationships/diagramQuickStyle" Target="../diagrams/quickStyle3.xml"/><Relationship Id="rId14" Type="http://schemas.openxmlformats.org/officeDocument/2006/relationships/diagramQuickStyle" Target="../diagrams/quickStyle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pPr algn="ctr"/>
            <a:r>
              <a:rPr lang="fr-FR" dirty="0" smtClean="0"/>
              <a:t>JOURNEE DE FORMATION DISCIPLINAIRE</a:t>
            </a:r>
            <a:endParaRPr lang="fr-FR" dirty="0"/>
          </a:p>
        </p:txBody>
      </p:sp>
      <p:sp>
        <p:nvSpPr>
          <p:cNvPr id="3" name="Sous-titre 2"/>
          <p:cNvSpPr>
            <a:spLocks noGrp="1"/>
          </p:cNvSpPr>
          <p:nvPr>
            <p:ph type="subTitle" idx="1"/>
          </p:nvPr>
        </p:nvSpPr>
        <p:spPr/>
        <p:txBody>
          <a:bodyPr/>
          <a:lstStyle/>
          <a:p>
            <a:r>
              <a:rPr lang="fr-FR" smtClean="0"/>
              <a:t>Février </a:t>
            </a:r>
            <a:r>
              <a:rPr lang="fr-FR" dirty="0" smtClean="0"/>
              <a:t>2016</a:t>
            </a:r>
            <a:endParaRPr lang="fr-FR" dirty="0"/>
          </a:p>
        </p:txBody>
      </p:sp>
    </p:spTree>
    <p:extLst>
      <p:ext uri="{BB962C8B-B14F-4D97-AF65-F5344CB8AC3E}">
        <p14:creationId xmlns:p14="http://schemas.microsoft.com/office/powerpoint/2010/main" val="3225013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L’AP c’est…</a:t>
            </a:r>
            <a:endParaRPr lang="fr-FR" dirty="0"/>
          </a:p>
        </p:txBody>
      </p:sp>
      <p:sp>
        <p:nvSpPr>
          <p:cNvPr id="3" name="Espace réservé du contenu 2"/>
          <p:cNvSpPr>
            <a:spLocks noGrp="1"/>
          </p:cNvSpPr>
          <p:nvPr>
            <p:ph idx="1"/>
          </p:nvPr>
        </p:nvSpPr>
        <p:spPr/>
        <p:txBody>
          <a:bodyPr>
            <a:normAutofit/>
          </a:bodyPr>
          <a:lstStyle/>
          <a:p>
            <a:r>
              <a:rPr lang="fr-FR" sz="3200" dirty="0" smtClean="0"/>
              <a:t>Evaluer les besoins des élèves</a:t>
            </a:r>
          </a:p>
          <a:p>
            <a:r>
              <a:rPr lang="fr-FR" sz="3200" dirty="0" smtClean="0"/>
              <a:t>Apporter une réponse en différenciant</a:t>
            </a:r>
            <a:endParaRPr lang="fr-FR" sz="3200" dirty="0"/>
          </a:p>
        </p:txBody>
      </p:sp>
    </p:spTree>
    <p:extLst>
      <p:ext uri="{BB962C8B-B14F-4D97-AF65-F5344CB8AC3E}">
        <p14:creationId xmlns:p14="http://schemas.microsoft.com/office/powerpoint/2010/main" val="7120861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Enseignements pratiques interdisciplinaires, les EPI</a:t>
            </a:r>
            <a:endParaRPr lang="fr-FR" dirty="0"/>
          </a:p>
        </p:txBody>
      </p:sp>
      <p:sp>
        <p:nvSpPr>
          <p:cNvPr id="3" name="Espace réservé du contenu 2"/>
          <p:cNvSpPr>
            <a:spLocks noGrp="1"/>
          </p:cNvSpPr>
          <p:nvPr>
            <p:ph idx="1"/>
          </p:nvPr>
        </p:nvSpPr>
        <p:spPr/>
        <p:txBody>
          <a:bodyPr>
            <a:normAutofit/>
          </a:bodyPr>
          <a:lstStyle/>
          <a:p>
            <a:r>
              <a:rPr lang="fr-FR" sz="3600" dirty="0" smtClean="0"/>
              <a:t>Traiter une partie de son programme en interdisciplinarité dans le cadre d’une démarche de projet</a:t>
            </a:r>
          </a:p>
          <a:p>
            <a:endParaRPr lang="fr-FR" sz="3600" dirty="0"/>
          </a:p>
        </p:txBody>
      </p:sp>
    </p:spTree>
    <p:extLst>
      <p:ext uri="{BB962C8B-B14F-4D97-AF65-F5344CB8AC3E}">
        <p14:creationId xmlns:p14="http://schemas.microsoft.com/office/powerpoint/2010/main" val="38621187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Une démarche de projet, c’est…</a:t>
            </a:r>
            <a:endParaRPr lang="fr-FR" dirty="0"/>
          </a:p>
        </p:txBody>
      </p:sp>
      <p:sp>
        <p:nvSpPr>
          <p:cNvPr id="3" name="Espace réservé du contenu 2"/>
          <p:cNvSpPr>
            <a:spLocks noGrp="1"/>
          </p:cNvSpPr>
          <p:nvPr>
            <p:ph idx="1"/>
          </p:nvPr>
        </p:nvSpPr>
        <p:spPr>
          <a:xfrm>
            <a:off x="677334" y="1771651"/>
            <a:ext cx="8596668" cy="4269712"/>
          </a:xfrm>
        </p:spPr>
        <p:txBody>
          <a:bodyPr/>
          <a:lstStyle/>
          <a:p>
            <a:r>
              <a:rPr lang="fr-FR" sz="3200" dirty="0" smtClean="0"/>
              <a:t>Définir un projet réellement interdisciplinaire</a:t>
            </a:r>
          </a:p>
          <a:p>
            <a:r>
              <a:rPr lang="fr-FR" sz="3200" dirty="0" smtClean="0"/>
              <a:t>Etablir une stratégie</a:t>
            </a:r>
          </a:p>
          <a:p>
            <a:r>
              <a:rPr lang="fr-FR" sz="3200" dirty="0" smtClean="0"/>
              <a:t>Mise en œuvre</a:t>
            </a:r>
          </a:p>
          <a:p>
            <a:r>
              <a:rPr lang="fr-FR" sz="3200" dirty="0" smtClean="0"/>
              <a:t>Production</a:t>
            </a:r>
          </a:p>
          <a:p>
            <a:r>
              <a:rPr lang="fr-FR" sz="3200" dirty="0"/>
              <a:t>(</a:t>
            </a:r>
            <a:r>
              <a:rPr lang="fr-FR" sz="3200" dirty="0" smtClean="0"/>
              <a:t>Communication)</a:t>
            </a:r>
          </a:p>
          <a:p>
            <a:r>
              <a:rPr lang="fr-FR" sz="3200" dirty="0" smtClean="0"/>
              <a:t>Une évaluation</a:t>
            </a:r>
          </a:p>
          <a:p>
            <a:endParaRPr lang="fr-FR" dirty="0"/>
          </a:p>
        </p:txBody>
      </p:sp>
    </p:spTree>
    <p:extLst>
      <p:ext uri="{BB962C8B-B14F-4D97-AF65-F5344CB8AC3E}">
        <p14:creationId xmlns:p14="http://schemas.microsoft.com/office/powerpoint/2010/main" val="31261911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llipse 3"/>
          <p:cNvSpPr/>
          <p:nvPr/>
        </p:nvSpPr>
        <p:spPr>
          <a:xfrm>
            <a:off x="3752850" y="2468411"/>
            <a:ext cx="3462670" cy="2291848"/>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fr-FR" dirty="0"/>
              <a:t>La thématique :</a:t>
            </a:r>
          </a:p>
          <a:p>
            <a:pPr algn="ctr"/>
            <a:endParaRPr lang="fr-FR" dirty="0"/>
          </a:p>
        </p:txBody>
      </p:sp>
      <p:sp>
        <p:nvSpPr>
          <p:cNvPr id="5" name="Rectangle à coins arrondis 4"/>
          <p:cNvSpPr/>
          <p:nvPr/>
        </p:nvSpPr>
        <p:spPr>
          <a:xfrm>
            <a:off x="1662071" y="468011"/>
            <a:ext cx="1573331" cy="889303"/>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Niveau de classe: </a:t>
            </a:r>
          </a:p>
        </p:txBody>
      </p:sp>
      <p:sp>
        <p:nvSpPr>
          <p:cNvPr id="6" name="Rectangle à coins arrondis 5"/>
          <p:cNvSpPr/>
          <p:nvPr/>
        </p:nvSpPr>
        <p:spPr>
          <a:xfrm>
            <a:off x="8795133" y="312001"/>
            <a:ext cx="1571061" cy="1207519"/>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fr-FR" dirty="0">
                <a:solidFill>
                  <a:schemeClr val="tx1"/>
                </a:solidFill>
              </a:rPr>
              <a:t>Disciplines :</a:t>
            </a:r>
          </a:p>
          <a:p>
            <a:pPr algn="ctr"/>
            <a:endParaRPr lang="fr-FR" dirty="0">
              <a:solidFill>
                <a:schemeClr val="tx1"/>
              </a:solidFill>
            </a:endParaRPr>
          </a:p>
        </p:txBody>
      </p:sp>
      <p:sp>
        <p:nvSpPr>
          <p:cNvPr id="7" name="Rectangle à coins arrondis 6"/>
          <p:cNvSpPr/>
          <p:nvPr/>
        </p:nvSpPr>
        <p:spPr>
          <a:xfrm>
            <a:off x="1662071" y="1883886"/>
            <a:ext cx="1573331" cy="2273779"/>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fr-FR" b="1" dirty="0"/>
              <a:t>Evaluation  :</a:t>
            </a:r>
          </a:p>
          <a:p>
            <a:endParaRPr lang="fr-FR" dirty="0"/>
          </a:p>
        </p:txBody>
      </p:sp>
      <p:sp>
        <p:nvSpPr>
          <p:cNvPr id="8" name="Rectangle à coins arrondis 7"/>
          <p:cNvSpPr/>
          <p:nvPr/>
        </p:nvSpPr>
        <p:spPr>
          <a:xfrm>
            <a:off x="8574882" y="5381244"/>
            <a:ext cx="1808333" cy="100584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fr-FR" dirty="0"/>
              <a:t>Production :</a:t>
            </a:r>
          </a:p>
        </p:txBody>
      </p:sp>
      <p:sp>
        <p:nvSpPr>
          <p:cNvPr id="10" name="Organigramme : Procédé prédéfini 9"/>
          <p:cNvSpPr/>
          <p:nvPr/>
        </p:nvSpPr>
        <p:spPr>
          <a:xfrm>
            <a:off x="7350942" y="1883886"/>
            <a:ext cx="1560105" cy="3238959"/>
          </a:xfrm>
          <a:prstGeom prst="flowChartPredefinedProcess">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fr-FR" sz="1600" b="1" dirty="0">
                <a:solidFill>
                  <a:schemeClr val="bg1"/>
                </a:solidFill>
              </a:rPr>
              <a:t>Compétences visées et lien avec le socle :</a:t>
            </a:r>
            <a:endParaRPr lang="fr-FR" sz="1600" dirty="0">
              <a:solidFill>
                <a:schemeClr val="bg1"/>
              </a:solidFill>
            </a:endParaRPr>
          </a:p>
        </p:txBody>
      </p:sp>
      <p:sp>
        <p:nvSpPr>
          <p:cNvPr id="11" name="Rectangle à coins arrondis 10"/>
          <p:cNvSpPr/>
          <p:nvPr/>
        </p:nvSpPr>
        <p:spPr>
          <a:xfrm>
            <a:off x="1629928" y="4903628"/>
            <a:ext cx="3210944" cy="1498294"/>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fr-FR" dirty="0"/>
              <a:t>Organisation temporelle et spatiale :</a:t>
            </a:r>
          </a:p>
        </p:txBody>
      </p:sp>
      <p:sp>
        <p:nvSpPr>
          <p:cNvPr id="12" name="ZoneTexte 11"/>
          <p:cNvSpPr txBox="1"/>
          <p:nvPr/>
        </p:nvSpPr>
        <p:spPr>
          <a:xfrm>
            <a:off x="4020741" y="179307"/>
            <a:ext cx="4110252" cy="369332"/>
          </a:xfrm>
          <a:prstGeom prst="rect">
            <a:avLst/>
          </a:prstGeom>
          <a:noFill/>
        </p:spPr>
        <p:txBody>
          <a:bodyPr wrap="square" rtlCol="0">
            <a:spAutoFit/>
          </a:bodyPr>
          <a:lstStyle/>
          <a:p>
            <a:r>
              <a:rPr lang="fr-FR" b="1" dirty="0">
                <a:effectLst>
                  <a:outerShdw blurRad="38100" dist="38100" dir="2700000" algn="tl">
                    <a:srgbClr val="000000">
                      <a:alpha val="43137"/>
                    </a:srgbClr>
                  </a:outerShdw>
                </a:effectLst>
              </a:rPr>
              <a:t>Exemple de construction d’un EPI</a:t>
            </a:r>
          </a:p>
        </p:txBody>
      </p:sp>
      <p:sp>
        <p:nvSpPr>
          <p:cNvPr id="13" name="Rectangle à coins arrondis 12"/>
          <p:cNvSpPr/>
          <p:nvPr/>
        </p:nvSpPr>
        <p:spPr>
          <a:xfrm>
            <a:off x="5103019" y="5487211"/>
            <a:ext cx="3032522" cy="137079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dirty="0">
                <a:solidFill>
                  <a:schemeClr val="tx1"/>
                </a:solidFill>
              </a:rPr>
              <a:t>Parcours </a:t>
            </a:r>
            <a:r>
              <a:rPr lang="fr-FR" sz="1600" dirty="0">
                <a:solidFill>
                  <a:schemeClr val="tx1"/>
                </a:solidFill>
              </a:rPr>
              <a:t>:</a:t>
            </a:r>
          </a:p>
          <a:p>
            <a:pPr algn="ctr"/>
            <a:endParaRPr lang="fr-FR" sz="1600" dirty="0">
              <a:solidFill>
                <a:schemeClr val="tx1"/>
              </a:solidFill>
            </a:endParaRPr>
          </a:p>
        </p:txBody>
      </p:sp>
      <p:sp>
        <p:nvSpPr>
          <p:cNvPr id="14" name="Rectangle à coins arrondis 13"/>
          <p:cNvSpPr/>
          <p:nvPr/>
        </p:nvSpPr>
        <p:spPr>
          <a:xfrm>
            <a:off x="3752851" y="708702"/>
            <a:ext cx="3343274" cy="1261619"/>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Contexte local : </a:t>
            </a:r>
          </a:p>
        </p:txBody>
      </p:sp>
      <p:sp>
        <p:nvSpPr>
          <p:cNvPr id="15" name="Organigramme : Procédé prédéfini 14"/>
          <p:cNvSpPr/>
          <p:nvPr/>
        </p:nvSpPr>
        <p:spPr>
          <a:xfrm>
            <a:off x="9107896" y="1892594"/>
            <a:ext cx="1560105" cy="3238959"/>
          </a:xfrm>
          <a:prstGeom prst="flowChartPredefinedProcess">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fr-FR" sz="1400" b="1" dirty="0">
                <a:solidFill>
                  <a:schemeClr val="bg1"/>
                </a:solidFill>
              </a:rPr>
              <a:t>Parties de programme traitées</a:t>
            </a:r>
            <a:r>
              <a:rPr lang="fr-FR" sz="1600" b="1" dirty="0">
                <a:solidFill>
                  <a:schemeClr val="bg1"/>
                </a:solidFill>
              </a:rPr>
              <a:t>:</a:t>
            </a:r>
            <a:endParaRPr lang="fr-FR" sz="1600" dirty="0">
              <a:solidFill>
                <a:schemeClr val="bg1"/>
              </a:solidFill>
            </a:endParaRPr>
          </a:p>
        </p:txBody>
      </p:sp>
    </p:spTree>
    <p:extLst>
      <p:ext uri="{BB962C8B-B14F-4D97-AF65-F5344CB8AC3E}">
        <p14:creationId xmlns:p14="http://schemas.microsoft.com/office/powerpoint/2010/main" val="3884538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Evaluer en EPI, c’est quoi et pourquoi?</a:t>
            </a:r>
            <a:endParaRPr lang="fr-FR" dirty="0"/>
          </a:p>
        </p:txBody>
      </p:sp>
      <p:sp>
        <p:nvSpPr>
          <p:cNvPr id="3" name="Espace réservé du contenu 2"/>
          <p:cNvSpPr>
            <a:spLocks noGrp="1"/>
          </p:cNvSpPr>
          <p:nvPr>
            <p:ph idx="1"/>
          </p:nvPr>
        </p:nvSpPr>
        <p:spPr/>
        <p:txBody>
          <a:bodyPr/>
          <a:lstStyle/>
          <a:p>
            <a:endParaRPr lang="fr-FR" dirty="0"/>
          </a:p>
        </p:txBody>
      </p:sp>
    </p:spTree>
    <p:extLst>
      <p:ext uri="{BB962C8B-B14F-4D97-AF65-F5344CB8AC3E}">
        <p14:creationId xmlns:p14="http://schemas.microsoft.com/office/powerpoint/2010/main" val="407127140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Des programmes </a:t>
            </a:r>
            <a:r>
              <a:rPr lang="fr-FR" dirty="0" err="1" smtClean="0"/>
              <a:t>curriculaires</a:t>
            </a:r>
            <a:r>
              <a:rPr lang="fr-FR" dirty="0" smtClean="0"/>
              <a:t> et </a:t>
            </a:r>
            <a:r>
              <a:rPr lang="fr-FR" dirty="0" err="1" smtClean="0"/>
              <a:t>spiralaires</a:t>
            </a:r>
            <a:endParaRPr lang="fr-FR" dirty="0"/>
          </a:p>
        </p:txBody>
      </p:sp>
      <p:sp>
        <p:nvSpPr>
          <p:cNvPr id="3" name="Espace réservé du contenu 2"/>
          <p:cNvSpPr>
            <a:spLocks noGrp="1"/>
          </p:cNvSpPr>
          <p:nvPr>
            <p:ph idx="1"/>
          </p:nvPr>
        </p:nvSpPr>
        <p:spPr/>
        <p:txBody>
          <a:bodyPr/>
          <a:lstStyle/>
          <a:p>
            <a:r>
              <a:rPr lang="fr-FR" sz="3600" dirty="0" smtClean="0"/>
              <a:t>Quel sens et dans quel but?</a:t>
            </a:r>
          </a:p>
          <a:p>
            <a:r>
              <a:rPr lang="fr-FR" sz="3600" dirty="0" smtClean="0"/>
              <a:t>Quelles contraintes?</a:t>
            </a:r>
          </a:p>
          <a:p>
            <a:r>
              <a:rPr lang="fr-FR" sz="3600" dirty="0" smtClean="0"/>
              <a:t>Quelles libertés?</a:t>
            </a:r>
          </a:p>
          <a:p>
            <a:endParaRPr lang="fr-FR" dirty="0"/>
          </a:p>
        </p:txBody>
      </p:sp>
    </p:spTree>
    <p:extLst>
      <p:ext uri="{BB962C8B-B14F-4D97-AF65-F5344CB8AC3E}">
        <p14:creationId xmlns:p14="http://schemas.microsoft.com/office/powerpoint/2010/main" val="245843858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Un exemple  de </a:t>
            </a:r>
            <a:r>
              <a:rPr lang="fr-FR" dirty="0" err="1" smtClean="0"/>
              <a:t>spiralaire</a:t>
            </a:r>
            <a:r>
              <a:rPr lang="fr-FR" dirty="0" smtClean="0"/>
              <a:t> au lycée</a:t>
            </a:r>
            <a:endParaRPr lang="fr-FR" dirty="0"/>
          </a:p>
        </p:txBody>
      </p:sp>
      <p:sp>
        <p:nvSpPr>
          <p:cNvPr id="3" name="Espace réservé du contenu 2"/>
          <p:cNvSpPr>
            <a:spLocks noGrp="1"/>
          </p:cNvSpPr>
          <p:nvPr>
            <p:ph idx="1"/>
          </p:nvPr>
        </p:nvSpPr>
        <p:spPr>
          <a:xfrm>
            <a:off x="677334" y="1270000"/>
            <a:ext cx="8596668" cy="3880773"/>
          </a:xfrm>
        </p:spPr>
        <p:txBody>
          <a:bodyPr>
            <a:noAutofit/>
          </a:bodyPr>
          <a:lstStyle/>
          <a:p>
            <a:r>
              <a:rPr lang="fr-FR" sz="2400" dirty="0"/>
              <a:t>Thème 3 – Corps humain et </a:t>
            </a:r>
            <a:r>
              <a:rPr lang="fr-FR" sz="2400" dirty="0" smtClean="0"/>
              <a:t>santé</a:t>
            </a:r>
          </a:p>
          <a:p>
            <a:endParaRPr lang="fr-FR" sz="2400" dirty="0"/>
          </a:p>
          <a:p>
            <a:r>
              <a:rPr lang="fr-FR" sz="2400" dirty="0"/>
              <a:t>en seconde :  l’exercice physique  </a:t>
            </a:r>
          </a:p>
          <a:p>
            <a:pPr marL="0" indent="0">
              <a:buNone/>
            </a:pPr>
            <a:r>
              <a:rPr lang="fr-FR" sz="2400" dirty="0" smtClean="0"/>
              <a:t>                          Une </a:t>
            </a:r>
            <a:r>
              <a:rPr lang="fr-FR" sz="2400" dirty="0"/>
              <a:t>boucle de régulation nerveuse </a:t>
            </a:r>
            <a:endParaRPr lang="fr-FR" sz="2400" dirty="0" smtClean="0"/>
          </a:p>
          <a:p>
            <a:pPr marL="0" indent="0">
              <a:buNone/>
            </a:pPr>
            <a:endParaRPr lang="fr-FR" sz="2400" dirty="0" smtClean="0"/>
          </a:p>
          <a:p>
            <a:r>
              <a:rPr lang="fr-FR" sz="2400" dirty="0"/>
              <a:t>en première :  De l’œil au cerveau : quelques aspects de la vision</a:t>
            </a:r>
          </a:p>
          <a:p>
            <a:pPr marL="0" indent="0">
              <a:buNone/>
            </a:pPr>
            <a:r>
              <a:rPr lang="fr-FR" sz="2400" dirty="0" smtClean="0"/>
              <a:t>                            Cerveau </a:t>
            </a:r>
            <a:r>
              <a:rPr lang="fr-FR" sz="2400" dirty="0"/>
              <a:t>et vision : aires cérébrales et </a:t>
            </a:r>
            <a:r>
              <a:rPr lang="fr-FR" sz="2400" dirty="0" smtClean="0"/>
              <a:t>plasticité</a:t>
            </a:r>
          </a:p>
          <a:p>
            <a:pPr marL="0" indent="0">
              <a:buNone/>
            </a:pPr>
            <a:endParaRPr lang="fr-FR" sz="2400" dirty="0" smtClean="0"/>
          </a:p>
          <a:p>
            <a:r>
              <a:rPr lang="fr-FR" sz="2400" dirty="0"/>
              <a:t>en terminale S : Neurones et fibre musculaire : la communication nerveuse</a:t>
            </a:r>
          </a:p>
        </p:txBody>
      </p:sp>
    </p:spTree>
    <p:extLst>
      <p:ext uri="{BB962C8B-B14F-4D97-AF65-F5344CB8AC3E}">
        <p14:creationId xmlns:p14="http://schemas.microsoft.com/office/powerpoint/2010/main" val="207022076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Comment s’organiser?</a:t>
            </a:r>
            <a:endParaRPr lang="fr-FR" dirty="0"/>
          </a:p>
        </p:txBody>
      </p:sp>
      <p:sp>
        <p:nvSpPr>
          <p:cNvPr id="3" name="Espace réservé du contenu 2"/>
          <p:cNvSpPr>
            <a:spLocks noGrp="1"/>
          </p:cNvSpPr>
          <p:nvPr>
            <p:ph idx="1"/>
          </p:nvPr>
        </p:nvSpPr>
        <p:spPr/>
        <p:txBody>
          <a:bodyPr/>
          <a:lstStyle/>
          <a:p>
            <a:endParaRPr lang="fr-FR"/>
          </a:p>
        </p:txBody>
      </p:sp>
    </p:spTree>
    <p:extLst>
      <p:ext uri="{BB962C8B-B14F-4D97-AF65-F5344CB8AC3E}">
        <p14:creationId xmlns:p14="http://schemas.microsoft.com/office/powerpoint/2010/main" val="101193588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u="sng" dirty="0"/>
              <a:t>Etape 1 : Associer chaque attendu de fin de cycle aux grandes idées </a:t>
            </a:r>
            <a:r>
              <a:rPr lang="fr-FR" b="1" u="sng" dirty="0" smtClean="0"/>
              <a:t>qui permettent de le construire</a:t>
            </a:r>
            <a:r>
              <a:rPr lang="fr-FR" dirty="0"/>
              <a:t/>
            </a:r>
            <a:br>
              <a:rPr lang="fr-FR" dirty="0"/>
            </a:br>
            <a:endParaRPr lang="fr-FR"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2692635751"/>
              </p:ext>
            </p:extLst>
          </p:nvPr>
        </p:nvGraphicFramePr>
        <p:xfrm>
          <a:off x="677863" y="2160588"/>
          <a:ext cx="8596312" cy="3881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346989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Espace réservé du contenu 14"/>
          <p:cNvGraphicFramePr>
            <a:graphicFrameLocks noGrp="1"/>
          </p:cNvGraphicFramePr>
          <p:nvPr>
            <p:ph idx="1"/>
            <p:extLst>
              <p:ext uri="{D42A27DB-BD31-4B8C-83A1-F6EECF244321}">
                <p14:modId xmlns:p14="http://schemas.microsoft.com/office/powerpoint/2010/main" val="3346251995"/>
              </p:ext>
            </p:extLst>
          </p:nvPr>
        </p:nvGraphicFramePr>
        <p:xfrm>
          <a:off x="677863" y="2160588"/>
          <a:ext cx="4317218" cy="187914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6" name="Diagramme 15"/>
          <p:cNvGraphicFramePr/>
          <p:nvPr>
            <p:extLst>
              <p:ext uri="{D42A27DB-BD31-4B8C-83A1-F6EECF244321}">
                <p14:modId xmlns:p14="http://schemas.microsoft.com/office/powerpoint/2010/main" val="1523873857"/>
              </p:ext>
            </p:extLst>
          </p:nvPr>
        </p:nvGraphicFramePr>
        <p:xfrm>
          <a:off x="5014173" y="2115403"/>
          <a:ext cx="4034293" cy="193798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17" name="Diagramme 16"/>
          <p:cNvGraphicFramePr/>
          <p:nvPr>
            <p:extLst>
              <p:ext uri="{D42A27DB-BD31-4B8C-83A1-F6EECF244321}">
                <p14:modId xmlns:p14="http://schemas.microsoft.com/office/powerpoint/2010/main" val="2436334329"/>
              </p:ext>
            </p:extLst>
          </p:nvPr>
        </p:nvGraphicFramePr>
        <p:xfrm>
          <a:off x="677334" y="4056930"/>
          <a:ext cx="4331394" cy="1866198"/>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graphicFrame>
        <p:nvGraphicFramePr>
          <p:cNvPr id="18" name="Diagramme 17"/>
          <p:cNvGraphicFramePr/>
          <p:nvPr>
            <p:extLst>
              <p:ext uri="{D42A27DB-BD31-4B8C-83A1-F6EECF244321}">
                <p14:modId xmlns:p14="http://schemas.microsoft.com/office/powerpoint/2010/main" val="408353829"/>
              </p:ext>
            </p:extLst>
          </p:nvPr>
        </p:nvGraphicFramePr>
        <p:xfrm>
          <a:off x="5012586" y="4050267"/>
          <a:ext cx="4035880" cy="1872861"/>
        </p:xfrm>
        <a:graphic>
          <a:graphicData uri="http://schemas.openxmlformats.org/drawingml/2006/diagram">
            <dgm:relIds xmlns:dgm="http://schemas.openxmlformats.org/drawingml/2006/diagram" xmlns:r="http://schemas.openxmlformats.org/officeDocument/2006/relationships" r:dm="rId17" r:lo="rId18" r:qs="rId19" r:cs="rId20"/>
          </a:graphicData>
        </a:graphic>
      </p:graphicFrame>
      <p:cxnSp>
        <p:nvCxnSpPr>
          <p:cNvPr id="20" name="Connecteur droit avec flèche 19"/>
          <p:cNvCxnSpPr/>
          <p:nvPr/>
        </p:nvCxnSpPr>
        <p:spPr>
          <a:xfrm>
            <a:off x="4558352" y="3343701"/>
            <a:ext cx="941696" cy="0"/>
          </a:xfrm>
          <a:prstGeom prst="straightConnector1">
            <a:avLst/>
          </a:prstGeom>
          <a:ln w="762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2" name="Connecteur droit avec flèche 21"/>
          <p:cNvCxnSpPr/>
          <p:nvPr/>
        </p:nvCxnSpPr>
        <p:spPr>
          <a:xfrm>
            <a:off x="4626591" y="5336275"/>
            <a:ext cx="859809" cy="0"/>
          </a:xfrm>
          <a:prstGeom prst="straightConnector1">
            <a:avLst/>
          </a:prstGeom>
          <a:ln w="762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6" name="ZoneTexte 25"/>
          <p:cNvSpPr txBox="1"/>
          <p:nvPr/>
        </p:nvSpPr>
        <p:spPr>
          <a:xfrm>
            <a:off x="805218" y="436728"/>
            <a:ext cx="7096836" cy="1846659"/>
          </a:xfrm>
          <a:prstGeom prst="rect">
            <a:avLst/>
          </a:prstGeom>
          <a:noFill/>
        </p:spPr>
        <p:txBody>
          <a:bodyPr wrap="square" rtlCol="0">
            <a:spAutoFit/>
          </a:bodyPr>
          <a:lstStyle/>
          <a:p>
            <a:r>
              <a:rPr lang="fr-FR" sz="2400" dirty="0" smtClean="0"/>
              <a:t>Etape 2 établir les liens entre les parties</a:t>
            </a:r>
          </a:p>
          <a:p>
            <a:r>
              <a:rPr lang="fr-FR" sz="2400" dirty="0" smtClean="0"/>
              <a:t>Etape </a:t>
            </a:r>
            <a:r>
              <a:rPr lang="fr-FR" sz="2400" b="1" dirty="0" smtClean="0"/>
              <a:t>3 </a:t>
            </a:r>
            <a:r>
              <a:rPr lang="fr-FR" sz="2400" b="1" dirty="0"/>
              <a:t>Décider des niveaux sur lesquels on traite chaque grande idée (ici, les grandes idées traitées en cinquième sont grisées)</a:t>
            </a:r>
            <a:endParaRPr lang="fr-FR" sz="2400" dirty="0"/>
          </a:p>
          <a:p>
            <a:endParaRPr lang="fr-FR" dirty="0"/>
          </a:p>
        </p:txBody>
      </p:sp>
    </p:spTree>
    <p:extLst>
      <p:ext uri="{BB962C8B-B14F-4D97-AF65-F5344CB8AC3E}">
        <p14:creationId xmlns:p14="http://schemas.microsoft.com/office/powerpoint/2010/main" val="3099554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Pourquoi une réforme?</a:t>
            </a:r>
            <a:endParaRPr lang="fr-FR" dirty="0"/>
          </a:p>
        </p:txBody>
      </p:sp>
      <p:sp>
        <p:nvSpPr>
          <p:cNvPr id="3" name="Espace réservé du contenu 2"/>
          <p:cNvSpPr>
            <a:spLocks noGrp="1"/>
          </p:cNvSpPr>
          <p:nvPr>
            <p:ph idx="1"/>
          </p:nvPr>
        </p:nvSpPr>
        <p:spPr/>
        <p:txBody>
          <a:bodyPr/>
          <a:lstStyle/>
          <a:p>
            <a:endParaRPr lang="fr-FR"/>
          </a:p>
        </p:txBody>
      </p:sp>
    </p:spTree>
    <p:extLst>
      <p:ext uri="{BB962C8B-B14F-4D97-AF65-F5344CB8AC3E}">
        <p14:creationId xmlns:p14="http://schemas.microsoft.com/office/powerpoint/2010/main" val="219783671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u="sng" dirty="0"/>
              <a:t>Etape 4 Construire le projet disciplinaire de l’équipe en </a:t>
            </a:r>
            <a:r>
              <a:rPr lang="fr-FR" dirty="0"/>
              <a:t/>
            </a:r>
            <a:br>
              <a:rPr lang="fr-FR" dirty="0"/>
            </a:br>
            <a:endParaRPr lang="fr-FR" dirty="0"/>
          </a:p>
        </p:txBody>
      </p:sp>
      <p:sp>
        <p:nvSpPr>
          <p:cNvPr id="3" name="Espace réservé du contenu 2"/>
          <p:cNvSpPr>
            <a:spLocks noGrp="1"/>
          </p:cNvSpPr>
          <p:nvPr>
            <p:ph idx="1"/>
          </p:nvPr>
        </p:nvSpPr>
        <p:spPr/>
        <p:txBody>
          <a:bodyPr/>
          <a:lstStyle/>
          <a:p>
            <a:r>
              <a:rPr lang="fr-FR" sz="2800" dirty="0" smtClean="0"/>
              <a:t>Vérifiant </a:t>
            </a:r>
            <a:r>
              <a:rPr lang="fr-FR" sz="2800" dirty="0"/>
              <a:t>la cohérence en termes de </a:t>
            </a:r>
            <a:r>
              <a:rPr lang="fr-FR" sz="2800" dirty="0" smtClean="0"/>
              <a:t>contenu</a:t>
            </a:r>
          </a:p>
          <a:p>
            <a:r>
              <a:rPr lang="fr-FR" sz="2800" dirty="0" smtClean="0"/>
              <a:t>Vérifiant </a:t>
            </a:r>
            <a:r>
              <a:rPr lang="fr-FR" sz="2800" dirty="0"/>
              <a:t>la faisabilité (temps</a:t>
            </a:r>
            <a:r>
              <a:rPr lang="fr-FR" sz="2800" dirty="0" smtClean="0"/>
              <a:t>)</a:t>
            </a:r>
          </a:p>
          <a:p>
            <a:r>
              <a:rPr lang="fr-FR" sz="2800" dirty="0" smtClean="0"/>
              <a:t>Identifiant la </a:t>
            </a:r>
            <a:r>
              <a:rPr lang="fr-FR" sz="2800" dirty="0" err="1" smtClean="0"/>
              <a:t>spiralité</a:t>
            </a:r>
            <a:endParaRPr lang="fr-FR" sz="2800" dirty="0" smtClean="0"/>
          </a:p>
          <a:p>
            <a:r>
              <a:rPr lang="fr-FR" sz="2800" dirty="0" smtClean="0"/>
              <a:t>Plaçant </a:t>
            </a:r>
            <a:r>
              <a:rPr lang="fr-FR" sz="2800" dirty="0"/>
              <a:t>les EPI</a:t>
            </a:r>
            <a:r>
              <a:rPr lang="fr-FR" dirty="0"/>
              <a:t/>
            </a:r>
            <a:br>
              <a:rPr lang="fr-FR" dirty="0"/>
            </a:br>
            <a:endParaRPr lang="fr-FR" dirty="0"/>
          </a:p>
        </p:txBody>
      </p:sp>
    </p:spTree>
    <p:extLst>
      <p:ext uri="{BB962C8B-B14F-4D97-AF65-F5344CB8AC3E}">
        <p14:creationId xmlns:p14="http://schemas.microsoft.com/office/powerpoint/2010/main" val="36745039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814779634"/>
              </p:ext>
            </p:extLst>
          </p:nvPr>
        </p:nvGraphicFramePr>
        <p:xfrm>
          <a:off x="239151" y="109184"/>
          <a:ext cx="11451102" cy="6643070"/>
        </p:xfrm>
        <a:graphic>
          <a:graphicData uri="http://schemas.openxmlformats.org/drawingml/2006/table">
            <a:tbl>
              <a:tblPr firstRow="1" firstCol="1" bandRow="1">
                <a:tableStyleId>{5C22544A-7EE6-4342-B048-85BDC9FD1C3A}</a:tableStyleId>
              </a:tblPr>
              <a:tblGrid>
                <a:gridCol w="3503772"/>
                <a:gridCol w="2649110"/>
                <a:gridCol w="2892644"/>
                <a:gridCol w="2405576"/>
              </a:tblGrid>
              <a:tr h="406138">
                <a:tc>
                  <a:txBody>
                    <a:bodyPr/>
                    <a:lstStyle/>
                    <a:p>
                      <a:pPr>
                        <a:lnSpc>
                          <a:spcPct val="115000"/>
                        </a:lnSpc>
                        <a:spcAft>
                          <a:spcPts val="0"/>
                        </a:spcAft>
                      </a:pPr>
                      <a:r>
                        <a:rPr lang="fr-FR" sz="2400" dirty="0">
                          <a:effectLst/>
                        </a:rPr>
                        <a:t> </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fr-FR" sz="2400" dirty="0">
                          <a:effectLst/>
                        </a:rPr>
                        <a:t>5</a:t>
                      </a:r>
                      <a:r>
                        <a:rPr lang="fr-FR" sz="2400" baseline="30000" dirty="0">
                          <a:effectLst/>
                        </a:rPr>
                        <a:t>ème</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fr-FR" sz="2400">
                          <a:effectLst/>
                        </a:rPr>
                        <a:t>4</a:t>
                      </a:r>
                      <a:r>
                        <a:rPr lang="fr-FR" sz="2400" baseline="30000">
                          <a:effectLst/>
                        </a:rPr>
                        <a:t>ème</a:t>
                      </a:r>
                      <a:endParaRPr lang="fr-F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fr-FR" sz="2400">
                          <a:effectLst/>
                        </a:rPr>
                        <a:t>3</a:t>
                      </a:r>
                      <a:r>
                        <a:rPr lang="fr-FR" sz="2400" baseline="30000">
                          <a:effectLst/>
                        </a:rPr>
                        <a:t>ème</a:t>
                      </a:r>
                      <a:r>
                        <a:rPr lang="fr-FR" sz="2400">
                          <a:effectLst/>
                        </a:rPr>
                        <a:t> </a:t>
                      </a:r>
                      <a:endParaRPr lang="fr-F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030692">
                <a:tc>
                  <a:txBody>
                    <a:bodyPr/>
                    <a:lstStyle/>
                    <a:p>
                      <a:pPr lvl="0"/>
                      <a:r>
                        <a:rPr lang="fr-FR" sz="2400" dirty="0" smtClean="0"/>
                        <a:t>Connaissances et compétences associées </a:t>
                      </a:r>
                    </a:p>
                    <a:p>
                      <a:pPr>
                        <a:lnSpc>
                          <a:spcPct val="115000"/>
                        </a:lnSpc>
                        <a:spcAft>
                          <a:spcPts val="0"/>
                        </a:spcAft>
                      </a:pPr>
                      <a:r>
                        <a:rPr lang="fr-FR" sz="2400" dirty="0" smtClean="0">
                          <a:effectLst/>
                        </a:rPr>
                        <a:t>1</a:t>
                      </a:r>
                      <a:r>
                        <a:rPr lang="fr-FR" sz="2400" dirty="0">
                          <a:effectLst/>
                        </a:rPr>
                        <a:t> </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fr-FR" sz="2400" dirty="0">
                          <a:effectLst/>
                        </a:rPr>
                        <a:t>Grande idée 1</a:t>
                      </a:r>
                    </a:p>
                    <a:p>
                      <a:pPr>
                        <a:lnSpc>
                          <a:spcPct val="115000"/>
                        </a:lnSpc>
                        <a:spcAft>
                          <a:spcPts val="0"/>
                        </a:spcAft>
                      </a:pPr>
                      <a:r>
                        <a:rPr lang="fr-FR" sz="2400" dirty="0">
                          <a:effectLst/>
                        </a:rPr>
                        <a:t>Grande idée 2 </a:t>
                      </a:r>
                      <a:r>
                        <a:rPr lang="fr-FR" sz="2400" dirty="0" smtClean="0">
                          <a:effectLst/>
                        </a:rPr>
                        <a:t>PARTIE</a:t>
                      </a:r>
                      <a:r>
                        <a:rPr lang="fr-FR" sz="2400" baseline="0" dirty="0" smtClean="0">
                          <a:effectLst/>
                        </a:rPr>
                        <a:t> 1 </a:t>
                      </a:r>
                      <a:r>
                        <a:rPr lang="fr-FR" sz="2400" dirty="0" smtClean="0">
                          <a:effectLst/>
                        </a:rPr>
                        <a:t>Grande </a:t>
                      </a:r>
                      <a:r>
                        <a:rPr lang="fr-FR" sz="2400" dirty="0">
                          <a:effectLst/>
                        </a:rPr>
                        <a:t>idée 3</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fr-FR" sz="2400" dirty="0" smtClean="0">
                          <a:effectLst/>
                        </a:rPr>
                        <a:t>Grande idée 2 partie</a:t>
                      </a:r>
                      <a:r>
                        <a:rPr lang="fr-FR" sz="2400" baseline="0" dirty="0" smtClean="0">
                          <a:effectLst/>
                        </a:rPr>
                        <a:t> 2</a:t>
                      </a:r>
                    </a:p>
                    <a:p>
                      <a:pPr>
                        <a:lnSpc>
                          <a:spcPct val="115000"/>
                        </a:lnSpc>
                        <a:spcAft>
                          <a:spcPts val="0"/>
                        </a:spcAft>
                      </a:pPr>
                      <a:r>
                        <a:rPr lang="fr-FR" sz="2400" dirty="0" smtClean="0">
                          <a:effectLst/>
                        </a:rPr>
                        <a:t>Grande </a:t>
                      </a:r>
                      <a:r>
                        <a:rPr lang="fr-FR" sz="2400" dirty="0">
                          <a:effectLst/>
                        </a:rPr>
                        <a:t>idée 4 (EPI)</a:t>
                      </a:r>
                    </a:p>
                    <a:p>
                      <a:pPr>
                        <a:lnSpc>
                          <a:spcPct val="115000"/>
                        </a:lnSpc>
                        <a:spcAft>
                          <a:spcPts val="0"/>
                        </a:spcAft>
                      </a:pPr>
                      <a:r>
                        <a:rPr lang="fr-FR" sz="2400" dirty="0">
                          <a:effectLst/>
                        </a:rPr>
                        <a:t>Lien avec attendu fin de cycle 2</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fr-FR" sz="2400">
                          <a:effectLst/>
                        </a:rPr>
                        <a:t> </a:t>
                      </a:r>
                      <a:endParaRPr lang="fr-F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218415">
                <a:tc>
                  <a:txBody>
                    <a:bodyPr/>
                    <a:lstStyle/>
                    <a:p>
                      <a:pPr lvl="0"/>
                      <a:r>
                        <a:rPr lang="fr-FR" sz="2400" dirty="0" smtClean="0"/>
                        <a:t>Connaissances et compétences associées </a:t>
                      </a:r>
                    </a:p>
                    <a:p>
                      <a:pPr>
                        <a:lnSpc>
                          <a:spcPct val="115000"/>
                        </a:lnSpc>
                        <a:spcAft>
                          <a:spcPts val="0"/>
                        </a:spcAft>
                      </a:pPr>
                      <a:r>
                        <a:rPr lang="fr-FR" sz="2400" dirty="0" smtClean="0">
                          <a:effectLst/>
                        </a:rPr>
                        <a:t>2</a:t>
                      </a:r>
                      <a:r>
                        <a:rPr lang="fr-FR" sz="2400" dirty="0">
                          <a:effectLst/>
                        </a:rPr>
                        <a:t> </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fr-FR" sz="2400">
                          <a:effectLst/>
                        </a:rPr>
                        <a:t> </a:t>
                      </a:r>
                      <a:endParaRPr lang="fr-F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fr-FR" sz="2400" dirty="0">
                          <a:effectLst/>
                        </a:rPr>
                        <a:t>Grande idée 1 Grande idée 2</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fr-FR" sz="2400">
                          <a:effectLst/>
                        </a:rPr>
                        <a:t>Grande idée 3 Grande idée 4</a:t>
                      </a:r>
                      <a:endParaRPr lang="fr-F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643038">
                <a:tc>
                  <a:txBody>
                    <a:bodyPr/>
                    <a:lstStyle/>
                    <a:p>
                      <a:pPr lvl="0"/>
                      <a:r>
                        <a:rPr lang="fr-FR" sz="2400" dirty="0" smtClean="0"/>
                        <a:t>Connaissances et compétences associées </a:t>
                      </a:r>
                    </a:p>
                    <a:p>
                      <a:pPr>
                        <a:lnSpc>
                          <a:spcPct val="115000"/>
                        </a:lnSpc>
                        <a:spcAft>
                          <a:spcPts val="0"/>
                        </a:spcAft>
                      </a:pPr>
                      <a:r>
                        <a:rPr lang="fr-FR" sz="2400" dirty="0" smtClean="0">
                          <a:effectLst/>
                        </a:rPr>
                        <a:t>3</a:t>
                      </a:r>
                      <a:r>
                        <a:rPr lang="fr-FR" sz="2400" dirty="0">
                          <a:effectLst/>
                        </a:rPr>
                        <a:t> </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fr-FR" sz="2400">
                          <a:effectLst/>
                        </a:rPr>
                        <a:t>Grande idée 1 Grande idée 2 Grande idée 3 Grande idée 4</a:t>
                      </a:r>
                      <a:endParaRPr lang="fr-F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fr-FR" sz="2400" dirty="0">
                          <a:effectLst/>
                        </a:rPr>
                        <a:t> </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fr-FR" sz="2400" dirty="0">
                          <a:effectLst/>
                        </a:rPr>
                        <a:t>Lien avec attendu de fin de cycle 4</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218415">
                <a:tc>
                  <a:txBody>
                    <a:bodyPr/>
                    <a:lstStyle/>
                    <a:p>
                      <a:pPr lvl="0"/>
                      <a:r>
                        <a:rPr lang="fr-FR" sz="2400" dirty="0" smtClean="0"/>
                        <a:t>Connaissances et compétences associées </a:t>
                      </a:r>
                    </a:p>
                    <a:p>
                      <a:pPr>
                        <a:lnSpc>
                          <a:spcPct val="115000"/>
                        </a:lnSpc>
                        <a:spcAft>
                          <a:spcPts val="0"/>
                        </a:spcAft>
                      </a:pPr>
                      <a:r>
                        <a:rPr lang="fr-FR" sz="2400" dirty="0" smtClean="0">
                          <a:effectLst/>
                        </a:rPr>
                        <a:t>4</a:t>
                      </a:r>
                      <a:r>
                        <a:rPr lang="fr-FR" sz="2400" dirty="0">
                          <a:effectLst/>
                        </a:rPr>
                        <a:t> </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fr-FR" sz="2400" dirty="0">
                          <a:effectLst/>
                        </a:rPr>
                        <a:t>Grande idée 3</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fr-FR" sz="2400" dirty="0">
                          <a:effectLst/>
                        </a:rPr>
                        <a:t> </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fr-FR" sz="2400" dirty="0">
                          <a:effectLst/>
                        </a:rPr>
                        <a:t>Grande idée 1 Grande idée 2</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18552626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ctrTitle"/>
          </p:nvPr>
        </p:nvSpPr>
        <p:spPr/>
        <p:txBody>
          <a:bodyPr/>
          <a:lstStyle/>
          <a:p>
            <a:r>
              <a:rPr lang="fr-FR" dirty="0" smtClean="0"/>
              <a:t>L’évaluation</a:t>
            </a:r>
            <a:endParaRPr lang="fr-FR" dirty="0"/>
          </a:p>
        </p:txBody>
      </p:sp>
      <p:sp>
        <p:nvSpPr>
          <p:cNvPr id="6" name="Sous-titre 5"/>
          <p:cNvSpPr>
            <a:spLocks noGrp="1"/>
          </p:cNvSpPr>
          <p:nvPr>
            <p:ph type="subTitle" idx="1"/>
          </p:nvPr>
        </p:nvSpPr>
        <p:spPr/>
        <p:txBody>
          <a:bodyPr/>
          <a:lstStyle/>
          <a:p>
            <a:endParaRPr lang="fr-FR"/>
          </a:p>
        </p:txBody>
      </p:sp>
    </p:spTree>
    <p:extLst>
      <p:ext uri="{BB962C8B-B14F-4D97-AF65-F5344CB8AC3E}">
        <p14:creationId xmlns:p14="http://schemas.microsoft.com/office/powerpoint/2010/main" val="402298837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EVALUATION</a:t>
            </a:r>
            <a:endParaRPr lang="fr-FR" dirty="0"/>
          </a:p>
        </p:txBody>
      </p:sp>
      <p:sp>
        <p:nvSpPr>
          <p:cNvPr id="3" name="Espace réservé du contenu 2"/>
          <p:cNvSpPr>
            <a:spLocks noGrp="1"/>
          </p:cNvSpPr>
          <p:nvPr>
            <p:ph idx="1"/>
          </p:nvPr>
        </p:nvSpPr>
        <p:spPr/>
        <p:txBody>
          <a:bodyPr>
            <a:normAutofit/>
          </a:bodyPr>
          <a:lstStyle/>
          <a:p>
            <a:r>
              <a:rPr lang="fr-FR" sz="2400" dirty="0" smtClean="0"/>
              <a:t>Une évaluation de fin de cycle : l’expression d’un niveau de maîtrise des compétences attendu</a:t>
            </a:r>
          </a:p>
          <a:p>
            <a:r>
              <a:rPr lang="fr-FR" sz="2400" dirty="0" smtClean="0"/>
              <a:t>Des évaluations en cours de cycle: l’évaluation des apprentissages des élèves au regard des objectifs définis par les enseignants. Un changement d’esprit.</a:t>
            </a:r>
          </a:p>
          <a:p>
            <a:r>
              <a:rPr lang="fr-FR" sz="2400" dirty="0" smtClean="0"/>
              <a:t>Le nouveau DNB</a:t>
            </a:r>
            <a:endParaRPr lang="fr-FR" sz="2400" dirty="0"/>
          </a:p>
        </p:txBody>
      </p:sp>
    </p:spTree>
    <p:extLst>
      <p:ext uri="{BB962C8B-B14F-4D97-AF65-F5344CB8AC3E}">
        <p14:creationId xmlns:p14="http://schemas.microsoft.com/office/powerpoint/2010/main" val="329620334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nouveau DNB</a:t>
            </a:r>
            <a:endParaRPr lang="fr-FR" dirty="0"/>
          </a:p>
        </p:txBody>
      </p:sp>
      <p:sp>
        <p:nvSpPr>
          <p:cNvPr id="3" name="Espace réservé du contenu 2"/>
          <p:cNvSpPr>
            <a:spLocks noGrp="1"/>
          </p:cNvSpPr>
          <p:nvPr>
            <p:ph idx="1"/>
          </p:nvPr>
        </p:nvSpPr>
        <p:spPr/>
        <p:txBody>
          <a:bodyPr/>
          <a:lstStyle/>
          <a:p>
            <a:pPr>
              <a:buNone/>
            </a:pPr>
            <a:r>
              <a:rPr lang="fr-FR" sz="2400" dirty="0" smtClean="0"/>
              <a:t>sont pris en compte pour l'attribution du diplôme national du brevet :</a:t>
            </a:r>
          </a:p>
          <a:p>
            <a:pPr>
              <a:buNone/>
            </a:pPr>
            <a:r>
              <a:rPr lang="fr-FR" sz="2400" dirty="0" smtClean="0"/>
              <a:t>a) le niveau de maîtrise de chacune des composantes du premier domaine et de chacun des quatre autres domaines du socle commun de connaissances, de compétences et de culture atteint par le candidat</a:t>
            </a:r>
          </a:p>
          <a:p>
            <a:pPr>
              <a:buNone/>
            </a:pPr>
            <a:r>
              <a:rPr lang="fr-FR" sz="2400" dirty="0" smtClean="0"/>
              <a:t>b) les notes obtenues aux épreuves de l'examen du brevet : </a:t>
            </a:r>
          </a:p>
          <a:p>
            <a:pPr>
              <a:buNone/>
            </a:pPr>
            <a:r>
              <a:rPr lang="fr-FR" sz="2400" dirty="0" smtClean="0"/>
              <a:t>	 2 épreuves écrites interdisciplinaires et une épreuve orale sur les projets ou les parcours</a:t>
            </a:r>
          </a:p>
          <a:p>
            <a:pPr>
              <a:buNone/>
            </a:pPr>
            <a:endParaRPr lang="fr-FR" sz="2400" dirty="0" smtClean="0"/>
          </a:p>
          <a:p>
            <a:endParaRPr lang="fr-FR" sz="2400" dirty="0" smtClean="0"/>
          </a:p>
          <a:p>
            <a:endParaRPr lang="fr-FR" dirty="0"/>
          </a:p>
        </p:txBody>
      </p:sp>
    </p:spTree>
    <p:extLst>
      <p:ext uri="{BB962C8B-B14F-4D97-AF65-F5344CB8AC3E}">
        <p14:creationId xmlns:p14="http://schemas.microsoft.com/office/powerpoint/2010/main" val="5677934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Les grands changements</a:t>
            </a:r>
            <a:endParaRPr lang="fr-FR" dirty="0"/>
          </a:p>
        </p:txBody>
      </p:sp>
      <p:sp>
        <p:nvSpPr>
          <p:cNvPr id="3" name="Espace réservé du contenu 2"/>
          <p:cNvSpPr>
            <a:spLocks noGrp="1"/>
          </p:cNvSpPr>
          <p:nvPr>
            <p:ph idx="1"/>
          </p:nvPr>
        </p:nvSpPr>
        <p:spPr/>
        <p:txBody>
          <a:bodyPr>
            <a:normAutofit/>
          </a:bodyPr>
          <a:lstStyle/>
          <a:p>
            <a:r>
              <a:rPr lang="fr-FR" sz="3200" dirty="0" smtClean="0"/>
              <a:t>Une organisation de l’enseignement en cycles</a:t>
            </a:r>
          </a:p>
          <a:p>
            <a:r>
              <a:rPr lang="fr-FR" sz="3200" dirty="0" smtClean="0"/>
              <a:t>Des programmes </a:t>
            </a:r>
            <a:r>
              <a:rPr lang="fr-FR" sz="3200" dirty="0" err="1" smtClean="0"/>
              <a:t>soclés</a:t>
            </a:r>
            <a:r>
              <a:rPr lang="fr-FR" sz="3200" dirty="0" smtClean="0"/>
              <a:t>, de cycle</a:t>
            </a:r>
          </a:p>
          <a:p>
            <a:r>
              <a:rPr lang="fr-FR" sz="3200" dirty="0" smtClean="0"/>
              <a:t>3 temps pédagogiques</a:t>
            </a:r>
          </a:p>
          <a:p>
            <a:r>
              <a:rPr lang="fr-FR" sz="3200" dirty="0" smtClean="0"/>
              <a:t>Un changement de l’évaluation</a:t>
            </a:r>
          </a:p>
          <a:p>
            <a:r>
              <a:rPr lang="fr-FR" sz="3200" dirty="0" smtClean="0"/>
              <a:t>Une organisation horaire qui en découle</a:t>
            </a:r>
          </a:p>
          <a:p>
            <a:endParaRPr lang="fr-FR" sz="3200" dirty="0"/>
          </a:p>
        </p:txBody>
      </p:sp>
    </p:spTree>
    <p:extLst>
      <p:ext uri="{BB962C8B-B14F-4D97-AF65-F5344CB8AC3E}">
        <p14:creationId xmlns:p14="http://schemas.microsoft.com/office/powerpoint/2010/main" val="6850396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Des parcours intégrés à la progression de l’élève</a:t>
            </a:r>
            <a:br>
              <a:rPr lang="fr-FR" dirty="0" smtClean="0"/>
            </a:br>
            <a:endParaRPr lang="fr-FR" dirty="0"/>
          </a:p>
        </p:txBody>
      </p:sp>
      <p:sp>
        <p:nvSpPr>
          <p:cNvPr id="3" name="Espace réservé du contenu 2"/>
          <p:cNvSpPr>
            <a:spLocks noGrp="1"/>
          </p:cNvSpPr>
          <p:nvPr>
            <p:ph idx="1"/>
          </p:nvPr>
        </p:nvSpPr>
        <p:spPr/>
        <p:txBody>
          <a:bodyPr>
            <a:normAutofit/>
          </a:bodyPr>
          <a:lstStyle/>
          <a:p>
            <a:r>
              <a:rPr lang="fr-FR" sz="3200" dirty="0" smtClean="0"/>
              <a:t>Parcours Avenir, parcours citoyen, PEAC</a:t>
            </a:r>
          </a:p>
          <a:p>
            <a:r>
              <a:rPr lang="fr-FR" sz="3200" dirty="0" smtClean="0"/>
              <a:t>Parcours santé</a:t>
            </a:r>
            <a:endParaRPr lang="fr-FR" sz="3200" dirty="0"/>
          </a:p>
        </p:txBody>
      </p:sp>
    </p:spTree>
    <p:extLst>
      <p:ext uri="{BB962C8B-B14F-4D97-AF65-F5344CB8AC3E}">
        <p14:creationId xmlns:p14="http://schemas.microsoft.com/office/powerpoint/2010/main" val="7285950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Une cohérence avec le lycée</a:t>
            </a:r>
            <a:endParaRPr lang="fr-FR" dirty="0"/>
          </a:p>
        </p:txBody>
      </p:sp>
      <p:sp>
        <p:nvSpPr>
          <p:cNvPr id="3" name="Espace réservé du contenu 2"/>
          <p:cNvSpPr>
            <a:spLocks noGrp="1"/>
          </p:cNvSpPr>
          <p:nvPr>
            <p:ph idx="1"/>
          </p:nvPr>
        </p:nvSpPr>
        <p:spPr/>
        <p:txBody>
          <a:bodyPr>
            <a:normAutofit/>
          </a:bodyPr>
          <a:lstStyle/>
          <a:p>
            <a:r>
              <a:rPr lang="fr-FR" sz="3200" dirty="0" smtClean="0"/>
              <a:t>AP</a:t>
            </a:r>
          </a:p>
          <a:p>
            <a:r>
              <a:rPr lang="fr-FR" sz="3200" dirty="0" smtClean="0"/>
              <a:t>Enseignement d’exploration, TPE</a:t>
            </a:r>
          </a:p>
          <a:p>
            <a:r>
              <a:rPr lang="fr-FR" sz="3200" dirty="0" smtClean="0"/>
              <a:t>Des approches </a:t>
            </a:r>
            <a:r>
              <a:rPr lang="fr-FR" sz="3200" dirty="0" err="1" smtClean="0"/>
              <a:t>spiralaires</a:t>
            </a:r>
            <a:endParaRPr lang="fr-FR" sz="3200" dirty="0" smtClean="0"/>
          </a:p>
          <a:p>
            <a:r>
              <a:rPr lang="fr-FR" sz="3200" dirty="0" smtClean="0"/>
              <a:t>Au baccalauréat: des évaluations des compétences avec des curseurs</a:t>
            </a:r>
            <a:endParaRPr lang="fr-FR" sz="3200" dirty="0"/>
          </a:p>
        </p:txBody>
      </p:sp>
    </p:spTree>
    <p:extLst>
      <p:ext uri="{BB962C8B-B14F-4D97-AF65-F5344CB8AC3E}">
        <p14:creationId xmlns:p14="http://schemas.microsoft.com/office/powerpoint/2010/main" val="32452728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AutoShape 8" descr="http://player.slideplayer.fr/8/2471594/data/images/img2.jp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dirty="0"/>
          </a:p>
        </p:txBody>
      </p:sp>
      <p:pic>
        <p:nvPicPr>
          <p:cNvPr id="8" name="Image 7"/>
          <p:cNvPicPr>
            <a:picLocks noChangeAspect="1"/>
          </p:cNvPicPr>
          <p:nvPr/>
        </p:nvPicPr>
        <p:blipFill rotWithShape="1">
          <a:blip r:embed="rId2"/>
          <a:srcRect l="250" t="30048" r="25250" b="11000"/>
          <a:stretch/>
        </p:blipFill>
        <p:spPr>
          <a:xfrm>
            <a:off x="1454886" y="1085850"/>
            <a:ext cx="8698764" cy="5162550"/>
          </a:xfrm>
          <a:prstGeom prst="rect">
            <a:avLst/>
          </a:prstGeom>
        </p:spPr>
      </p:pic>
      <p:sp>
        <p:nvSpPr>
          <p:cNvPr id="10" name="ZoneTexte 9"/>
          <p:cNvSpPr txBox="1"/>
          <p:nvPr/>
        </p:nvSpPr>
        <p:spPr>
          <a:xfrm>
            <a:off x="1073886" y="304800"/>
            <a:ext cx="4929555" cy="646331"/>
          </a:xfrm>
          <a:prstGeom prst="rect">
            <a:avLst/>
          </a:prstGeom>
          <a:noFill/>
        </p:spPr>
        <p:txBody>
          <a:bodyPr wrap="none" rtlCol="0">
            <a:spAutoFit/>
          </a:bodyPr>
          <a:lstStyle/>
          <a:p>
            <a:r>
              <a:rPr lang="fr-FR" dirty="0" smtClean="0"/>
              <a:t>Une organisation de l’enseignement en cycles</a:t>
            </a:r>
          </a:p>
          <a:p>
            <a:endParaRPr lang="fr-FR" dirty="0"/>
          </a:p>
        </p:txBody>
      </p:sp>
    </p:spTree>
    <p:extLst>
      <p:ext uri="{BB962C8B-B14F-4D97-AF65-F5344CB8AC3E}">
        <p14:creationId xmlns:p14="http://schemas.microsoft.com/office/powerpoint/2010/main" val="40382875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val="1050922803"/>
              </p:ext>
            </p:extLst>
          </p:nvPr>
        </p:nvGraphicFramePr>
        <p:xfrm>
          <a:off x="1137139" y="719665"/>
          <a:ext cx="9022861" cy="5148174"/>
        </p:xfrm>
        <a:graphic>
          <a:graphicData uri="http://schemas.openxmlformats.org/drawingml/2006/table">
            <a:tbl>
              <a:tblPr firstRow="1" bandRow="1">
                <a:tableStyleId>{5C22544A-7EE6-4342-B048-85BDC9FD1C3A}</a:tableStyleId>
              </a:tblPr>
              <a:tblGrid>
                <a:gridCol w="3604195"/>
                <a:gridCol w="2709333"/>
                <a:gridCol w="2709333"/>
              </a:tblGrid>
              <a:tr h="607624">
                <a:tc>
                  <a:txBody>
                    <a:bodyPr/>
                    <a:lstStyle/>
                    <a:p>
                      <a:endParaRPr lang="fr-FR" sz="2800" dirty="0"/>
                    </a:p>
                  </a:txBody>
                  <a:tcPr/>
                </a:tc>
                <a:tc>
                  <a:txBody>
                    <a:bodyPr/>
                    <a:lstStyle/>
                    <a:p>
                      <a:r>
                        <a:rPr lang="fr-FR" sz="2800" dirty="0" smtClean="0"/>
                        <a:t>6ème</a:t>
                      </a:r>
                      <a:endParaRPr lang="fr-FR" sz="2800" dirty="0"/>
                    </a:p>
                  </a:txBody>
                  <a:tcPr/>
                </a:tc>
                <a:tc>
                  <a:txBody>
                    <a:bodyPr/>
                    <a:lstStyle/>
                    <a:p>
                      <a:r>
                        <a:rPr lang="fr-FR" sz="2800" dirty="0" smtClean="0"/>
                        <a:t>Cycle 4</a:t>
                      </a:r>
                      <a:endParaRPr lang="fr-FR" sz="2800" dirty="0"/>
                    </a:p>
                  </a:txBody>
                  <a:tcPr/>
                </a:tc>
              </a:tr>
              <a:tr h="1048775">
                <a:tc>
                  <a:txBody>
                    <a:bodyPr/>
                    <a:lstStyle/>
                    <a:p>
                      <a:r>
                        <a:rPr lang="fr-FR" sz="2800" dirty="0" smtClean="0"/>
                        <a:t>Enseignements communs</a:t>
                      </a:r>
                      <a:endParaRPr lang="fr-FR" sz="2800" dirty="0"/>
                    </a:p>
                  </a:txBody>
                  <a:tcPr/>
                </a:tc>
                <a:tc>
                  <a:txBody>
                    <a:bodyPr/>
                    <a:lstStyle/>
                    <a:p>
                      <a:r>
                        <a:rPr lang="fr-FR" sz="2800" dirty="0" smtClean="0"/>
                        <a:t>23 h</a:t>
                      </a:r>
                      <a:endParaRPr lang="fr-FR" sz="2800" dirty="0"/>
                    </a:p>
                  </a:txBody>
                  <a:tcPr/>
                </a:tc>
                <a:tc>
                  <a:txBody>
                    <a:bodyPr/>
                    <a:lstStyle/>
                    <a:p>
                      <a:r>
                        <a:rPr lang="fr-FR" sz="2800" dirty="0" smtClean="0"/>
                        <a:t>22 h</a:t>
                      </a:r>
                      <a:endParaRPr lang="fr-FR" sz="2800" dirty="0"/>
                    </a:p>
                  </a:txBody>
                  <a:tcPr/>
                </a:tc>
              </a:tr>
              <a:tr h="1498250">
                <a:tc>
                  <a:txBody>
                    <a:bodyPr/>
                    <a:lstStyle/>
                    <a:p>
                      <a:r>
                        <a:rPr lang="fr-FR" sz="2800" dirty="0" smtClean="0"/>
                        <a:t>Enseignements complémentaires</a:t>
                      </a:r>
                      <a:endParaRPr lang="fr-FR" sz="2800" dirty="0"/>
                    </a:p>
                  </a:txBody>
                  <a:tcPr/>
                </a:tc>
                <a:tc>
                  <a:txBody>
                    <a:bodyPr/>
                    <a:lstStyle/>
                    <a:p>
                      <a:r>
                        <a:rPr lang="fr-FR" sz="2800" dirty="0" smtClean="0"/>
                        <a:t>3 h d’AP</a:t>
                      </a:r>
                      <a:endParaRPr lang="fr-FR" sz="2800" dirty="0"/>
                    </a:p>
                  </a:txBody>
                  <a:tcPr/>
                </a:tc>
                <a:tc>
                  <a:txBody>
                    <a:bodyPr/>
                    <a:lstStyle/>
                    <a:p>
                      <a:r>
                        <a:rPr lang="fr-FR" sz="2800" dirty="0" smtClean="0"/>
                        <a:t>4h</a:t>
                      </a:r>
                    </a:p>
                    <a:p>
                      <a:r>
                        <a:rPr lang="fr-FR" sz="2800" dirty="0" smtClean="0"/>
                        <a:t>AP: 1 ou 2h</a:t>
                      </a:r>
                    </a:p>
                    <a:p>
                      <a:r>
                        <a:rPr lang="fr-FR" sz="2800" dirty="0" smtClean="0"/>
                        <a:t>EPI:</a:t>
                      </a:r>
                      <a:r>
                        <a:rPr lang="fr-FR" sz="2800" baseline="0" dirty="0" smtClean="0"/>
                        <a:t> 2 ou 3h</a:t>
                      </a:r>
                      <a:endParaRPr lang="fr-FR" sz="2800" dirty="0"/>
                    </a:p>
                  </a:txBody>
                  <a:tcPr/>
                </a:tc>
              </a:tr>
              <a:tr h="621925">
                <a:tc>
                  <a:txBody>
                    <a:bodyPr/>
                    <a:lstStyle/>
                    <a:p>
                      <a:r>
                        <a:rPr lang="fr-FR" sz="2800" dirty="0" smtClean="0"/>
                        <a:t>Total</a:t>
                      </a:r>
                      <a:endParaRPr lang="fr-FR" sz="2800" dirty="0"/>
                    </a:p>
                  </a:txBody>
                  <a:tcPr/>
                </a:tc>
                <a:tc>
                  <a:txBody>
                    <a:bodyPr/>
                    <a:lstStyle/>
                    <a:p>
                      <a:r>
                        <a:rPr lang="fr-FR" sz="2800" dirty="0" smtClean="0"/>
                        <a:t>26 h</a:t>
                      </a:r>
                      <a:endParaRPr lang="fr-FR" sz="2800" dirty="0"/>
                    </a:p>
                  </a:txBody>
                  <a:tcPr/>
                </a:tc>
                <a:tc>
                  <a:txBody>
                    <a:bodyPr/>
                    <a:lstStyle/>
                    <a:p>
                      <a:r>
                        <a:rPr lang="fr-FR" sz="2800" dirty="0" smtClean="0"/>
                        <a:t>26 h</a:t>
                      </a:r>
                      <a:endParaRPr lang="fr-FR" sz="2800" dirty="0"/>
                    </a:p>
                  </a:txBody>
                  <a:tcPr/>
                </a:tc>
              </a:tr>
              <a:tr h="1048775">
                <a:tc>
                  <a:txBody>
                    <a:bodyPr/>
                    <a:lstStyle/>
                    <a:p>
                      <a:r>
                        <a:rPr lang="fr-FR" sz="2800" dirty="0" smtClean="0"/>
                        <a:t>Enseignements de compléments possibles</a:t>
                      </a:r>
                      <a:endParaRPr lang="fr-FR" sz="2800" dirty="0"/>
                    </a:p>
                  </a:txBody>
                  <a:tcPr/>
                </a:tc>
                <a:tc>
                  <a:txBody>
                    <a:bodyPr/>
                    <a:lstStyle/>
                    <a:p>
                      <a:endParaRPr lang="fr-FR" sz="2800"/>
                    </a:p>
                  </a:txBody>
                  <a:tcPr/>
                </a:tc>
                <a:tc>
                  <a:txBody>
                    <a:bodyPr/>
                    <a:lstStyle/>
                    <a:p>
                      <a:r>
                        <a:rPr lang="fr-FR" sz="2800" dirty="0" smtClean="0"/>
                        <a:t>1h en 5</a:t>
                      </a:r>
                      <a:r>
                        <a:rPr lang="fr-FR" sz="2800" baseline="30000" dirty="0" smtClean="0"/>
                        <a:t>ème</a:t>
                      </a:r>
                      <a:endParaRPr lang="fr-FR" sz="2800" dirty="0" smtClean="0"/>
                    </a:p>
                    <a:p>
                      <a:r>
                        <a:rPr lang="fr-FR" sz="2800" dirty="0" smtClean="0"/>
                        <a:t>2h en 4</a:t>
                      </a:r>
                      <a:r>
                        <a:rPr lang="fr-FR" sz="2800" baseline="30000" dirty="0" smtClean="0"/>
                        <a:t>ème</a:t>
                      </a:r>
                      <a:r>
                        <a:rPr lang="fr-FR" sz="2800" dirty="0" smtClean="0"/>
                        <a:t> et en 3</a:t>
                      </a:r>
                      <a:r>
                        <a:rPr lang="fr-FR" sz="2800" baseline="30000" dirty="0" smtClean="0"/>
                        <a:t>ème</a:t>
                      </a:r>
                      <a:r>
                        <a:rPr lang="fr-FR" sz="2800" dirty="0" smtClean="0"/>
                        <a:t> </a:t>
                      </a:r>
                      <a:endParaRPr lang="fr-FR" sz="2800" dirty="0"/>
                    </a:p>
                  </a:txBody>
                  <a:tcPr/>
                </a:tc>
              </a:tr>
            </a:tbl>
          </a:graphicData>
        </a:graphic>
      </p:graphicFrame>
    </p:spTree>
    <p:extLst>
      <p:ext uri="{BB962C8B-B14F-4D97-AF65-F5344CB8AC3E}">
        <p14:creationId xmlns:p14="http://schemas.microsoft.com/office/powerpoint/2010/main" val="31645007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209800" y="1844825"/>
            <a:ext cx="7772400" cy="1586607"/>
          </a:xfrm>
        </p:spPr>
        <p:txBody>
          <a:bodyPr>
            <a:normAutofit fontScale="90000"/>
          </a:bodyPr>
          <a:lstStyle/>
          <a:p>
            <a:r>
              <a:rPr lang="fr-FR" sz="4000" b="1" dirty="0">
                <a:solidFill>
                  <a:schemeClr val="tx2"/>
                </a:solidFill>
              </a:rPr>
              <a:t>L’accompagnement personnalisé</a:t>
            </a:r>
            <a:br>
              <a:rPr lang="fr-FR" sz="4000" b="1" dirty="0">
                <a:solidFill>
                  <a:schemeClr val="tx2"/>
                </a:solidFill>
              </a:rPr>
            </a:br>
            <a:r>
              <a:rPr lang="fr-FR" sz="4000" dirty="0">
                <a:solidFill>
                  <a:schemeClr val="tx2"/>
                </a:solidFill>
              </a:rPr>
              <a:t>dans la réforme du collège</a:t>
            </a:r>
            <a:endParaRPr lang="fr-FR" sz="4000" b="1" dirty="0">
              <a:solidFill>
                <a:schemeClr val="tx2"/>
              </a:solidFill>
            </a:endParaRPr>
          </a:p>
        </p:txBody>
      </p:sp>
      <p:pic>
        <p:nvPicPr>
          <p:cNvPr id="1026" name="Picture 2"/>
          <p:cNvPicPr>
            <a:picLocks noChangeAspect="1" noChangeArrowheads="1"/>
          </p:cNvPicPr>
          <p:nvPr/>
        </p:nvPicPr>
        <p:blipFill>
          <a:blip r:embed="rId3" cstate="print"/>
          <a:srcRect/>
          <a:stretch>
            <a:fillRect/>
          </a:stretch>
        </p:blipFill>
        <p:spPr bwMode="auto">
          <a:xfrm>
            <a:off x="1524001" y="5949281"/>
            <a:ext cx="8495927" cy="576063"/>
          </a:xfrm>
          <a:prstGeom prst="rect">
            <a:avLst/>
          </a:prstGeom>
          <a:noFill/>
          <a:ln w="9525">
            <a:noFill/>
            <a:miter lim="800000"/>
            <a:headEnd/>
            <a:tailEnd/>
          </a:ln>
        </p:spPr>
      </p:pic>
      <p:pic>
        <p:nvPicPr>
          <p:cNvPr id="1027" name="Picture 3"/>
          <p:cNvPicPr>
            <a:picLocks noChangeAspect="1" noChangeArrowheads="1"/>
          </p:cNvPicPr>
          <p:nvPr/>
        </p:nvPicPr>
        <p:blipFill>
          <a:blip r:embed="rId4" cstate="print"/>
          <a:srcRect/>
          <a:stretch>
            <a:fillRect/>
          </a:stretch>
        </p:blipFill>
        <p:spPr bwMode="auto">
          <a:xfrm>
            <a:off x="8683023" y="290043"/>
            <a:ext cx="1866900" cy="1714500"/>
          </a:xfrm>
          <a:prstGeom prst="rect">
            <a:avLst/>
          </a:prstGeom>
          <a:noFill/>
          <a:ln w="9525">
            <a:noFill/>
            <a:miter lim="800000"/>
            <a:headEnd/>
            <a:tailEnd/>
          </a:ln>
        </p:spPr>
      </p:pic>
      <p:pic>
        <p:nvPicPr>
          <p:cNvPr id="1028" name="Picture 4"/>
          <p:cNvPicPr>
            <a:picLocks noChangeAspect="1" noChangeArrowheads="1"/>
          </p:cNvPicPr>
          <p:nvPr/>
        </p:nvPicPr>
        <p:blipFill>
          <a:blip r:embed="rId5" cstate="print"/>
          <a:srcRect/>
          <a:stretch>
            <a:fillRect/>
          </a:stretch>
        </p:blipFill>
        <p:spPr bwMode="auto">
          <a:xfrm>
            <a:off x="1195387" y="309093"/>
            <a:ext cx="2028825" cy="1676400"/>
          </a:xfrm>
          <a:prstGeom prst="rect">
            <a:avLst/>
          </a:prstGeom>
          <a:noFill/>
          <a:ln w="9525">
            <a:noFill/>
            <a:miter lim="800000"/>
            <a:headEnd/>
            <a:tailEnd/>
          </a:ln>
        </p:spPr>
      </p:pic>
      <p:sp>
        <p:nvSpPr>
          <p:cNvPr id="8" name="ZoneTexte 7"/>
          <p:cNvSpPr txBox="1"/>
          <p:nvPr/>
        </p:nvSpPr>
        <p:spPr>
          <a:xfrm>
            <a:off x="2351584" y="6165304"/>
            <a:ext cx="7416824" cy="369332"/>
          </a:xfrm>
          <a:prstGeom prst="rect">
            <a:avLst/>
          </a:prstGeom>
          <a:noFill/>
        </p:spPr>
        <p:txBody>
          <a:bodyPr wrap="square" rtlCol="0">
            <a:spAutoFit/>
          </a:bodyPr>
          <a:lstStyle/>
          <a:p>
            <a:r>
              <a:rPr lang="fr-FR" b="1" dirty="0">
                <a:solidFill>
                  <a:schemeClr val="bg1"/>
                </a:solidFill>
                <a:latin typeface="Arial" pitchFamily="34" charset="0"/>
                <a:cs typeface="Arial" pitchFamily="34" charset="0"/>
              </a:rPr>
              <a:t>accompagnement personnalisé</a:t>
            </a:r>
          </a:p>
        </p:txBody>
      </p:sp>
      <p:pic>
        <p:nvPicPr>
          <p:cNvPr id="7" name="Picture 2" descr="E:\Pictures\vlcsnap-2015-10-15-23h16m43s822.png"/>
          <p:cNvPicPr>
            <a:picLocks noChangeAspect="1" noChangeArrowheads="1"/>
          </p:cNvPicPr>
          <p:nvPr/>
        </p:nvPicPr>
        <p:blipFill>
          <a:blip r:embed="rId6" cstate="print"/>
          <a:srcRect/>
          <a:stretch>
            <a:fillRect/>
          </a:stretch>
        </p:blipFill>
        <p:spPr bwMode="auto">
          <a:xfrm rot="672771">
            <a:off x="7332163" y="3674608"/>
            <a:ext cx="3456384" cy="1944216"/>
          </a:xfrm>
          <a:prstGeom prst="rect">
            <a:avLst/>
          </a:prstGeom>
          <a:noFill/>
        </p:spPr>
      </p:pic>
      <p:sp>
        <p:nvSpPr>
          <p:cNvPr id="9" name="Rectangle 8"/>
          <p:cNvSpPr/>
          <p:nvPr/>
        </p:nvSpPr>
        <p:spPr>
          <a:xfrm>
            <a:off x="2604120" y="3794264"/>
            <a:ext cx="4572000" cy="1938992"/>
          </a:xfrm>
          <a:prstGeom prst="rect">
            <a:avLst/>
          </a:prstGeom>
        </p:spPr>
        <p:txBody>
          <a:bodyPr>
            <a:spAutoFit/>
          </a:bodyPr>
          <a:lstStyle/>
          <a:p>
            <a:r>
              <a:rPr lang="fr-FR" sz="4000" dirty="0">
                <a:solidFill>
                  <a:schemeClr val="tx2"/>
                </a:solidFill>
              </a:rPr>
              <a:t>Pourquoi un </a:t>
            </a:r>
            <a:r>
              <a:rPr lang="fr-FR" sz="4000" b="1" i="1" dirty="0">
                <a:solidFill>
                  <a:srgbClr val="FF0000"/>
                </a:solidFill>
              </a:rPr>
              <a:t>accompagnement</a:t>
            </a:r>
            <a:r>
              <a:rPr lang="fr-FR" sz="4000" dirty="0">
                <a:solidFill>
                  <a:schemeClr val="tx2"/>
                </a:solidFill>
              </a:rPr>
              <a:t>?</a:t>
            </a:r>
            <a:r>
              <a:rPr lang="fr-FR" sz="4000" dirty="0"/>
              <a:t> </a:t>
            </a:r>
            <a:br>
              <a:rPr lang="fr-FR" sz="4000" dirty="0"/>
            </a:br>
            <a:endParaRPr lang="fr-FR" sz="4000" dirty="0"/>
          </a:p>
        </p:txBody>
      </p:sp>
    </p:spTree>
    <p:extLst>
      <p:ext uri="{BB962C8B-B14F-4D97-AF65-F5344CB8AC3E}">
        <p14:creationId xmlns:p14="http://schemas.microsoft.com/office/powerpoint/2010/main" val="31781795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279576" y="692697"/>
            <a:ext cx="7772400" cy="2232248"/>
          </a:xfrm>
        </p:spPr>
        <p:txBody>
          <a:bodyPr>
            <a:normAutofit fontScale="90000"/>
          </a:bodyPr>
          <a:lstStyle/>
          <a:p>
            <a:r>
              <a:rPr lang="fr-FR" b="1" dirty="0" smtClean="0">
                <a:solidFill>
                  <a:schemeClr val="tx2"/>
                </a:solidFill>
              </a:rPr>
              <a:t/>
            </a:r>
            <a:br>
              <a:rPr lang="fr-FR" b="1" dirty="0" smtClean="0">
                <a:solidFill>
                  <a:schemeClr val="tx2"/>
                </a:solidFill>
              </a:rPr>
            </a:br>
            <a:r>
              <a:rPr lang="fr-FR" sz="4000" dirty="0">
                <a:solidFill>
                  <a:schemeClr val="tx2"/>
                </a:solidFill>
              </a:rPr>
              <a:t>le contexte plus large </a:t>
            </a:r>
            <a:r>
              <a:rPr lang="fr-FR" b="1" dirty="0" smtClean="0">
                <a:solidFill>
                  <a:schemeClr val="tx2"/>
                </a:solidFill>
              </a:rPr>
              <a:t>d’accompagnement pédagogique </a:t>
            </a:r>
            <a:r>
              <a:rPr lang="fr-FR" sz="4000" dirty="0">
                <a:solidFill>
                  <a:schemeClr val="tx2"/>
                </a:solidFill>
              </a:rPr>
              <a:t>des élèves</a:t>
            </a:r>
          </a:p>
        </p:txBody>
      </p:sp>
      <p:pic>
        <p:nvPicPr>
          <p:cNvPr id="1026" name="Picture 2"/>
          <p:cNvPicPr>
            <a:picLocks noChangeAspect="1" noChangeArrowheads="1"/>
          </p:cNvPicPr>
          <p:nvPr/>
        </p:nvPicPr>
        <p:blipFill>
          <a:blip r:embed="rId3" cstate="print"/>
          <a:srcRect/>
          <a:stretch>
            <a:fillRect/>
          </a:stretch>
        </p:blipFill>
        <p:spPr bwMode="auto">
          <a:xfrm>
            <a:off x="1524001" y="5949281"/>
            <a:ext cx="8495927" cy="576063"/>
          </a:xfrm>
          <a:prstGeom prst="rect">
            <a:avLst/>
          </a:prstGeom>
          <a:noFill/>
          <a:ln w="9525">
            <a:noFill/>
            <a:miter lim="800000"/>
            <a:headEnd/>
            <a:tailEnd/>
          </a:ln>
        </p:spPr>
      </p:pic>
      <p:pic>
        <p:nvPicPr>
          <p:cNvPr id="1028" name="Picture 4"/>
          <p:cNvPicPr>
            <a:picLocks noChangeAspect="1" noChangeArrowheads="1"/>
          </p:cNvPicPr>
          <p:nvPr/>
        </p:nvPicPr>
        <p:blipFill>
          <a:blip r:embed="rId4" cstate="print"/>
          <a:srcRect/>
          <a:stretch>
            <a:fillRect/>
          </a:stretch>
        </p:blipFill>
        <p:spPr bwMode="auto">
          <a:xfrm>
            <a:off x="1524001" y="0"/>
            <a:ext cx="2028825" cy="1676400"/>
          </a:xfrm>
          <a:prstGeom prst="rect">
            <a:avLst/>
          </a:prstGeom>
          <a:noFill/>
          <a:ln w="9525">
            <a:noFill/>
            <a:miter lim="800000"/>
            <a:headEnd/>
            <a:tailEnd/>
          </a:ln>
        </p:spPr>
      </p:pic>
      <p:sp>
        <p:nvSpPr>
          <p:cNvPr id="8" name="ZoneTexte 7"/>
          <p:cNvSpPr txBox="1"/>
          <p:nvPr/>
        </p:nvSpPr>
        <p:spPr>
          <a:xfrm>
            <a:off x="2351584" y="6165304"/>
            <a:ext cx="7416824" cy="369332"/>
          </a:xfrm>
          <a:prstGeom prst="rect">
            <a:avLst/>
          </a:prstGeom>
          <a:noFill/>
        </p:spPr>
        <p:txBody>
          <a:bodyPr wrap="square" rtlCol="0">
            <a:spAutoFit/>
          </a:bodyPr>
          <a:lstStyle/>
          <a:p>
            <a:r>
              <a:rPr lang="fr-FR" b="1" dirty="0">
                <a:solidFill>
                  <a:schemeClr val="bg1"/>
                </a:solidFill>
                <a:latin typeface="Arial" pitchFamily="34" charset="0"/>
                <a:cs typeface="Arial" pitchFamily="34" charset="0"/>
              </a:rPr>
              <a:t>accompagnement personnalisé</a:t>
            </a:r>
          </a:p>
        </p:txBody>
      </p:sp>
      <p:sp>
        <p:nvSpPr>
          <p:cNvPr id="7" name="Espace réservé du contenu 2"/>
          <p:cNvSpPr txBox="1">
            <a:spLocks/>
          </p:cNvSpPr>
          <p:nvPr/>
        </p:nvSpPr>
        <p:spPr>
          <a:xfrm>
            <a:off x="1847528" y="3068960"/>
            <a:ext cx="8229600" cy="2520280"/>
          </a:xfrm>
          <a:prstGeom prst="rect">
            <a:avLst/>
          </a:prstGeom>
        </p:spPr>
        <p:txBody>
          <a:bodyPr vert="horz" lIns="91440" tIns="45720" rIns="91440" bIns="45720" rtlCol="0">
            <a:noAutofit/>
          </a:bodyPr>
          <a:lstStyle/>
          <a:p>
            <a:r>
              <a:rPr lang="fr-FR" sz="2400" b="1" i="1" dirty="0">
                <a:solidFill>
                  <a:schemeClr val="tx2"/>
                </a:solidFill>
              </a:rPr>
              <a:t>Décret du 18 novembre 2014:</a:t>
            </a:r>
          </a:p>
          <a:p>
            <a:endParaRPr lang="fr-FR" sz="2400" b="1" i="1" dirty="0">
              <a:solidFill>
                <a:schemeClr val="tx2"/>
              </a:solidFill>
            </a:endParaRPr>
          </a:p>
          <a:p>
            <a:r>
              <a:rPr lang="fr-FR" sz="2400" b="1" i="1" dirty="0">
                <a:solidFill>
                  <a:schemeClr val="tx2"/>
                </a:solidFill>
              </a:rPr>
              <a:t>« quels que soient leurs besoins, tous les élèves sont </a:t>
            </a:r>
            <a:r>
              <a:rPr lang="fr-FR" sz="2400" b="1" i="1" u="sng" dirty="0">
                <a:solidFill>
                  <a:srgbClr val="FF0000"/>
                </a:solidFill>
              </a:rPr>
              <a:t>accompagnés</a:t>
            </a:r>
            <a:r>
              <a:rPr lang="fr-FR" sz="2400" b="1" i="1" dirty="0">
                <a:solidFill>
                  <a:srgbClr val="FF0000"/>
                </a:solidFill>
              </a:rPr>
              <a:t> </a:t>
            </a:r>
            <a:r>
              <a:rPr lang="fr-FR" sz="2400" b="1" i="1" u="sng" dirty="0">
                <a:solidFill>
                  <a:srgbClr val="FF0000"/>
                </a:solidFill>
              </a:rPr>
              <a:t>pédagogiquement</a:t>
            </a:r>
            <a:r>
              <a:rPr lang="fr-FR" sz="2400" b="1" i="1" dirty="0">
                <a:solidFill>
                  <a:schemeClr val="tx2"/>
                </a:solidFill>
              </a:rPr>
              <a:t> tout au long de leur </a:t>
            </a:r>
          </a:p>
          <a:p>
            <a:r>
              <a:rPr lang="fr-FR" sz="2400" b="1" i="1" dirty="0">
                <a:solidFill>
                  <a:schemeClr val="tx2"/>
                </a:solidFill>
              </a:rPr>
              <a:t>parcours scolaire. »</a:t>
            </a:r>
            <a:endParaRPr lang="fr-FR" sz="2400" b="1" dirty="0">
              <a:solidFill>
                <a:schemeClr val="tx2"/>
              </a:solidFill>
            </a:endParaRPr>
          </a:p>
          <a:p>
            <a:endParaRPr lang="fr-FR" sz="2400" b="1" i="1" dirty="0">
              <a:solidFill>
                <a:schemeClr val="tx2"/>
              </a:solidFill>
            </a:endParaRPr>
          </a:p>
          <a:p>
            <a:r>
              <a:rPr lang="fr-FR" sz="2400" b="1" i="1" dirty="0">
                <a:solidFill>
                  <a:schemeClr val="tx2"/>
                </a:solidFill>
              </a:rPr>
              <a:t>Inclusion, redoublement, PPRE, AP</a:t>
            </a:r>
          </a:p>
          <a:p>
            <a:pPr algn="ctr">
              <a:spcBef>
                <a:spcPct val="20000"/>
              </a:spcBef>
              <a:defRPr/>
            </a:pPr>
            <a:endParaRPr lang="fr-FR" sz="2400" b="1" dirty="0">
              <a:solidFill>
                <a:schemeClr val="tx2"/>
              </a:solidFill>
            </a:endParaRPr>
          </a:p>
        </p:txBody>
      </p:sp>
    </p:spTree>
    <p:extLst>
      <p:ext uri="{BB962C8B-B14F-4D97-AF65-F5344CB8AC3E}">
        <p14:creationId xmlns:p14="http://schemas.microsoft.com/office/powerpoint/2010/main" val="3106220896"/>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te">
  <a:themeElements>
    <a:clrScheme name="Facette">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te">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546</TotalTime>
  <Words>702</Words>
  <Application>Microsoft Office PowerPoint</Application>
  <PresentationFormat>Grand écran</PresentationFormat>
  <Paragraphs>164</Paragraphs>
  <Slides>24</Slides>
  <Notes>4</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24</vt:i4>
      </vt:variant>
    </vt:vector>
  </HeadingPairs>
  <TitlesOfParts>
    <vt:vector size="30" baseType="lpstr">
      <vt:lpstr>Arial</vt:lpstr>
      <vt:lpstr>Calibri</vt:lpstr>
      <vt:lpstr>Times New Roman</vt:lpstr>
      <vt:lpstr>Trebuchet MS</vt:lpstr>
      <vt:lpstr>Wingdings 3</vt:lpstr>
      <vt:lpstr>Facette</vt:lpstr>
      <vt:lpstr>JOURNEE DE FORMATION DISCIPLINAIRE</vt:lpstr>
      <vt:lpstr>Pourquoi une réforme?</vt:lpstr>
      <vt:lpstr>Les grands changements</vt:lpstr>
      <vt:lpstr>Des parcours intégrés à la progression de l’élève </vt:lpstr>
      <vt:lpstr>Une cohérence avec le lycée</vt:lpstr>
      <vt:lpstr>Présentation PowerPoint</vt:lpstr>
      <vt:lpstr>Présentation PowerPoint</vt:lpstr>
      <vt:lpstr>L’accompagnement personnalisé dans la réforme du collège</vt:lpstr>
      <vt:lpstr> le contexte plus large d’accompagnement pédagogique des élèves</vt:lpstr>
      <vt:lpstr>L’AP c’est…</vt:lpstr>
      <vt:lpstr>Enseignements pratiques interdisciplinaires, les EPI</vt:lpstr>
      <vt:lpstr>Une démarche de projet, c’est…</vt:lpstr>
      <vt:lpstr>Présentation PowerPoint</vt:lpstr>
      <vt:lpstr>Evaluer en EPI, c’est quoi et pourquoi?</vt:lpstr>
      <vt:lpstr>Des programmes curriculaires et spiralaires</vt:lpstr>
      <vt:lpstr>Un exemple  de spiralaire au lycée</vt:lpstr>
      <vt:lpstr>Comment s’organiser?</vt:lpstr>
      <vt:lpstr>Etape 1 : Associer chaque attendu de fin de cycle aux grandes idées qui permettent de le construire </vt:lpstr>
      <vt:lpstr>Présentation PowerPoint</vt:lpstr>
      <vt:lpstr>Etape 4 Construire le projet disciplinaire de l’équipe en  </vt:lpstr>
      <vt:lpstr>Présentation PowerPoint</vt:lpstr>
      <vt:lpstr>L’évaluation</vt:lpstr>
      <vt:lpstr>EVALUATION</vt:lpstr>
      <vt:lpstr>Le nouveau DNB</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JOURNEE DE FORMATION DISCIPLINAIRE</dc:title>
  <dc:creator>CL</dc:creator>
  <cp:lastModifiedBy>NG</cp:lastModifiedBy>
  <cp:revision>32</cp:revision>
  <dcterms:created xsi:type="dcterms:W3CDTF">2016-01-18T07:57:18Z</dcterms:created>
  <dcterms:modified xsi:type="dcterms:W3CDTF">2016-03-05T16:09:22Z</dcterms:modified>
</cp:coreProperties>
</file>