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5" r:id="rId3"/>
    <p:sldId id="356" r:id="rId4"/>
    <p:sldId id="344" r:id="rId5"/>
    <p:sldId id="358" r:id="rId6"/>
    <p:sldId id="359" r:id="rId7"/>
    <p:sldId id="363" r:id="rId8"/>
    <p:sldId id="364" r:id="rId9"/>
    <p:sldId id="360" r:id="rId10"/>
    <p:sldId id="343" r:id="rId11"/>
    <p:sldId id="362" r:id="rId12"/>
    <p:sldId id="346" r:id="rId13"/>
    <p:sldId id="347" r:id="rId14"/>
    <p:sldId id="345" r:id="rId15"/>
    <p:sldId id="279" r:id="rId16"/>
    <p:sldId id="340" r:id="rId17"/>
    <p:sldId id="311" r:id="rId18"/>
    <p:sldId id="312" r:id="rId19"/>
    <p:sldId id="348" r:id="rId20"/>
    <p:sldId id="350" r:id="rId21"/>
    <p:sldId id="351" r:id="rId22"/>
    <p:sldId id="352" r:id="rId23"/>
    <p:sldId id="349" r:id="rId24"/>
    <p:sldId id="332" r:id="rId25"/>
    <p:sldId id="334" r:id="rId2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C10B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2881" autoAdjust="0"/>
  </p:normalViewPr>
  <p:slideViewPr>
    <p:cSldViewPr>
      <p:cViewPr varScale="1">
        <p:scale>
          <a:sx n="79" d="100"/>
          <a:sy n="79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32" y="-10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38560-430C-CF4B-AC30-FE1D96C32F5D}" type="doc">
      <dgm:prSet loTypeId="urn:microsoft.com/office/officeart/2005/8/layout/venn1" loCatId="relationship" qsTypeId="urn:microsoft.com/office/officeart/2005/8/quickstyle/3D2" qsCatId="3D" csTypeId="urn:microsoft.com/office/officeart/2005/8/colors/colorful3" csCatId="colorful" phldr="1"/>
      <dgm:spPr/>
    </dgm:pt>
    <dgm:pt modelId="{8A8DEDC6-7BD2-054F-A080-04A7C0EA937F}">
      <dgm:prSet phldrT="[Texte]"/>
      <dgm:spPr/>
      <dgm:t>
        <a:bodyPr/>
        <a:lstStyle/>
        <a:p>
          <a:r>
            <a:rPr lang="fr-FR" dirty="0" smtClean="0"/>
            <a:t>Partie physique</a:t>
          </a:r>
          <a:endParaRPr lang="fr-FR" dirty="0"/>
        </a:p>
      </dgm:t>
    </dgm:pt>
    <dgm:pt modelId="{878EEDF3-026D-9045-AA6A-16B6D59F8705}" type="parTrans" cxnId="{939C5300-9E7C-1C41-818B-C4E4B46F4053}">
      <dgm:prSet/>
      <dgm:spPr/>
      <dgm:t>
        <a:bodyPr/>
        <a:lstStyle/>
        <a:p>
          <a:endParaRPr lang="fr-FR"/>
        </a:p>
      </dgm:t>
    </dgm:pt>
    <dgm:pt modelId="{5A832CC5-1610-E747-A683-7E13C92012D1}" type="sibTrans" cxnId="{939C5300-9E7C-1C41-818B-C4E4B46F4053}">
      <dgm:prSet/>
      <dgm:spPr/>
      <dgm:t>
        <a:bodyPr/>
        <a:lstStyle/>
        <a:p>
          <a:endParaRPr lang="fr-FR"/>
        </a:p>
      </dgm:t>
    </dgm:pt>
    <dgm:pt modelId="{A9991D49-32B1-DB4A-B367-39499F85A8FE}">
      <dgm:prSet phldrT="[Texte]"/>
      <dgm:spPr/>
      <dgm:t>
        <a:bodyPr/>
        <a:lstStyle/>
        <a:p>
          <a:r>
            <a:rPr lang="fr-FR" dirty="0" smtClean="0"/>
            <a:t>Partie logicielle</a:t>
          </a:r>
          <a:endParaRPr lang="fr-FR" dirty="0"/>
        </a:p>
      </dgm:t>
    </dgm:pt>
    <dgm:pt modelId="{29D978D4-50AF-2540-903F-B1154D46406D}" type="parTrans" cxnId="{8009300B-DE65-6740-B214-F1669DB99476}">
      <dgm:prSet/>
      <dgm:spPr/>
      <dgm:t>
        <a:bodyPr/>
        <a:lstStyle/>
        <a:p>
          <a:endParaRPr lang="fr-FR"/>
        </a:p>
      </dgm:t>
    </dgm:pt>
    <dgm:pt modelId="{5ABFACB5-78D1-8547-9737-2198B93AFEE9}" type="sibTrans" cxnId="{8009300B-DE65-6740-B214-F1669DB99476}">
      <dgm:prSet/>
      <dgm:spPr/>
      <dgm:t>
        <a:bodyPr/>
        <a:lstStyle/>
        <a:p>
          <a:endParaRPr lang="fr-FR"/>
        </a:p>
      </dgm:t>
    </dgm:pt>
    <dgm:pt modelId="{6CE98F99-3A1F-4E47-8332-A3DE7BEF0D03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BDCAAEBB-CE32-F440-97F5-DE891CF3166A}" type="sibTrans" cxnId="{BC8A22EB-85CA-224F-A055-3761B5DEAD3D}">
      <dgm:prSet/>
      <dgm:spPr/>
      <dgm:t>
        <a:bodyPr/>
        <a:lstStyle/>
        <a:p>
          <a:endParaRPr lang="fr-FR"/>
        </a:p>
      </dgm:t>
    </dgm:pt>
    <dgm:pt modelId="{108C3DD6-C6D0-494A-A1D4-E68035F3428A}" type="parTrans" cxnId="{BC8A22EB-85CA-224F-A055-3761B5DEAD3D}">
      <dgm:prSet/>
      <dgm:spPr/>
      <dgm:t>
        <a:bodyPr/>
        <a:lstStyle/>
        <a:p>
          <a:endParaRPr lang="fr-FR"/>
        </a:p>
      </dgm:t>
    </dgm:pt>
    <dgm:pt modelId="{B369EFDB-3322-454A-82EC-6C56A20CD6CC}" type="pres">
      <dgm:prSet presAssocID="{7DC38560-430C-CF4B-AC30-FE1D96C32F5D}" presName="compositeShape" presStyleCnt="0">
        <dgm:presLayoutVars>
          <dgm:chMax val="7"/>
          <dgm:dir/>
          <dgm:resizeHandles val="exact"/>
        </dgm:presLayoutVars>
      </dgm:prSet>
      <dgm:spPr/>
    </dgm:pt>
    <dgm:pt modelId="{5F4E61ED-0E48-9E41-B9A3-CE57229A65A1}" type="pres">
      <dgm:prSet presAssocID="{6CE98F99-3A1F-4E47-8332-A3DE7BEF0D03}" presName="circ1" presStyleLbl="vennNode1" presStyleIdx="0" presStyleCnt="3" custScaleX="172167" custScaleY="178583" custLinFactNeighborX="78359" custLinFactNeighborY="14599"/>
      <dgm:spPr/>
      <dgm:t>
        <a:bodyPr/>
        <a:lstStyle/>
        <a:p>
          <a:endParaRPr lang="fr-FR"/>
        </a:p>
      </dgm:t>
    </dgm:pt>
    <dgm:pt modelId="{379C5BDC-E8BB-4446-BEC3-9B038ACB7115}" type="pres">
      <dgm:prSet presAssocID="{6CE98F99-3A1F-4E47-8332-A3DE7BEF0D0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674741-3C45-114D-95EA-154DB042A8A4}" type="pres">
      <dgm:prSet presAssocID="{8A8DEDC6-7BD2-054F-A080-04A7C0EA937F}" presName="circ2" presStyleLbl="vennNode1" presStyleIdx="1" presStyleCnt="3" custLinFactNeighborX="-2440" custLinFactNeighborY="-53808"/>
      <dgm:spPr/>
      <dgm:t>
        <a:bodyPr/>
        <a:lstStyle/>
        <a:p>
          <a:endParaRPr lang="fr-FR"/>
        </a:p>
      </dgm:t>
    </dgm:pt>
    <dgm:pt modelId="{8FADA176-BB22-0D41-8E3E-567315EFB9C3}" type="pres">
      <dgm:prSet presAssocID="{8A8DEDC6-7BD2-054F-A080-04A7C0EA937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C01510-FEFF-9743-B54F-5CAC51F8743D}" type="pres">
      <dgm:prSet presAssocID="{A9991D49-32B1-DB4A-B367-39499F85A8FE}" presName="circ3" presStyleLbl="vennNode1" presStyleIdx="2" presStyleCnt="3" custLinFactNeighborX="3032" custLinFactNeighborY="-53808"/>
      <dgm:spPr/>
      <dgm:t>
        <a:bodyPr/>
        <a:lstStyle/>
        <a:p>
          <a:endParaRPr lang="fr-FR"/>
        </a:p>
      </dgm:t>
    </dgm:pt>
    <dgm:pt modelId="{98BB130C-69C3-4E49-A6B4-E37226A918B3}" type="pres">
      <dgm:prSet presAssocID="{A9991D49-32B1-DB4A-B367-39499F85A8F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EB90FD-C9F1-4D23-8DE6-197A5A69DC28}" type="presOf" srcId="{6CE98F99-3A1F-4E47-8332-A3DE7BEF0D03}" destId="{5F4E61ED-0E48-9E41-B9A3-CE57229A65A1}" srcOrd="0" destOrd="0" presId="urn:microsoft.com/office/officeart/2005/8/layout/venn1"/>
    <dgm:cxn modelId="{114A99A7-3CC6-4C29-9E78-F9961A5F5B2C}" type="presOf" srcId="{8A8DEDC6-7BD2-054F-A080-04A7C0EA937F}" destId="{8FADA176-BB22-0D41-8E3E-567315EFB9C3}" srcOrd="1" destOrd="0" presId="urn:microsoft.com/office/officeart/2005/8/layout/venn1"/>
    <dgm:cxn modelId="{74247D9B-FF34-44D6-A999-30783A8F4A33}" type="presOf" srcId="{A9991D49-32B1-DB4A-B367-39499F85A8FE}" destId="{3CC01510-FEFF-9743-B54F-5CAC51F8743D}" srcOrd="0" destOrd="0" presId="urn:microsoft.com/office/officeart/2005/8/layout/venn1"/>
    <dgm:cxn modelId="{BC8A22EB-85CA-224F-A055-3761B5DEAD3D}" srcId="{7DC38560-430C-CF4B-AC30-FE1D96C32F5D}" destId="{6CE98F99-3A1F-4E47-8332-A3DE7BEF0D03}" srcOrd="0" destOrd="0" parTransId="{108C3DD6-C6D0-494A-A1D4-E68035F3428A}" sibTransId="{BDCAAEBB-CE32-F440-97F5-DE891CF3166A}"/>
    <dgm:cxn modelId="{939C5300-9E7C-1C41-818B-C4E4B46F4053}" srcId="{7DC38560-430C-CF4B-AC30-FE1D96C32F5D}" destId="{8A8DEDC6-7BD2-054F-A080-04A7C0EA937F}" srcOrd="1" destOrd="0" parTransId="{878EEDF3-026D-9045-AA6A-16B6D59F8705}" sibTransId="{5A832CC5-1610-E747-A683-7E13C92012D1}"/>
    <dgm:cxn modelId="{EB57B168-95F8-4B2F-A02A-F196A70D64BF}" type="presOf" srcId="{6CE98F99-3A1F-4E47-8332-A3DE7BEF0D03}" destId="{379C5BDC-E8BB-4446-BEC3-9B038ACB7115}" srcOrd="1" destOrd="0" presId="urn:microsoft.com/office/officeart/2005/8/layout/venn1"/>
    <dgm:cxn modelId="{8009300B-DE65-6740-B214-F1669DB99476}" srcId="{7DC38560-430C-CF4B-AC30-FE1D96C32F5D}" destId="{A9991D49-32B1-DB4A-B367-39499F85A8FE}" srcOrd="2" destOrd="0" parTransId="{29D978D4-50AF-2540-903F-B1154D46406D}" sibTransId="{5ABFACB5-78D1-8547-9737-2198B93AFEE9}"/>
    <dgm:cxn modelId="{757BCE7A-4D48-43FD-8B7D-EBDD72FB1668}" type="presOf" srcId="{8A8DEDC6-7BD2-054F-A080-04A7C0EA937F}" destId="{65674741-3C45-114D-95EA-154DB042A8A4}" srcOrd="0" destOrd="0" presId="urn:microsoft.com/office/officeart/2005/8/layout/venn1"/>
    <dgm:cxn modelId="{862EEA9D-A2B6-44D1-BE53-6C776C8EEF4D}" type="presOf" srcId="{7DC38560-430C-CF4B-AC30-FE1D96C32F5D}" destId="{B369EFDB-3322-454A-82EC-6C56A20CD6CC}" srcOrd="0" destOrd="0" presId="urn:microsoft.com/office/officeart/2005/8/layout/venn1"/>
    <dgm:cxn modelId="{A82D56B5-D0DD-4AE8-903F-7DE738CA1B85}" type="presOf" srcId="{A9991D49-32B1-DB4A-B367-39499F85A8FE}" destId="{98BB130C-69C3-4E49-A6B4-E37226A918B3}" srcOrd="1" destOrd="0" presId="urn:microsoft.com/office/officeart/2005/8/layout/venn1"/>
    <dgm:cxn modelId="{93846029-A4EE-45C7-9F09-8EEF3815F6E4}" type="presParOf" srcId="{B369EFDB-3322-454A-82EC-6C56A20CD6CC}" destId="{5F4E61ED-0E48-9E41-B9A3-CE57229A65A1}" srcOrd="0" destOrd="0" presId="urn:microsoft.com/office/officeart/2005/8/layout/venn1"/>
    <dgm:cxn modelId="{DD2C2900-09A2-46EE-9473-B8DC72AE0324}" type="presParOf" srcId="{B369EFDB-3322-454A-82EC-6C56A20CD6CC}" destId="{379C5BDC-E8BB-4446-BEC3-9B038ACB7115}" srcOrd="1" destOrd="0" presId="urn:microsoft.com/office/officeart/2005/8/layout/venn1"/>
    <dgm:cxn modelId="{2D2BF6D3-3DFD-4A83-AFCC-D5DC667599E0}" type="presParOf" srcId="{B369EFDB-3322-454A-82EC-6C56A20CD6CC}" destId="{65674741-3C45-114D-95EA-154DB042A8A4}" srcOrd="2" destOrd="0" presId="urn:microsoft.com/office/officeart/2005/8/layout/venn1"/>
    <dgm:cxn modelId="{B38C40A0-D899-4F02-8BD0-174032AD02C1}" type="presParOf" srcId="{B369EFDB-3322-454A-82EC-6C56A20CD6CC}" destId="{8FADA176-BB22-0D41-8E3E-567315EFB9C3}" srcOrd="3" destOrd="0" presId="urn:microsoft.com/office/officeart/2005/8/layout/venn1"/>
    <dgm:cxn modelId="{8520D3BB-8972-48AE-B681-822D0BC76653}" type="presParOf" srcId="{B369EFDB-3322-454A-82EC-6C56A20CD6CC}" destId="{3CC01510-FEFF-9743-B54F-5CAC51F8743D}" srcOrd="4" destOrd="0" presId="urn:microsoft.com/office/officeart/2005/8/layout/venn1"/>
    <dgm:cxn modelId="{4FBC9A6E-D2A8-4D48-BF22-1DBD7E585412}" type="presParOf" srcId="{B369EFDB-3322-454A-82EC-6C56A20CD6CC}" destId="{98BB130C-69C3-4E49-A6B4-E37226A918B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3AAA78-8A4E-4C37-B2E0-FC2E394C083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C4D35B3-506E-4261-954F-3E0F1AC442A3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69CF0840-0232-430D-9D8B-3B35500EEDC6}" type="parTrans" cxnId="{E495C857-BBA8-4DFB-A3FB-AE1D57849983}">
      <dgm:prSet/>
      <dgm:spPr/>
      <dgm:t>
        <a:bodyPr/>
        <a:lstStyle/>
        <a:p>
          <a:endParaRPr lang="fr-FR"/>
        </a:p>
      </dgm:t>
    </dgm:pt>
    <dgm:pt modelId="{573436D6-AB2A-4268-8F72-85724989F5C5}" type="sibTrans" cxnId="{E495C857-BBA8-4DFB-A3FB-AE1D57849983}">
      <dgm:prSet/>
      <dgm:spPr/>
      <dgm:t>
        <a:bodyPr/>
        <a:lstStyle/>
        <a:p>
          <a:endParaRPr lang="fr-FR"/>
        </a:p>
      </dgm:t>
    </dgm:pt>
    <dgm:pt modelId="{C90B2BE5-CE18-4A3E-830D-2B9E679DD9EE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8754D741-4713-4DD6-A2BC-7A90CDA8404E}" type="parTrans" cxnId="{055CD51F-FB98-4143-92DE-0119E9A59217}">
      <dgm:prSet/>
      <dgm:spPr/>
      <dgm:t>
        <a:bodyPr/>
        <a:lstStyle/>
        <a:p>
          <a:endParaRPr lang="fr-FR"/>
        </a:p>
      </dgm:t>
    </dgm:pt>
    <dgm:pt modelId="{5740AB0D-7623-4A3E-A50C-A58B119F9187}" type="sibTrans" cxnId="{055CD51F-FB98-4143-92DE-0119E9A59217}">
      <dgm:prSet/>
      <dgm:spPr/>
      <dgm:t>
        <a:bodyPr/>
        <a:lstStyle/>
        <a:p>
          <a:endParaRPr lang="fr-FR"/>
        </a:p>
      </dgm:t>
    </dgm:pt>
    <dgm:pt modelId="{05689AB4-9924-4914-B2E5-1DDB568FE557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FFC69119-1A1A-4E11-B600-28618A1D4690}" type="parTrans" cxnId="{AF739B99-A97D-45D1-BE9E-D52BA765F032}">
      <dgm:prSet/>
      <dgm:spPr/>
      <dgm:t>
        <a:bodyPr/>
        <a:lstStyle/>
        <a:p>
          <a:endParaRPr lang="fr-FR"/>
        </a:p>
      </dgm:t>
    </dgm:pt>
    <dgm:pt modelId="{5047B5C8-1044-4B38-A8DE-221836581584}" type="sibTrans" cxnId="{AF739B99-A97D-45D1-BE9E-D52BA765F032}">
      <dgm:prSet/>
      <dgm:spPr/>
      <dgm:t>
        <a:bodyPr/>
        <a:lstStyle/>
        <a:p>
          <a:endParaRPr lang="fr-FR"/>
        </a:p>
      </dgm:t>
    </dgm:pt>
    <dgm:pt modelId="{C1D86EEA-FB9B-4296-823E-357E6677DBED}" type="pres">
      <dgm:prSet presAssocID="{063AAA78-8A4E-4C37-B2E0-FC2E394C0833}" presName="Name0" presStyleCnt="0">
        <dgm:presLayoutVars>
          <dgm:dir/>
          <dgm:animLvl val="lvl"/>
          <dgm:resizeHandles val="exact"/>
        </dgm:presLayoutVars>
      </dgm:prSet>
      <dgm:spPr/>
    </dgm:pt>
    <dgm:pt modelId="{66384184-8985-4237-8346-171FA2C96291}" type="pres">
      <dgm:prSet presAssocID="{063AAA78-8A4E-4C37-B2E0-FC2E394C0833}" presName="dummy" presStyleCnt="0"/>
      <dgm:spPr/>
    </dgm:pt>
    <dgm:pt modelId="{8A5E71CB-5634-47C1-BB93-99CBB0705252}" type="pres">
      <dgm:prSet presAssocID="{063AAA78-8A4E-4C37-B2E0-FC2E394C0833}" presName="linH" presStyleCnt="0"/>
      <dgm:spPr/>
    </dgm:pt>
    <dgm:pt modelId="{E3455C4D-240B-4176-A7F2-7D1A9CCF31B4}" type="pres">
      <dgm:prSet presAssocID="{063AAA78-8A4E-4C37-B2E0-FC2E394C0833}" presName="padding1" presStyleCnt="0"/>
      <dgm:spPr/>
    </dgm:pt>
    <dgm:pt modelId="{6E7C11D6-9E2A-4144-81F8-3E5BEE2AC4F6}" type="pres">
      <dgm:prSet presAssocID="{0C4D35B3-506E-4261-954F-3E0F1AC442A3}" presName="linV" presStyleCnt="0"/>
      <dgm:spPr/>
    </dgm:pt>
    <dgm:pt modelId="{3CD6F82F-AD7F-4172-8D8E-6E0202960B69}" type="pres">
      <dgm:prSet presAssocID="{0C4D35B3-506E-4261-954F-3E0F1AC442A3}" presName="spVertical1" presStyleCnt="0"/>
      <dgm:spPr/>
    </dgm:pt>
    <dgm:pt modelId="{1AFC253B-E643-44E0-8C0C-7E2C90A80096}" type="pres">
      <dgm:prSet presAssocID="{0C4D35B3-506E-4261-954F-3E0F1AC442A3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B74EFA-C17B-4A41-A7A8-C9C8C1106486}" type="pres">
      <dgm:prSet presAssocID="{0C4D35B3-506E-4261-954F-3E0F1AC442A3}" presName="spVertical2" presStyleCnt="0"/>
      <dgm:spPr/>
    </dgm:pt>
    <dgm:pt modelId="{0DED4791-F5FB-4E2F-92CD-2F1B02FF20E6}" type="pres">
      <dgm:prSet presAssocID="{0C4D35B3-506E-4261-954F-3E0F1AC442A3}" presName="spVertical3" presStyleCnt="0"/>
      <dgm:spPr/>
    </dgm:pt>
    <dgm:pt modelId="{1DC2FA3E-1744-44CC-9A07-8F6162A31F7B}" type="pres">
      <dgm:prSet presAssocID="{573436D6-AB2A-4268-8F72-85724989F5C5}" presName="space" presStyleCnt="0"/>
      <dgm:spPr/>
    </dgm:pt>
    <dgm:pt modelId="{3D6CEF98-1EC7-470C-975C-A703705FF0B3}" type="pres">
      <dgm:prSet presAssocID="{C90B2BE5-CE18-4A3E-830D-2B9E679DD9EE}" presName="linV" presStyleCnt="0"/>
      <dgm:spPr/>
    </dgm:pt>
    <dgm:pt modelId="{888ECA7E-F2DA-4C47-9C55-E55B343246BA}" type="pres">
      <dgm:prSet presAssocID="{C90B2BE5-CE18-4A3E-830D-2B9E679DD9EE}" presName="spVertical1" presStyleCnt="0"/>
      <dgm:spPr/>
    </dgm:pt>
    <dgm:pt modelId="{6674F0C9-AE33-4507-913A-330B5537CDB0}" type="pres">
      <dgm:prSet presAssocID="{C90B2BE5-CE18-4A3E-830D-2B9E679DD9EE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6A6D95-9279-4C74-8380-30AB27EB5B11}" type="pres">
      <dgm:prSet presAssocID="{C90B2BE5-CE18-4A3E-830D-2B9E679DD9EE}" presName="spVertical2" presStyleCnt="0"/>
      <dgm:spPr/>
    </dgm:pt>
    <dgm:pt modelId="{D6491DE9-1118-40FD-8128-EF30E6AADA43}" type="pres">
      <dgm:prSet presAssocID="{C90B2BE5-CE18-4A3E-830D-2B9E679DD9EE}" presName="spVertical3" presStyleCnt="0"/>
      <dgm:spPr/>
    </dgm:pt>
    <dgm:pt modelId="{A93ECB6D-D924-49B3-8005-61B50B0254D4}" type="pres">
      <dgm:prSet presAssocID="{5740AB0D-7623-4A3E-A50C-A58B119F9187}" presName="space" presStyleCnt="0"/>
      <dgm:spPr/>
    </dgm:pt>
    <dgm:pt modelId="{8A18178E-E423-4600-BFEF-F3A644A90032}" type="pres">
      <dgm:prSet presAssocID="{05689AB4-9924-4914-B2E5-1DDB568FE557}" presName="linV" presStyleCnt="0"/>
      <dgm:spPr/>
    </dgm:pt>
    <dgm:pt modelId="{83B438D9-081B-4DEB-9A06-CD4E24C89510}" type="pres">
      <dgm:prSet presAssocID="{05689AB4-9924-4914-B2E5-1DDB568FE557}" presName="spVertical1" presStyleCnt="0"/>
      <dgm:spPr/>
    </dgm:pt>
    <dgm:pt modelId="{0ADB7AD5-1400-4238-A64B-444764EB2D86}" type="pres">
      <dgm:prSet presAssocID="{05689AB4-9924-4914-B2E5-1DDB568FE557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1F0C7A-72C0-4D1D-80BF-880338441E08}" type="pres">
      <dgm:prSet presAssocID="{05689AB4-9924-4914-B2E5-1DDB568FE557}" presName="spVertical2" presStyleCnt="0"/>
      <dgm:spPr/>
    </dgm:pt>
    <dgm:pt modelId="{70CA147F-DE9D-42C6-B65E-2C721C37E464}" type="pres">
      <dgm:prSet presAssocID="{05689AB4-9924-4914-B2E5-1DDB568FE557}" presName="spVertical3" presStyleCnt="0"/>
      <dgm:spPr/>
    </dgm:pt>
    <dgm:pt modelId="{492AE2DD-1578-4E8C-B321-F295C5F6C4F6}" type="pres">
      <dgm:prSet presAssocID="{063AAA78-8A4E-4C37-B2E0-FC2E394C0833}" presName="padding2" presStyleCnt="0"/>
      <dgm:spPr/>
    </dgm:pt>
    <dgm:pt modelId="{8982ACF9-2CA0-41B2-9798-D502F4613817}" type="pres">
      <dgm:prSet presAssocID="{063AAA78-8A4E-4C37-B2E0-FC2E394C0833}" presName="negArrow" presStyleCnt="0"/>
      <dgm:spPr/>
    </dgm:pt>
    <dgm:pt modelId="{E320FD83-DC44-4E65-B4A1-6BFB2EC7C331}" type="pres">
      <dgm:prSet presAssocID="{063AAA78-8A4E-4C37-B2E0-FC2E394C0833}" presName="backgroundArrow" presStyleLbl="node1" presStyleIdx="0" presStyleCnt="1"/>
      <dgm:spPr/>
    </dgm:pt>
  </dgm:ptLst>
  <dgm:cxnLst>
    <dgm:cxn modelId="{055CD51F-FB98-4143-92DE-0119E9A59217}" srcId="{063AAA78-8A4E-4C37-B2E0-FC2E394C0833}" destId="{C90B2BE5-CE18-4A3E-830D-2B9E679DD9EE}" srcOrd="1" destOrd="0" parTransId="{8754D741-4713-4DD6-A2BC-7A90CDA8404E}" sibTransId="{5740AB0D-7623-4A3E-A50C-A58B119F9187}"/>
    <dgm:cxn modelId="{0CF7E909-32FC-4E50-AD84-F6F5D1931303}" type="presOf" srcId="{C90B2BE5-CE18-4A3E-830D-2B9E679DD9EE}" destId="{6674F0C9-AE33-4507-913A-330B5537CDB0}" srcOrd="0" destOrd="0" presId="urn:microsoft.com/office/officeart/2005/8/layout/hProcess3"/>
    <dgm:cxn modelId="{E495C857-BBA8-4DFB-A3FB-AE1D57849983}" srcId="{063AAA78-8A4E-4C37-B2E0-FC2E394C0833}" destId="{0C4D35B3-506E-4261-954F-3E0F1AC442A3}" srcOrd="0" destOrd="0" parTransId="{69CF0840-0232-430D-9D8B-3B35500EEDC6}" sibTransId="{573436D6-AB2A-4268-8F72-85724989F5C5}"/>
    <dgm:cxn modelId="{AF739B99-A97D-45D1-BE9E-D52BA765F032}" srcId="{063AAA78-8A4E-4C37-B2E0-FC2E394C0833}" destId="{05689AB4-9924-4914-B2E5-1DDB568FE557}" srcOrd="2" destOrd="0" parTransId="{FFC69119-1A1A-4E11-B600-28618A1D4690}" sibTransId="{5047B5C8-1044-4B38-A8DE-221836581584}"/>
    <dgm:cxn modelId="{1E02D99F-F024-422A-B4EE-D1B13249AAA4}" type="presOf" srcId="{0C4D35B3-506E-4261-954F-3E0F1AC442A3}" destId="{1AFC253B-E643-44E0-8C0C-7E2C90A80096}" srcOrd="0" destOrd="0" presId="urn:microsoft.com/office/officeart/2005/8/layout/hProcess3"/>
    <dgm:cxn modelId="{57FDCC95-67D0-429C-902F-97E1EFAE0180}" type="presOf" srcId="{063AAA78-8A4E-4C37-B2E0-FC2E394C0833}" destId="{C1D86EEA-FB9B-4296-823E-357E6677DBED}" srcOrd="0" destOrd="0" presId="urn:microsoft.com/office/officeart/2005/8/layout/hProcess3"/>
    <dgm:cxn modelId="{047639B6-74BA-474A-8D36-336D8C6D7038}" type="presOf" srcId="{05689AB4-9924-4914-B2E5-1DDB568FE557}" destId="{0ADB7AD5-1400-4238-A64B-444764EB2D86}" srcOrd="0" destOrd="0" presId="urn:microsoft.com/office/officeart/2005/8/layout/hProcess3"/>
    <dgm:cxn modelId="{138879ED-25EA-418D-AF6D-AC117A982F89}" type="presParOf" srcId="{C1D86EEA-FB9B-4296-823E-357E6677DBED}" destId="{66384184-8985-4237-8346-171FA2C96291}" srcOrd="0" destOrd="0" presId="urn:microsoft.com/office/officeart/2005/8/layout/hProcess3"/>
    <dgm:cxn modelId="{3CB9ABF6-0446-4F83-85FE-92FDE0742141}" type="presParOf" srcId="{C1D86EEA-FB9B-4296-823E-357E6677DBED}" destId="{8A5E71CB-5634-47C1-BB93-99CBB0705252}" srcOrd="1" destOrd="0" presId="urn:microsoft.com/office/officeart/2005/8/layout/hProcess3"/>
    <dgm:cxn modelId="{8587E0B3-A732-488E-9666-E7CBD5FD88F7}" type="presParOf" srcId="{8A5E71CB-5634-47C1-BB93-99CBB0705252}" destId="{E3455C4D-240B-4176-A7F2-7D1A9CCF31B4}" srcOrd="0" destOrd="0" presId="urn:microsoft.com/office/officeart/2005/8/layout/hProcess3"/>
    <dgm:cxn modelId="{2C86B58D-8D4F-4271-A539-AC0711A782BF}" type="presParOf" srcId="{8A5E71CB-5634-47C1-BB93-99CBB0705252}" destId="{6E7C11D6-9E2A-4144-81F8-3E5BEE2AC4F6}" srcOrd="1" destOrd="0" presId="urn:microsoft.com/office/officeart/2005/8/layout/hProcess3"/>
    <dgm:cxn modelId="{AB2205E6-FEDA-403F-A3EC-E495AF4C56C3}" type="presParOf" srcId="{6E7C11D6-9E2A-4144-81F8-3E5BEE2AC4F6}" destId="{3CD6F82F-AD7F-4172-8D8E-6E0202960B69}" srcOrd="0" destOrd="0" presId="urn:microsoft.com/office/officeart/2005/8/layout/hProcess3"/>
    <dgm:cxn modelId="{9E09AA8E-E874-4216-A25C-327D0F846A42}" type="presParOf" srcId="{6E7C11D6-9E2A-4144-81F8-3E5BEE2AC4F6}" destId="{1AFC253B-E643-44E0-8C0C-7E2C90A80096}" srcOrd="1" destOrd="0" presId="urn:microsoft.com/office/officeart/2005/8/layout/hProcess3"/>
    <dgm:cxn modelId="{02E4C106-7261-41DB-A01C-1CEA39ADF31A}" type="presParOf" srcId="{6E7C11D6-9E2A-4144-81F8-3E5BEE2AC4F6}" destId="{6CB74EFA-C17B-4A41-A7A8-C9C8C1106486}" srcOrd="2" destOrd="0" presId="urn:microsoft.com/office/officeart/2005/8/layout/hProcess3"/>
    <dgm:cxn modelId="{B505AEBF-78E3-4047-8A5A-E609BD2D02D6}" type="presParOf" srcId="{6E7C11D6-9E2A-4144-81F8-3E5BEE2AC4F6}" destId="{0DED4791-F5FB-4E2F-92CD-2F1B02FF20E6}" srcOrd="3" destOrd="0" presId="urn:microsoft.com/office/officeart/2005/8/layout/hProcess3"/>
    <dgm:cxn modelId="{57925D30-A8B8-4088-8031-654DC3D19644}" type="presParOf" srcId="{8A5E71CB-5634-47C1-BB93-99CBB0705252}" destId="{1DC2FA3E-1744-44CC-9A07-8F6162A31F7B}" srcOrd="2" destOrd="0" presId="urn:microsoft.com/office/officeart/2005/8/layout/hProcess3"/>
    <dgm:cxn modelId="{1CA3CE56-A6ED-4237-B056-D03EC304A958}" type="presParOf" srcId="{8A5E71CB-5634-47C1-BB93-99CBB0705252}" destId="{3D6CEF98-1EC7-470C-975C-A703705FF0B3}" srcOrd="3" destOrd="0" presId="urn:microsoft.com/office/officeart/2005/8/layout/hProcess3"/>
    <dgm:cxn modelId="{568E0189-76F6-4A2A-8EAC-BE1B9F1C322E}" type="presParOf" srcId="{3D6CEF98-1EC7-470C-975C-A703705FF0B3}" destId="{888ECA7E-F2DA-4C47-9C55-E55B343246BA}" srcOrd="0" destOrd="0" presId="urn:microsoft.com/office/officeart/2005/8/layout/hProcess3"/>
    <dgm:cxn modelId="{812EAAC1-B761-4D7D-BAF8-7ACF30BAAA33}" type="presParOf" srcId="{3D6CEF98-1EC7-470C-975C-A703705FF0B3}" destId="{6674F0C9-AE33-4507-913A-330B5537CDB0}" srcOrd="1" destOrd="0" presId="urn:microsoft.com/office/officeart/2005/8/layout/hProcess3"/>
    <dgm:cxn modelId="{0657A46E-0EB0-49AA-A653-49CA9562961E}" type="presParOf" srcId="{3D6CEF98-1EC7-470C-975C-A703705FF0B3}" destId="{EC6A6D95-9279-4C74-8380-30AB27EB5B11}" srcOrd="2" destOrd="0" presId="urn:microsoft.com/office/officeart/2005/8/layout/hProcess3"/>
    <dgm:cxn modelId="{6B315FB9-4ED3-4B2B-B57D-2AFAC17F29FD}" type="presParOf" srcId="{3D6CEF98-1EC7-470C-975C-A703705FF0B3}" destId="{D6491DE9-1118-40FD-8128-EF30E6AADA43}" srcOrd="3" destOrd="0" presId="urn:microsoft.com/office/officeart/2005/8/layout/hProcess3"/>
    <dgm:cxn modelId="{69F3DACA-29C9-4274-9717-B4FC7972411F}" type="presParOf" srcId="{8A5E71CB-5634-47C1-BB93-99CBB0705252}" destId="{A93ECB6D-D924-49B3-8005-61B50B0254D4}" srcOrd="4" destOrd="0" presId="urn:microsoft.com/office/officeart/2005/8/layout/hProcess3"/>
    <dgm:cxn modelId="{72D66C3B-D349-48F7-8959-2D2A0ACCC725}" type="presParOf" srcId="{8A5E71CB-5634-47C1-BB93-99CBB0705252}" destId="{8A18178E-E423-4600-BFEF-F3A644A90032}" srcOrd="5" destOrd="0" presId="urn:microsoft.com/office/officeart/2005/8/layout/hProcess3"/>
    <dgm:cxn modelId="{EC7E7F2D-429D-4C06-80C9-76398D0F1397}" type="presParOf" srcId="{8A18178E-E423-4600-BFEF-F3A644A90032}" destId="{83B438D9-081B-4DEB-9A06-CD4E24C89510}" srcOrd="0" destOrd="0" presId="urn:microsoft.com/office/officeart/2005/8/layout/hProcess3"/>
    <dgm:cxn modelId="{7FFA5955-605A-4219-9D3C-276C8034986C}" type="presParOf" srcId="{8A18178E-E423-4600-BFEF-F3A644A90032}" destId="{0ADB7AD5-1400-4238-A64B-444764EB2D86}" srcOrd="1" destOrd="0" presId="urn:microsoft.com/office/officeart/2005/8/layout/hProcess3"/>
    <dgm:cxn modelId="{4D080A7C-5FF3-4D20-B973-D516FB056F77}" type="presParOf" srcId="{8A18178E-E423-4600-BFEF-F3A644A90032}" destId="{3A1F0C7A-72C0-4D1D-80BF-880338441E08}" srcOrd="2" destOrd="0" presId="urn:microsoft.com/office/officeart/2005/8/layout/hProcess3"/>
    <dgm:cxn modelId="{95021BE5-3DFC-487B-8499-25DC36E56BE9}" type="presParOf" srcId="{8A18178E-E423-4600-BFEF-F3A644A90032}" destId="{70CA147F-DE9D-42C6-B65E-2C721C37E464}" srcOrd="3" destOrd="0" presId="urn:microsoft.com/office/officeart/2005/8/layout/hProcess3"/>
    <dgm:cxn modelId="{2B78F77E-DE3C-4CA3-AFA7-E6D2D1CB2847}" type="presParOf" srcId="{8A5E71CB-5634-47C1-BB93-99CBB0705252}" destId="{492AE2DD-1578-4E8C-B321-F295C5F6C4F6}" srcOrd="6" destOrd="0" presId="urn:microsoft.com/office/officeart/2005/8/layout/hProcess3"/>
    <dgm:cxn modelId="{CEE10911-30F4-4BD4-B1D1-E2134415EA55}" type="presParOf" srcId="{8A5E71CB-5634-47C1-BB93-99CBB0705252}" destId="{8982ACF9-2CA0-41B2-9798-D502F4613817}" srcOrd="7" destOrd="0" presId="urn:microsoft.com/office/officeart/2005/8/layout/hProcess3"/>
    <dgm:cxn modelId="{DB578228-35B2-410C-A418-F97323B7C13B}" type="presParOf" srcId="{8A5E71CB-5634-47C1-BB93-99CBB0705252}" destId="{E320FD83-DC44-4E65-B4A1-6BFB2EC7C331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2AAA02-2546-4996-B379-1F63151E977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A3FF8C9-679D-41A1-B862-4C8C95F91559}">
      <dgm:prSet phldrT="[Texte]"/>
      <dgm:spPr/>
      <dgm:t>
        <a:bodyPr/>
        <a:lstStyle/>
        <a:p>
          <a:r>
            <a:rPr lang="fr-FR" dirty="0" smtClean="0"/>
            <a:t>Plateau technique commun</a:t>
          </a:r>
          <a:endParaRPr lang="fr-FR" dirty="0"/>
        </a:p>
      </dgm:t>
    </dgm:pt>
    <dgm:pt modelId="{766DE773-6A14-4202-B972-7845E07184B0}" type="parTrans" cxnId="{EEF6A067-1206-4497-8587-89AA561BBA64}">
      <dgm:prSet/>
      <dgm:spPr/>
      <dgm:t>
        <a:bodyPr/>
        <a:lstStyle/>
        <a:p>
          <a:endParaRPr lang="fr-FR"/>
        </a:p>
      </dgm:t>
    </dgm:pt>
    <dgm:pt modelId="{A31CAB04-5336-4B4A-BA53-494117FE18BD}" type="sibTrans" cxnId="{EEF6A067-1206-4497-8587-89AA561BBA64}">
      <dgm:prSet/>
      <dgm:spPr/>
      <dgm:t>
        <a:bodyPr/>
        <a:lstStyle/>
        <a:p>
          <a:endParaRPr lang="fr-FR"/>
        </a:p>
      </dgm:t>
    </dgm:pt>
    <dgm:pt modelId="{E8BD0826-2768-4E22-AAAE-A2BD68C3570E}">
      <dgm:prSet phldrT="[Texte]"/>
      <dgm:spPr/>
      <dgm:t>
        <a:bodyPr/>
        <a:lstStyle/>
        <a:p>
          <a:r>
            <a:rPr lang="fr-FR" dirty="0" smtClean="0"/>
            <a:t>Systèmes communs</a:t>
          </a:r>
          <a:endParaRPr lang="fr-FR" dirty="0"/>
        </a:p>
      </dgm:t>
    </dgm:pt>
    <dgm:pt modelId="{D4950CBE-7A46-4435-8C61-7A75F056815C}" type="parTrans" cxnId="{D53DE037-7E4B-4D7C-AEC6-18E9BCC768DB}">
      <dgm:prSet/>
      <dgm:spPr/>
      <dgm:t>
        <a:bodyPr/>
        <a:lstStyle/>
        <a:p>
          <a:endParaRPr lang="fr-FR"/>
        </a:p>
      </dgm:t>
    </dgm:pt>
    <dgm:pt modelId="{3213EEB7-5458-4018-9D89-1A7447171018}" type="sibTrans" cxnId="{D53DE037-7E4B-4D7C-AEC6-18E9BCC768DB}">
      <dgm:prSet/>
      <dgm:spPr/>
      <dgm:t>
        <a:bodyPr/>
        <a:lstStyle/>
        <a:p>
          <a:endParaRPr lang="fr-FR"/>
        </a:p>
      </dgm:t>
    </dgm:pt>
    <dgm:pt modelId="{A4F881B3-136A-4F4D-93BB-702E84A9D66E}">
      <dgm:prSet phldrT="[Texte]"/>
      <dgm:spPr/>
      <dgm:t>
        <a:bodyPr/>
        <a:lstStyle/>
        <a:p>
          <a:r>
            <a:rPr lang="fr-FR" dirty="0" smtClean="0"/>
            <a:t>Organisation permettant de gérer l’occupation des systèmes</a:t>
          </a:r>
          <a:endParaRPr lang="fr-FR" dirty="0"/>
        </a:p>
      </dgm:t>
    </dgm:pt>
    <dgm:pt modelId="{E01C24E2-B387-4B54-BC21-C64C848B8E94}" type="parTrans" cxnId="{D92E33C7-7DD8-4BC8-83D2-0FC760B07384}">
      <dgm:prSet/>
      <dgm:spPr/>
      <dgm:t>
        <a:bodyPr/>
        <a:lstStyle/>
        <a:p>
          <a:endParaRPr lang="fr-FR"/>
        </a:p>
      </dgm:t>
    </dgm:pt>
    <dgm:pt modelId="{406F8433-4CEF-45E5-A42F-232F3AD61480}" type="sibTrans" cxnId="{D92E33C7-7DD8-4BC8-83D2-0FC760B07384}">
      <dgm:prSet/>
      <dgm:spPr/>
      <dgm:t>
        <a:bodyPr/>
        <a:lstStyle/>
        <a:p>
          <a:endParaRPr lang="fr-FR"/>
        </a:p>
      </dgm:t>
    </dgm:pt>
    <dgm:pt modelId="{51AFB52D-E827-4DDD-ABA3-31DCBA8D5702}" type="pres">
      <dgm:prSet presAssocID="{122AAA02-2546-4996-B379-1F63151E977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F30322C-73AF-4EDE-9865-7DAC68393E96}" type="pres">
      <dgm:prSet presAssocID="{3A3FF8C9-679D-41A1-B862-4C8C95F91559}" presName="root" presStyleCnt="0">
        <dgm:presLayoutVars>
          <dgm:chMax/>
          <dgm:chPref val="4"/>
        </dgm:presLayoutVars>
      </dgm:prSet>
      <dgm:spPr/>
    </dgm:pt>
    <dgm:pt modelId="{6AF0C2C1-33FF-4816-A446-FEACB4BC7901}" type="pres">
      <dgm:prSet presAssocID="{3A3FF8C9-679D-41A1-B862-4C8C95F91559}" presName="rootComposite" presStyleCnt="0">
        <dgm:presLayoutVars/>
      </dgm:prSet>
      <dgm:spPr/>
    </dgm:pt>
    <dgm:pt modelId="{415BA7AE-0F36-4482-9B4A-D03E0E80DF16}" type="pres">
      <dgm:prSet presAssocID="{3A3FF8C9-679D-41A1-B862-4C8C95F91559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fr-FR"/>
        </a:p>
      </dgm:t>
    </dgm:pt>
    <dgm:pt modelId="{3E3A9A09-2DE2-4385-85F9-9B7ED096A19E}" type="pres">
      <dgm:prSet presAssocID="{3A3FF8C9-679D-41A1-B862-4C8C95F91559}" presName="childShape" presStyleCnt="0">
        <dgm:presLayoutVars>
          <dgm:chMax val="0"/>
          <dgm:chPref val="0"/>
        </dgm:presLayoutVars>
      </dgm:prSet>
      <dgm:spPr/>
    </dgm:pt>
    <dgm:pt modelId="{02FE4B1C-55A3-455A-A22E-BC218670AD3D}" type="pres">
      <dgm:prSet presAssocID="{E8BD0826-2768-4E22-AAAE-A2BD68C3570E}" presName="childComposite" presStyleCnt="0">
        <dgm:presLayoutVars>
          <dgm:chMax val="0"/>
          <dgm:chPref val="0"/>
        </dgm:presLayoutVars>
      </dgm:prSet>
      <dgm:spPr/>
    </dgm:pt>
    <dgm:pt modelId="{B39152B2-0746-4306-AE2B-99AA94BC5886}" type="pres">
      <dgm:prSet presAssocID="{E8BD0826-2768-4E22-AAAE-A2BD68C3570E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E7D8B68-E62C-4552-9D6B-090F6B1C7DCB}" type="pres">
      <dgm:prSet presAssocID="{E8BD0826-2768-4E22-AAAE-A2BD68C3570E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E93E38-A626-42ED-984C-ED89918A7800}" type="pres">
      <dgm:prSet presAssocID="{A4F881B3-136A-4F4D-93BB-702E84A9D66E}" presName="childComposite" presStyleCnt="0">
        <dgm:presLayoutVars>
          <dgm:chMax val="0"/>
          <dgm:chPref val="0"/>
        </dgm:presLayoutVars>
      </dgm:prSet>
      <dgm:spPr/>
    </dgm:pt>
    <dgm:pt modelId="{6A47A686-AD55-4BB6-8AA8-A60EF434B9EA}" type="pres">
      <dgm:prSet presAssocID="{A4F881B3-136A-4F4D-93BB-702E84A9D66E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5220FCBA-A92F-40FB-A43F-22D236A18FA9}" type="pres">
      <dgm:prSet presAssocID="{A4F881B3-136A-4F4D-93BB-702E84A9D66E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F6A067-1206-4497-8587-89AA561BBA64}" srcId="{122AAA02-2546-4996-B379-1F63151E9770}" destId="{3A3FF8C9-679D-41A1-B862-4C8C95F91559}" srcOrd="0" destOrd="0" parTransId="{766DE773-6A14-4202-B972-7845E07184B0}" sibTransId="{A31CAB04-5336-4B4A-BA53-494117FE18BD}"/>
    <dgm:cxn modelId="{2308D197-D650-40EC-834F-0CC7A9BC68D9}" type="presOf" srcId="{122AAA02-2546-4996-B379-1F63151E9770}" destId="{51AFB52D-E827-4DDD-ABA3-31DCBA8D5702}" srcOrd="0" destOrd="0" presId="urn:microsoft.com/office/officeart/2008/layout/PictureAccentList"/>
    <dgm:cxn modelId="{D92E33C7-7DD8-4BC8-83D2-0FC760B07384}" srcId="{3A3FF8C9-679D-41A1-B862-4C8C95F91559}" destId="{A4F881B3-136A-4F4D-93BB-702E84A9D66E}" srcOrd="1" destOrd="0" parTransId="{E01C24E2-B387-4B54-BC21-C64C848B8E94}" sibTransId="{406F8433-4CEF-45E5-A42F-232F3AD61480}"/>
    <dgm:cxn modelId="{B4111060-981F-4BC7-ACA5-B89AFF536842}" type="presOf" srcId="{E8BD0826-2768-4E22-AAAE-A2BD68C3570E}" destId="{4E7D8B68-E62C-4552-9D6B-090F6B1C7DCB}" srcOrd="0" destOrd="0" presId="urn:microsoft.com/office/officeart/2008/layout/PictureAccentList"/>
    <dgm:cxn modelId="{6CC41DA3-8DC7-4D7D-9075-7834BAA8072C}" type="presOf" srcId="{3A3FF8C9-679D-41A1-B862-4C8C95F91559}" destId="{415BA7AE-0F36-4482-9B4A-D03E0E80DF16}" srcOrd="0" destOrd="0" presId="urn:microsoft.com/office/officeart/2008/layout/PictureAccentList"/>
    <dgm:cxn modelId="{D53DE037-7E4B-4D7C-AEC6-18E9BCC768DB}" srcId="{3A3FF8C9-679D-41A1-B862-4C8C95F91559}" destId="{E8BD0826-2768-4E22-AAAE-A2BD68C3570E}" srcOrd="0" destOrd="0" parTransId="{D4950CBE-7A46-4435-8C61-7A75F056815C}" sibTransId="{3213EEB7-5458-4018-9D89-1A7447171018}"/>
    <dgm:cxn modelId="{C820D3A1-8D9A-4874-91E0-D9C289ED42FE}" type="presOf" srcId="{A4F881B3-136A-4F4D-93BB-702E84A9D66E}" destId="{5220FCBA-A92F-40FB-A43F-22D236A18FA9}" srcOrd="0" destOrd="0" presId="urn:microsoft.com/office/officeart/2008/layout/PictureAccentList"/>
    <dgm:cxn modelId="{1D438C50-1D4E-4498-A15F-82916C8FA3CC}" type="presParOf" srcId="{51AFB52D-E827-4DDD-ABA3-31DCBA8D5702}" destId="{4F30322C-73AF-4EDE-9865-7DAC68393E96}" srcOrd="0" destOrd="0" presId="urn:microsoft.com/office/officeart/2008/layout/PictureAccentList"/>
    <dgm:cxn modelId="{A4645899-3FE9-4ADD-8D33-55630C6C89CE}" type="presParOf" srcId="{4F30322C-73AF-4EDE-9865-7DAC68393E96}" destId="{6AF0C2C1-33FF-4816-A446-FEACB4BC7901}" srcOrd="0" destOrd="0" presId="urn:microsoft.com/office/officeart/2008/layout/PictureAccentList"/>
    <dgm:cxn modelId="{A212B12E-22DB-4521-9F39-ECFE8974C343}" type="presParOf" srcId="{6AF0C2C1-33FF-4816-A446-FEACB4BC7901}" destId="{415BA7AE-0F36-4482-9B4A-D03E0E80DF16}" srcOrd="0" destOrd="0" presId="urn:microsoft.com/office/officeart/2008/layout/PictureAccentList"/>
    <dgm:cxn modelId="{C7047FE5-0400-46ED-BD2A-F9BCEA489903}" type="presParOf" srcId="{4F30322C-73AF-4EDE-9865-7DAC68393E96}" destId="{3E3A9A09-2DE2-4385-85F9-9B7ED096A19E}" srcOrd="1" destOrd="0" presId="urn:microsoft.com/office/officeart/2008/layout/PictureAccentList"/>
    <dgm:cxn modelId="{CFCAA71D-710F-46F6-875B-9EDE3BE71487}" type="presParOf" srcId="{3E3A9A09-2DE2-4385-85F9-9B7ED096A19E}" destId="{02FE4B1C-55A3-455A-A22E-BC218670AD3D}" srcOrd="0" destOrd="0" presId="urn:microsoft.com/office/officeart/2008/layout/PictureAccentList"/>
    <dgm:cxn modelId="{9C029E28-A859-462E-8A06-F18F196DCAA9}" type="presParOf" srcId="{02FE4B1C-55A3-455A-A22E-BC218670AD3D}" destId="{B39152B2-0746-4306-AE2B-99AA94BC5886}" srcOrd="0" destOrd="0" presId="urn:microsoft.com/office/officeart/2008/layout/PictureAccentList"/>
    <dgm:cxn modelId="{C5A117EF-82BC-45AF-B84E-0DECADB2DFA3}" type="presParOf" srcId="{02FE4B1C-55A3-455A-A22E-BC218670AD3D}" destId="{4E7D8B68-E62C-4552-9D6B-090F6B1C7DCB}" srcOrd="1" destOrd="0" presId="urn:microsoft.com/office/officeart/2008/layout/PictureAccentList"/>
    <dgm:cxn modelId="{27AAC73F-5515-47F3-A853-76D8B3FACB5F}" type="presParOf" srcId="{3E3A9A09-2DE2-4385-85F9-9B7ED096A19E}" destId="{07E93E38-A626-42ED-984C-ED89918A7800}" srcOrd="1" destOrd="0" presId="urn:microsoft.com/office/officeart/2008/layout/PictureAccentList"/>
    <dgm:cxn modelId="{A6ECB4C6-A714-4E1B-B58C-A6FB956AA723}" type="presParOf" srcId="{07E93E38-A626-42ED-984C-ED89918A7800}" destId="{6A47A686-AD55-4BB6-8AA8-A60EF434B9EA}" srcOrd="0" destOrd="0" presId="urn:microsoft.com/office/officeart/2008/layout/PictureAccentList"/>
    <dgm:cxn modelId="{2AE33F32-76D6-45C2-A328-34CEB7822351}" type="presParOf" srcId="{07E93E38-A626-42ED-984C-ED89918A7800}" destId="{5220FCBA-A92F-40FB-A43F-22D236A18F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C38560-430C-CF4B-AC30-FE1D96C32F5D}" type="doc">
      <dgm:prSet loTypeId="urn:microsoft.com/office/officeart/2005/8/layout/venn1" loCatId="relationship" qsTypeId="urn:microsoft.com/office/officeart/2005/8/quickstyle/3D2" qsCatId="3D" csTypeId="urn:microsoft.com/office/officeart/2005/8/colors/colorful3" csCatId="colorful" phldr="1"/>
      <dgm:spPr/>
    </dgm:pt>
    <dgm:pt modelId="{B369EFDB-3322-454A-82EC-6C56A20CD6CC}" type="pres">
      <dgm:prSet presAssocID="{7DC38560-430C-CF4B-AC30-FE1D96C32F5D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B30F2727-A3A8-4115-8642-5AAA7BBD0FF2}" type="presOf" srcId="{7DC38560-430C-CF4B-AC30-FE1D96C32F5D}" destId="{B369EFDB-3322-454A-82EC-6C56A20CD6C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F07151-1B72-4A58-8E03-3F1DF494380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DD90EDC-9B47-4EC0-AFC1-B3F4CF909F3B}">
      <dgm:prSet phldrT="[Texte]"/>
      <dgm:spPr/>
      <dgm:t>
        <a:bodyPr/>
        <a:lstStyle/>
        <a:p>
          <a:r>
            <a:rPr lang="fr-FR" dirty="0" smtClean="0"/>
            <a:t>Développement de haut niveau</a:t>
          </a:r>
          <a:endParaRPr lang="fr-FR" dirty="0"/>
        </a:p>
      </dgm:t>
    </dgm:pt>
    <dgm:pt modelId="{CC4A918E-CB7D-49D6-B03E-B37774A27D7A}" type="parTrans" cxnId="{F025CCF3-7E32-4368-845C-4B285BDA52EC}">
      <dgm:prSet/>
      <dgm:spPr/>
      <dgm:t>
        <a:bodyPr/>
        <a:lstStyle/>
        <a:p>
          <a:endParaRPr lang="fr-FR"/>
        </a:p>
      </dgm:t>
    </dgm:pt>
    <dgm:pt modelId="{27BFFCD6-5A43-436E-B484-A98C9B53155D}" type="sibTrans" cxnId="{F025CCF3-7E32-4368-845C-4B285BDA52EC}">
      <dgm:prSet/>
      <dgm:spPr/>
      <dgm:t>
        <a:bodyPr/>
        <a:lstStyle/>
        <a:p>
          <a:endParaRPr lang="fr-FR"/>
        </a:p>
      </dgm:t>
    </dgm:pt>
    <dgm:pt modelId="{6048EC53-4C28-4DF8-B07D-9EB63FD206DE}">
      <dgm:prSet phldrT="[Texte]"/>
      <dgm:spPr/>
      <dgm:t>
        <a:bodyPr/>
        <a:lstStyle/>
        <a:p>
          <a:r>
            <a:rPr lang="fr-FR" dirty="0" smtClean="0"/>
            <a:t>Développement de bas niveau</a:t>
          </a:r>
          <a:endParaRPr lang="fr-FR" dirty="0"/>
        </a:p>
      </dgm:t>
    </dgm:pt>
    <dgm:pt modelId="{AAEF3F34-FA07-4771-B221-B585E291479D}" type="parTrans" cxnId="{394DE018-F61F-4979-AE73-A8AC7ADFA78B}">
      <dgm:prSet/>
      <dgm:spPr/>
      <dgm:t>
        <a:bodyPr/>
        <a:lstStyle/>
        <a:p>
          <a:endParaRPr lang="fr-FR"/>
        </a:p>
      </dgm:t>
    </dgm:pt>
    <dgm:pt modelId="{E040DB7F-EC88-4CBD-B1E4-D169CE12F77B}" type="sibTrans" cxnId="{394DE018-F61F-4979-AE73-A8AC7ADFA78B}">
      <dgm:prSet/>
      <dgm:spPr/>
      <dgm:t>
        <a:bodyPr/>
        <a:lstStyle/>
        <a:p>
          <a:endParaRPr lang="fr-FR"/>
        </a:p>
      </dgm:t>
    </dgm:pt>
    <dgm:pt modelId="{3DB2E7F9-A5E2-43A0-9387-91046408D936}" type="pres">
      <dgm:prSet presAssocID="{38F07151-1B72-4A58-8E03-3F1DF49438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9CF9826-8C7C-4B49-8F4C-0585BC18B5C0}" type="pres">
      <dgm:prSet presAssocID="{6DD90EDC-9B47-4EC0-AFC1-B3F4CF909F3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1AE038-5A5D-42A5-9F14-A90644085E11}" type="pres">
      <dgm:prSet presAssocID="{27BFFCD6-5A43-436E-B484-A98C9B53155D}" presName="sibTrans" presStyleCnt="0"/>
      <dgm:spPr/>
    </dgm:pt>
    <dgm:pt modelId="{CCB08367-ABAF-4D80-AC41-D7CF9338C111}" type="pres">
      <dgm:prSet presAssocID="{6048EC53-4C28-4DF8-B07D-9EB63FD206D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FAF24AE-077A-4154-B59B-B2B6FD596018}" type="presOf" srcId="{6DD90EDC-9B47-4EC0-AFC1-B3F4CF909F3B}" destId="{99CF9826-8C7C-4B49-8F4C-0585BC18B5C0}" srcOrd="0" destOrd="0" presId="urn:microsoft.com/office/officeart/2005/8/layout/default#1"/>
    <dgm:cxn modelId="{394DE018-F61F-4979-AE73-A8AC7ADFA78B}" srcId="{38F07151-1B72-4A58-8E03-3F1DF4943808}" destId="{6048EC53-4C28-4DF8-B07D-9EB63FD206DE}" srcOrd="1" destOrd="0" parTransId="{AAEF3F34-FA07-4771-B221-B585E291479D}" sibTransId="{E040DB7F-EC88-4CBD-B1E4-D169CE12F77B}"/>
    <dgm:cxn modelId="{8DB3FEDE-7982-442F-BEF6-D7777DF9EB94}" type="presOf" srcId="{38F07151-1B72-4A58-8E03-3F1DF4943808}" destId="{3DB2E7F9-A5E2-43A0-9387-91046408D936}" srcOrd="0" destOrd="0" presId="urn:microsoft.com/office/officeart/2005/8/layout/default#1"/>
    <dgm:cxn modelId="{F025CCF3-7E32-4368-845C-4B285BDA52EC}" srcId="{38F07151-1B72-4A58-8E03-3F1DF4943808}" destId="{6DD90EDC-9B47-4EC0-AFC1-B3F4CF909F3B}" srcOrd="0" destOrd="0" parTransId="{CC4A918E-CB7D-49D6-B03E-B37774A27D7A}" sibTransId="{27BFFCD6-5A43-436E-B484-A98C9B53155D}"/>
    <dgm:cxn modelId="{840B77E2-B6F1-4299-8289-FF489097CE69}" type="presOf" srcId="{6048EC53-4C28-4DF8-B07D-9EB63FD206DE}" destId="{CCB08367-ABAF-4D80-AC41-D7CF9338C111}" srcOrd="0" destOrd="0" presId="urn:microsoft.com/office/officeart/2005/8/layout/default#1"/>
    <dgm:cxn modelId="{BB250037-ACEF-4E4C-994C-84085D6F0B9A}" type="presParOf" srcId="{3DB2E7F9-A5E2-43A0-9387-91046408D936}" destId="{99CF9826-8C7C-4B49-8F4C-0585BC18B5C0}" srcOrd="0" destOrd="0" presId="urn:microsoft.com/office/officeart/2005/8/layout/default#1"/>
    <dgm:cxn modelId="{E2A1A33E-A331-441C-84BE-EA8BDE88538A}" type="presParOf" srcId="{3DB2E7F9-A5E2-43A0-9387-91046408D936}" destId="{391AE038-5A5D-42A5-9F14-A90644085E11}" srcOrd="1" destOrd="0" presId="urn:microsoft.com/office/officeart/2005/8/layout/default#1"/>
    <dgm:cxn modelId="{AB9D1AE0-40E9-423E-94E4-5CCA10FD2121}" type="presParOf" srcId="{3DB2E7F9-A5E2-43A0-9387-91046408D936}" destId="{CCB08367-ABAF-4D80-AC41-D7CF9338C111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C38560-430C-CF4B-AC30-FE1D96C32F5D}" type="doc">
      <dgm:prSet loTypeId="urn:microsoft.com/office/officeart/2005/8/layout/venn1" loCatId="relationship" qsTypeId="urn:microsoft.com/office/officeart/2005/8/quickstyle/3D2" qsCatId="3D" csTypeId="urn:microsoft.com/office/officeart/2005/8/colors/colorful3" csCatId="colorful" phldr="1"/>
      <dgm:spPr/>
    </dgm:pt>
    <dgm:pt modelId="{8A8DEDC6-7BD2-054F-A080-04A7C0EA937F}">
      <dgm:prSet phldrT="[Texte]"/>
      <dgm:spPr/>
      <dgm:t>
        <a:bodyPr/>
        <a:lstStyle/>
        <a:p>
          <a:r>
            <a:rPr lang="fr-FR" dirty="0" smtClean="0"/>
            <a:t>Option </a:t>
          </a:r>
        </a:p>
        <a:p>
          <a:r>
            <a:rPr lang="fr-FR" dirty="0" smtClean="0"/>
            <a:t>EC</a:t>
          </a:r>
          <a:endParaRPr lang="fr-FR" dirty="0"/>
        </a:p>
      </dgm:t>
    </dgm:pt>
    <dgm:pt modelId="{878EEDF3-026D-9045-AA6A-16B6D59F8705}" type="parTrans" cxnId="{939C5300-9E7C-1C41-818B-C4E4B46F4053}">
      <dgm:prSet/>
      <dgm:spPr/>
      <dgm:t>
        <a:bodyPr/>
        <a:lstStyle/>
        <a:p>
          <a:endParaRPr lang="fr-FR"/>
        </a:p>
      </dgm:t>
    </dgm:pt>
    <dgm:pt modelId="{5A832CC5-1610-E747-A683-7E13C92012D1}" type="sibTrans" cxnId="{939C5300-9E7C-1C41-818B-C4E4B46F4053}">
      <dgm:prSet/>
      <dgm:spPr/>
      <dgm:t>
        <a:bodyPr/>
        <a:lstStyle/>
        <a:p>
          <a:endParaRPr lang="fr-FR"/>
        </a:p>
      </dgm:t>
    </dgm:pt>
    <dgm:pt modelId="{A9991D49-32B1-DB4A-B367-39499F85A8FE}">
      <dgm:prSet phldrT="[Texte]"/>
      <dgm:spPr/>
      <dgm:t>
        <a:bodyPr/>
        <a:lstStyle/>
        <a:p>
          <a:r>
            <a:rPr lang="fr-FR" dirty="0" smtClean="0"/>
            <a:t>Option</a:t>
          </a:r>
        </a:p>
        <a:p>
          <a:r>
            <a:rPr lang="fr-FR" dirty="0" smtClean="0"/>
            <a:t>IR</a:t>
          </a:r>
          <a:endParaRPr lang="fr-FR" dirty="0"/>
        </a:p>
      </dgm:t>
    </dgm:pt>
    <dgm:pt modelId="{29D978D4-50AF-2540-903F-B1154D46406D}" type="parTrans" cxnId="{8009300B-DE65-6740-B214-F1669DB99476}">
      <dgm:prSet/>
      <dgm:spPr/>
      <dgm:t>
        <a:bodyPr/>
        <a:lstStyle/>
        <a:p>
          <a:endParaRPr lang="fr-FR"/>
        </a:p>
      </dgm:t>
    </dgm:pt>
    <dgm:pt modelId="{5ABFACB5-78D1-8547-9737-2198B93AFEE9}" type="sibTrans" cxnId="{8009300B-DE65-6740-B214-F1669DB99476}">
      <dgm:prSet/>
      <dgm:spPr/>
      <dgm:t>
        <a:bodyPr/>
        <a:lstStyle/>
        <a:p>
          <a:endParaRPr lang="fr-FR"/>
        </a:p>
      </dgm:t>
    </dgm:pt>
    <dgm:pt modelId="{6CE98F99-3A1F-4E47-8332-A3DE7BEF0D03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BDCAAEBB-CE32-F440-97F5-DE891CF3166A}" type="sibTrans" cxnId="{BC8A22EB-85CA-224F-A055-3761B5DEAD3D}">
      <dgm:prSet/>
      <dgm:spPr/>
      <dgm:t>
        <a:bodyPr/>
        <a:lstStyle/>
        <a:p>
          <a:endParaRPr lang="fr-FR"/>
        </a:p>
      </dgm:t>
    </dgm:pt>
    <dgm:pt modelId="{108C3DD6-C6D0-494A-A1D4-E68035F3428A}" type="parTrans" cxnId="{BC8A22EB-85CA-224F-A055-3761B5DEAD3D}">
      <dgm:prSet/>
      <dgm:spPr/>
      <dgm:t>
        <a:bodyPr/>
        <a:lstStyle/>
        <a:p>
          <a:endParaRPr lang="fr-FR"/>
        </a:p>
      </dgm:t>
    </dgm:pt>
    <dgm:pt modelId="{B369EFDB-3322-454A-82EC-6C56A20CD6CC}" type="pres">
      <dgm:prSet presAssocID="{7DC38560-430C-CF4B-AC30-FE1D96C32F5D}" presName="compositeShape" presStyleCnt="0">
        <dgm:presLayoutVars>
          <dgm:chMax val="7"/>
          <dgm:dir/>
          <dgm:resizeHandles val="exact"/>
        </dgm:presLayoutVars>
      </dgm:prSet>
      <dgm:spPr/>
    </dgm:pt>
    <dgm:pt modelId="{5F4E61ED-0E48-9E41-B9A3-CE57229A65A1}" type="pres">
      <dgm:prSet presAssocID="{6CE98F99-3A1F-4E47-8332-A3DE7BEF0D03}" presName="circ1" presStyleLbl="vennNode1" presStyleIdx="0" presStyleCnt="3" custScaleX="172167" custScaleY="178583" custLinFactNeighborX="78359" custLinFactNeighborY="14599"/>
      <dgm:spPr/>
      <dgm:t>
        <a:bodyPr/>
        <a:lstStyle/>
        <a:p>
          <a:endParaRPr lang="fr-FR"/>
        </a:p>
      </dgm:t>
    </dgm:pt>
    <dgm:pt modelId="{379C5BDC-E8BB-4446-BEC3-9B038ACB7115}" type="pres">
      <dgm:prSet presAssocID="{6CE98F99-3A1F-4E47-8332-A3DE7BEF0D0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674741-3C45-114D-95EA-154DB042A8A4}" type="pres">
      <dgm:prSet presAssocID="{8A8DEDC6-7BD2-054F-A080-04A7C0EA937F}" presName="circ2" presStyleLbl="vennNode1" presStyleIdx="1" presStyleCnt="3" custLinFactNeighborX="-2440" custLinFactNeighborY="-53808"/>
      <dgm:spPr/>
      <dgm:t>
        <a:bodyPr/>
        <a:lstStyle/>
        <a:p>
          <a:endParaRPr lang="fr-FR"/>
        </a:p>
      </dgm:t>
    </dgm:pt>
    <dgm:pt modelId="{8FADA176-BB22-0D41-8E3E-567315EFB9C3}" type="pres">
      <dgm:prSet presAssocID="{8A8DEDC6-7BD2-054F-A080-04A7C0EA937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C01510-FEFF-9743-B54F-5CAC51F8743D}" type="pres">
      <dgm:prSet presAssocID="{A9991D49-32B1-DB4A-B367-39499F85A8FE}" presName="circ3" presStyleLbl="vennNode1" presStyleIdx="2" presStyleCnt="3" custLinFactNeighborX="3032" custLinFactNeighborY="-53808"/>
      <dgm:spPr/>
      <dgm:t>
        <a:bodyPr/>
        <a:lstStyle/>
        <a:p>
          <a:endParaRPr lang="fr-FR"/>
        </a:p>
      </dgm:t>
    </dgm:pt>
    <dgm:pt modelId="{98BB130C-69C3-4E49-A6B4-E37226A918B3}" type="pres">
      <dgm:prSet presAssocID="{A9991D49-32B1-DB4A-B367-39499F85A8F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0EA241-6467-463D-A6B4-0FB3F5543CA1}" type="presOf" srcId="{7DC38560-430C-CF4B-AC30-FE1D96C32F5D}" destId="{B369EFDB-3322-454A-82EC-6C56A20CD6CC}" srcOrd="0" destOrd="0" presId="urn:microsoft.com/office/officeart/2005/8/layout/venn1"/>
    <dgm:cxn modelId="{7AAC6569-B1C8-4390-9C0E-1A66014D85B8}" type="presOf" srcId="{8A8DEDC6-7BD2-054F-A080-04A7C0EA937F}" destId="{8FADA176-BB22-0D41-8E3E-567315EFB9C3}" srcOrd="1" destOrd="0" presId="urn:microsoft.com/office/officeart/2005/8/layout/venn1"/>
    <dgm:cxn modelId="{598B1178-6D0A-4FCB-ABCF-83CB8607D80C}" type="presOf" srcId="{6CE98F99-3A1F-4E47-8332-A3DE7BEF0D03}" destId="{5F4E61ED-0E48-9E41-B9A3-CE57229A65A1}" srcOrd="0" destOrd="0" presId="urn:microsoft.com/office/officeart/2005/8/layout/venn1"/>
    <dgm:cxn modelId="{BC8A22EB-85CA-224F-A055-3761B5DEAD3D}" srcId="{7DC38560-430C-CF4B-AC30-FE1D96C32F5D}" destId="{6CE98F99-3A1F-4E47-8332-A3DE7BEF0D03}" srcOrd="0" destOrd="0" parTransId="{108C3DD6-C6D0-494A-A1D4-E68035F3428A}" sibTransId="{BDCAAEBB-CE32-F440-97F5-DE891CF3166A}"/>
    <dgm:cxn modelId="{939C5300-9E7C-1C41-818B-C4E4B46F4053}" srcId="{7DC38560-430C-CF4B-AC30-FE1D96C32F5D}" destId="{8A8DEDC6-7BD2-054F-A080-04A7C0EA937F}" srcOrd="1" destOrd="0" parTransId="{878EEDF3-026D-9045-AA6A-16B6D59F8705}" sibTransId="{5A832CC5-1610-E747-A683-7E13C92012D1}"/>
    <dgm:cxn modelId="{67FD4EAA-BA7B-4F00-AED3-D43FE2A8C244}" type="presOf" srcId="{A9991D49-32B1-DB4A-B367-39499F85A8FE}" destId="{3CC01510-FEFF-9743-B54F-5CAC51F8743D}" srcOrd="0" destOrd="0" presId="urn:microsoft.com/office/officeart/2005/8/layout/venn1"/>
    <dgm:cxn modelId="{8009300B-DE65-6740-B214-F1669DB99476}" srcId="{7DC38560-430C-CF4B-AC30-FE1D96C32F5D}" destId="{A9991D49-32B1-DB4A-B367-39499F85A8FE}" srcOrd="2" destOrd="0" parTransId="{29D978D4-50AF-2540-903F-B1154D46406D}" sibTransId="{5ABFACB5-78D1-8547-9737-2198B93AFEE9}"/>
    <dgm:cxn modelId="{75A8CAA7-0A9D-4CC4-A9A9-95E092AFC710}" type="presOf" srcId="{A9991D49-32B1-DB4A-B367-39499F85A8FE}" destId="{98BB130C-69C3-4E49-A6B4-E37226A918B3}" srcOrd="1" destOrd="0" presId="urn:microsoft.com/office/officeart/2005/8/layout/venn1"/>
    <dgm:cxn modelId="{E868C5B7-0A58-4539-8D88-72A35403C9EB}" type="presOf" srcId="{6CE98F99-3A1F-4E47-8332-A3DE7BEF0D03}" destId="{379C5BDC-E8BB-4446-BEC3-9B038ACB7115}" srcOrd="1" destOrd="0" presId="urn:microsoft.com/office/officeart/2005/8/layout/venn1"/>
    <dgm:cxn modelId="{950E0B03-2D01-437D-9284-CDFAD7A19000}" type="presOf" srcId="{8A8DEDC6-7BD2-054F-A080-04A7C0EA937F}" destId="{65674741-3C45-114D-95EA-154DB042A8A4}" srcOrd="0" destOrd="0" presId="urn:microsoft.com/office/officeart/2005/8/layout/venn1"/>
    <dgm:cxn modelId="{1AE390E6-86C3-4730-B206-3AFD85C7AE4D}" type="presParOf" srcId="{B369EFDB-3322-454A-82EC-6C56A20CD6CC}" destId="{5F4E61ED-0E48-9E41-B9A3-CE57229A65A1}" srcOrd="0" destOrd="0" presId="urn:microsoft.com/office/officeart/2005/8/layout/venn1"/>
    <dgm:cxn modelId="{83CB1C9B-4D06-430D-94D7-9BED27FF1296}" type="presParOf" srcId="{B369EFDB-3322-454A-82EC-6C56A20CD6CC}" destId="{379C5BDC-E8BB-4446-BEC3-9B038ACB7115}" srcOrd="1" destOrd="0" presId="urn:microsoft.com/office/officeart/2005/8/layout/venn1"/>
    <dgm:cxn modelId="{DE848461-CF36-459D-8F26-DE178CD53CA9}" type="presParOf" srcId="{B369EFDB-3322-454A-82EC-6C56A20CD6CC}" destId="{65674741-3C45-114D-95EA-154DB042A8A4}" srcOrd="2" destOrd="0" presId="urn:microsoft.com/office/officeart/2005/8/layout/venn1"/>
    <dgm:cxn modelId="{2A3F049C-FD2C-48EF-86CF-1694AFCCC42F}" type="presParOf" srcId="{B369EFDB-3322-454A-82EC-6C56A20CD6CC}" destId="{8FADA176-BB22-0D41-8E3E-567315EFB9C3}" srcOrd="3" destOrd="0" presId="urn:microsoft.com/office/officeart/2005/8/layout/venn1"/>
    <dgm:cxn modelId="{9D9EE3EB-FAD3-49B4-81C4-D1DF0666A894}" type="presParOf" srcId="{B369EFDB-3322-454A-82EC-6C56A20CD6CC}" destId="{3CC01510-FEFF-9743-B54F-5CAC51F8743D}" srcOrd="4" destOrd="0" presId="urn:microsoft.com/office/officeart/2005/8/layout/venn1"/>
    <dgm:cxn modelId="{4DAD2A9C-4885-42C2-9D3A-F2829D683C40}" type="presParOf" srcId="{B369EFDB-3322-454A-82EC-6C56A20CD6CC}" destId="{98BB130C-69C3-4E49-A6B4-E37226A918B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FC8223-BE00-43D6-A283-71459EAEEB0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3D535B5-3A2A-4A01-A40F-9978B9A893A0}">
      <dgm:prSet phldrT="[Texte]"/>
      <dgm:spPr/>
      <dgm:t>
        <a:bodyPr/>
        <a:lstStyle/>
        <a:p>
          <a:r>
            <a:rPr lang="fr-FR" dirty="0" smtClean="0"/>
            <a:t>Activités communes</a:t>
          </a:r>
          <a:endParaRPr lang="fr-FR" dirty="0"/>
        </a:p>
      </dgm:t>
    </dgm:pt>
    <dgm:pt modelId="{2D21A48A-4941-4184-83A5-EE40CA6D5529}" type="parTrans" cxnId="{8AF4D5BA-D307-4CED-9071-6F30D759CC39}">
      <dgm:prSet/>
      <dgm:spPr/>
      <dgm:t>
        <a:bodyPr/>
        <a:lstStyle/>
        <a:p>
          <a:endParaRPr lang="fr-FR"/>
        </a:p>
      </dgm:t>
    </dgm:pt>
    <dgm:pt modelId="{93997A49-C202-4EF4-A196-387D77CEC565}" type="sibTrans" cxnId="{8AF4D5BA-D307-4CED-9071-6F30D759CC39}">
      <dgm:prSet/>
      <dgm:spPr/>
      <dgm:t>
        <a:bodyPr/>
        <a:lstStyle/>
        <a:p>
          <a:endParaRPr lang="fr-FR"/>
        </a:p>
      </dgm:t>
    </dgm:pt>
    <dgm:pt modelId="{C01DDDC4-DEE4-4ECF-83F1-DDB031EDEC3E}">
      <dgm:prSet phldrT="[Texte]"/>
      <dgm:spPr/>
      <dgm:t>
        <a:bodyPr/>
        <a:lstStyle/>
        <a:p>
          <a:r>
            <a:rPr lang="fr-FR" dirty="0" smtClean="0"/>
            <a:t>Activités IR</a:t>
          </a:r>
        </a:p>
      </dgm:t>
    </dgm:pt>
    <dgm:pt modelId="{AD6DD253-8F90-4714-8FBA-806D2E4143A7}" type="parTrans" cxnId="{936DF4E9-DAFD-4041-A1AA-367641700981}">
      <dgm:prSet/>
      <dgm:spPr/>
      <dgm:t>
        <a:bodyPr/>
        <a:lstStyle/>
        <a:p>
          <a:endParaRPr lang="fr-FR"/>
        </a:p>
      </dgm:t>
    </dgm:pt>
    <dgm:pt modelId="{E7611AD7-C8C0-4056-AC9A-A0CDEB8233C9}" type="sibTrans" cxnId="{936DF4E9-DAFD-4041-A1AA-367641700981}">
      <dgm:prSet/>
      <dgm:spPr/>
      <dgm:t>
        <a:bodyPr/>
        <a:lstStyle/>
        <a:p>
          <a:endParaRPr lang="fr-FR"/>
        </a:p>
      </dgm:t>
    </dgm:pt>
    <dgm:pt modelId="{2D2196CE-32C1-4770-BA15-4E6208294CA5}">
      <dgm:prSet phldrT="[Texte]"/>
      <dgm:spPr/>
      <dgm:t>
        <a:bodyPr/>
        <a:lstStyle/>
        <a:p>
          <a:r>
            <a:rPr lang="fr-FR" dirty="0" smtClean="0"/>
            <a:t>Activités spécifiques EC</a:t>
          </a:r>
          <a:endParaRPr lang="fr-FR" dirty="0"/>
        </a:p>
      </dgm:t>
    </dgm:pt>
    <dgm:pt modelId="{E4E8D238-D012-4063-B1A6-6072C3363DC6}" type="sibTrans" cxnId="{F7FC6DA8-8306-4A55-A853-3489C3B6962B}">
      <dgm:prSet/>
      <dgm:spPr/>
      <dgm:t>
        <a:bodyPr/>
        <a:lstStyle/>
        <a:p>
          <a:endParaRPr lang="fr-FR"/>
        </a:p>
      </dgm:t>
    </dgm:pt>
    <dgm:pt modelId="{C193ABA6-7D79-4452-9B18-DF49781899DD}" type="parTrans" cxnId="{F7FC6DA8-8306-4A55-A853-3489C3B6962B}">
      <dgm:prSet/>
      <dgm:spPr/>
      <dgm:t>
        <a:bodyPr/>
        <a:lstStyle/>
        <a:p>
          <a:endParaRPr lang="fr-FR"/>
        </a:p>
      </dgm:t>
    </dgm:pt>
    <dgm:pt modelId="{1430FC3C-0F27-478D-850B-E7D1929563FA}" type="pres">
      <dgm:prSet presAssocID="{1CFC8223-BE00-43D6-A283-71459EAEEB0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D8AFA8B-E14B-4EFB-AA12-2DCD02624D2B}" type="pres">
      <dgm:prSet presAssocID="{A3D535B5-3A2A-4A01-A40F-9978B9A893A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DAB2D2-ADF3-497D-8118-68434584228F}" type="pres">
      <dgm:prSet presAssocID="{A3D535B5-3A2A-4A01-A40F-9978B9A893A0}" presName="gear1srcNode" presStyleLbl="node1" presStyleIdx="0" presStyleCnt="3"/>
      <dgm:spPr/>
      <dgm:t>
        <a:bodyPr/>
        <a:lstStyle/>
        <a:p>
          <a:endParaRPr lang="fr-FR"/>
        </a:p>
      </dgm:t>
    </dgm:pt>
    <dgm:pt modelId="{715A51D2-65BA-4659-9853-3974C27357FC}" type="pres">
      <dgm:prSet presAssocID="{A3D535B5-3A2A-4A01-A40F-9978B9A893A0}" presName="gear1dstNode" presStyleLbl="node1" presStyleIdx="0" presStyleCnt="3"/>
      <dgm:spPr/>
      <dgm:t>
        <a:bodyPr/>
        <a:lstStyle/>
        <a:p>
          <a:endParaRPr lang="fr-FR"/>
        </a:p>
      </dgm:t>
    </dgm:pt>
    <dgm:pt modelId="{651C618D-407A-4365-A9E8-C4B51F94894B}" type="pres">
      <dgm:prSet presAssocID="{C01DDDC4-DEE4-4ECF-83F1-DDB031EDEC3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D98766-3B9A-4361-AAA3-A621CAEE697E}" type="pres">
      <dgm:prSet presAssocID="{C01DDDC4-DEE4-4ECF-83F1-DDB031EDEC3E}" presName="gear2srcNode" presStyleLbl="node1" presStyleIdx="1" presStyleCnt="3"/>
      <dgm:spPr/>
      <dgm:t>
        <a:bodyPr/>
        <a:lstStyle/>
        <a:p>
          <a:endParaRPr lang="fr-FR"/>
        </a:p>
      </dgm:t>
    </dgm:pt>
    <dgm:pt modelId="{AF0905A5-80E4-468F-96C7-EF0D97C4BCAE}" type="pres">
      <dgm:prSet presAssocID="{C01DDDC4-DEE4-4ECF-83F1-DDB031EDEC3E}" presName="gear2dstNode" presStyleLbl="node1" presStyleIdx="1" presStyleCnt="3"/>
      <dgm:spPr/>
      <dgm:t>
        <a:bodyPr/>
        <a:lstStyle/>
        <a:p>
          <a:endParaRPr lang="fr-FR"/>
        </a:p>
      </dgm:t>
    </dgm:pt>
    <dgm:pt modelId="{D5E361EB-10F8-4F26-9092-518FE3EAEFFF}" type="pres">
      <dgm:prSet presAssocID="{2D2196CE-32C1-4770-BA15-4E6208294CA5}" presName="gear3" presStyleLbl="node1" presStyleIdx="2" presStyleCnt="3" custLinFactNeighborX="45222" custLinFactNeighborY="14765"/>
      <dgm:spPr/>
      <dgm:t>
        <a:bodyPr/>
        <a:lstStyle/>
        <a:p>
          <a:endParaRPr lang="fr-FR"/>
        </a:p>
      </dgm:t>
    </dgm:pt>
    <dgm:pt modelId="{C5C90341-F38A-413A-8040-FBA2D3E38B58}" type="pres">
      <dgm:prSet presAssocID="{2D2196CE-32C1-4770-BA15-4E6208294CA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285ABA-F106-41E0-8D13-A8E4CFE1EA93}" type="pres">
      <dgm:prSet presAssocID="{2D2196CE-32C1-4770-BA15-4E6208294CA5}" presName="gear3srcNode" presStyleLbl="node1" presStyleIdx="2" presStyleCnt="3"/>
      <dgm:spPr/>
      <dgm:t>
        <a:bodyPr/>
        <a:lstStyle/>
        <a:p>
          <a:endParaRPr lang="fr-FR"/>
        </a:p>
      </dgm:t>
    </dgm:pt>
    <dgm:pt modelId="{EA24C77B-51CD-4FF4-8135-10E8F2EAA17E}" type="pres">
      <dgm:prSet presAssocID="{2D2196CE-32C1-4770-BA15-4E6208294CA5}" presName="gear3dstNode" presStyleLbl="node1" presStyleIdx="2" presStyleCnt="3"/>
      <dgm:spPr/>
      <dgm:t>
        <a:bodyPr/>
        <a:lstStyle/>
        <a:p>
          <a:endParaRPr lang="fr-FR"/>
        </a:p>
      </dgm:t>
    </dgm:pt>
    <dgm:pt modelId="{F0C048AF-AED9-47B9-8E94-D6CDDAD6ECAE}" type="pres">
      <dgm:prSet presAssocID="{93997A49-C202-4EF4-A196-387D77CEC565}" presName="connector1" presStyleLbl="sibTrans2D1" presStyleIdx="0" presStyleCnt="3" custAng="2638606"/>
      <dgm:spPr/>
      <dgm:t>
        <a:bodyPr/>
        <a:lstStyle/>
        <a:p>
          <a:endParaRPr lang="fr-FR"/>
        </a:p>
      </dgm:t>
    </dgm:pt>
    <dgm:pt modelId="{94231180-B8E5-4C51-A86B-0B8E57B2E845}" type="pres">
      <dgm:prSet presAssocID="{E7611AD7-C8C0-4056-AC9A-A0CDEB8233C9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FF61C5C6-385C-4819-A989-073636533C97}" type="pres">
      <dgm:prSet presAssocID="{E4E8D238-D012-4063-B1A6-6072C3363DC6}" presName="connector3" presStyleLbl="sibTrans2D1" presStyleIdx="2" presStyleCnt="3" custAng="3785712" custLinFactNeighborX="38173" custLinFactNeighborY="13981"/>
      <dgm:spPr/>
      <dgm:t>
        <a:bodyPr/>
        <a:lstStyle/>
        <a:p>
          <a:endParaRPr lang="fr-FR"/>
        </a:p>
      </dgm:t>
    </dgm:pt>
  </dgm:ptLst>
  <dgm:cxnLst>
    <dgm:cxn modelId="{B1953AB6-6C08-4933-B39A-977B98FEF7E0}" type="presOf" srcId="{2D2196CE-32C1-4770-BA15-4E6208294CA5}" destId="{A9285ABA-F106-41E0-8D13-A8E4CFE1EA93}" srcOrd="2" destOrd="0" presId="urn:microsoft.com/office/officeart/2005/8/layout/gear1"/>
    <dgm:cxn modelId="{7A767D5C-B719-4A6F-A9C3-A0BCE8FEB7FC}" type="presOf" srcId="{93997A49-C202-4EF4-A196-387D77CEC565}" destId="{F0C048AF-AED9-47B9-8E94-D6CDDAD6ECAE}" srcOrd="0" destOrd="0" presId="urn:microsoft.com/office/officeart/2005/8/layout/gear1"/>
    <dgm:cxn modelId="{2C45D8A4-1AD0-41E0-B827-38142D155D1D}" type="presOf" srcId="{E7611AD7-C8C0-4056-AC9A-A0CDEB8233C9}" destId="{94231180-B8E5-4C51-A86B-0B8E57B2E845}" srcOrd="0" destOrd="0" presId="urn:microsoft.com/office/officeart/2005/8/layout/gear1"/>
    <dgm:cxn modelId="{67C254DB-D6B8-4F42-8961-86387C160D71}" type="presOf" srcId="{2D2196CE-32C1-4770-BA15-4E6208294CA5}" destId="{D5E361EB-10F8-4F26-9092-518FE3EAEFFF}" srcOrd="0" destOrd="0" presId="urn:microsoft.com/office/officeart/2005/8/layout/gear1"/>
    <dgm:cxn modelId="{4879BDCA-12CA-4616-9B36-BE7ABEFC9395}" type="presOf" srcId="{2D2196CE-32C1-4770-BA15-4E6208294CA5}" destId="{C5C90341-F38A-413A-8040-FBA2D3E38B58}" srcOrd="1" destOrd="0" presId="urn:microsoft.com/office/officeart/2005/8/layout/gear1"/>
    <dgm:cxn modelId="{E50B45AE-4B2B-4B69-A426-C20658E147ED}" type="presOf" srcId="{A3D535B5-3A2A-4A01-A40F-9978B9A893A0}" destId="{53DAB2D2-ADF3-497D-8118-68434584228F}" srcOrd="1" destOrd="0" presId="urn:microsoft.com/office/officeart/2005/8/layout/gear1"/>
    <dgm:cxn modelId="{5F0B293D-D256-4C74-8847-1B66B5AC8703}" type="presOf" srcId="{2D2196CE-32C1-4770-BA15-4E6208294CA5}" destId="{EA24C77B-51CD-4FF4-8135-10E8F2EAA17E}" srcOrd="3" destOrd="0" presId="urn:microsoft.com/office/officeart/2005/8/layout/gear1"/>
    <dgm:cxn modelId="{936DF4E9-DAFD-4041-A1AA-367641700981}" srcId="{1CFC8223-BE00-43D6-A283-71459EAEEB00}" destId="{C01DDDC4-DEE4-4ECF-83F1-DDB031EDEC3E}" srcOrd="1" destOrd="0" parTransId="{AD6DD253-8F90-4714-8FBA-806D2E4143A7}" sibTransId="{E7611AD7-C8C0-4056-AC9A-A0CDEB8233C9}"/>
    <dgm:cxn modelId="{6E23E372-E601-4588-8527-89DBAF5E950E}" type="presOf" srcId="{E4E8D238-D012-4063-B1A6-6072C3363DC6}" destId="{FF61C5C6-385C-4819-A989-073636533C97}" srcOrd="0" destOrd="0" presId="urn:microsoft.com/office/officeart/2005/8/layout/gear1"/>
    <dgm:cxn modelId="{8AF4D5BA-D307-4CED-9071-6F30D759CC39}" srcId="{1CFC8223-BE00-43D6-A283-71459EAEEB00}" destId="{A3D535B5-3A2A-4A01-A40F-9978B9A893A0}" srcOrd="0" destOrd="0" parTransId="{2D21A48A-4941-4184-83A5-EE40CA6D5529}" sibTransId="{93997A49-C202-4EF4-A196-387D77CEC565}"/>
    <dgm:cxn modelId="{6FBDAC0F-14C1-4FB1-8544-C792D416DA58}" type="presOf" srcId="{A3D535B5-3A2A-4A01-A40F-9978B9A893A0}" destId="{715A51D2-65BA-4659-9853-3974C27357FC}" srcOrd="2" destOrd="0" presId="urn:microsoft.com/office/officeart/2005/8/layout/gear1"/>
    <dgm:cxn modelId="{A96F622A-706C-412D-9791-0A486F37D067}" type="presOf" srcId="{C01DDDC4-DEE4-4ECF-83F1-DDB031EDEC3E}" destId="{AF0905A5-80E4-468F-96C7-EF0D97C4BCAE}" srcOrd="2" destOrd="0" presId="urn:microsoft.com/office/officeart/2005/8/layout/gear1"/>
    <dgm:cxn modelId="{F7FC6DA8-8306-4A55-A853-3489C3B6962B}" srcId="{1CFC8223-BE00-43D6-A283-71459EAEEB00}" destId="{2D2196CE-32C1-4770-BA15-4E6208294CA5}" srcOrd="2" destOrd="0" parTransId="{C193ABA6-7D79-4452-9B18-DF49781899DD}" sibTransId="{E4E8D238-D012-4063-B1A6-6072C3363DC6}"/>
    <dgm:cxn modelId="{11956EC7-8547-4FDF-B687-2F583E1D8852}" type="presOf" srcId="{C01DDDC4-DEE4-4ECF-83F1-DDB031EDEC3E}" destId="{651C618D-407A-4365-A9E8-C4B51F94894B}" srcOrd="0" destOrd="0" presId="urn:microsoft.com/office/officeart/2005/8/layout/gear1"/>
    <dgm:cxn modelId="{9521EBF1-E0DF-445A-939C-6B57FEE92E0C}" type="presOf" srcId="{1CFC8223-BE00-43D6-A283-71459EAEEB00}" destId="{1430FC3C-0F27-478D-850B-E7D1929563FA}" srcOrd="0" destOrd="0" presId="urn:microsoft.com/office/officeart/2005/8/layout/gear1"/>
    <dgm:cxn modelId="{CFF0DA92-A0FA-4B73-ACFF-8178C9EDBBD6}" type="presOf" srcId="{C01DDDC4-DEE4-4ECF-83F1-DDB031EDEC3E}" destId="{2ED98766-3B9A-4361-AAA3-A621CAEE697E}" srcOrd="1" destOrd="0" presId="urn:microsoft.com/office/officeart/2005/8/layout/gear1"/>
    <dgm:cxn modelId="{5BE0B73A-D899-4CD1-9FBD-9425058685C7}" type="presOf" srcId="{A3D535B5-3A2A-4A01-A40F-9978B9A893A0}" destId="{4D8AFA8B-E14B-4EFB-AA12-2DCD02624D2B}" srcOrd="0" destOrd="0" presId="urn:microsoft.com/office/officeart/2005/8/layout/gear1"/>
    <dgm:cxn modelId="{3C2D2969-B9F0-4A96-9F2D-58BAB138E444}" type="presParOf" srcId="{1430FC3C-0F27-478D-850B-E7D1929563FA}" destId="{4D8AFA8B-E14B-4EFB-AA12-2DCD02624D2B}" srcOrd="0" destOrd="0" presId="urn:microsoft.com/office/officeart/2005/8/layout/gear1"/>
    <dgm:cxn modelId="{66E2D5B1-6778-4EC2-8E79-15EBF414990B}" type="presParOf" srcId="{1430FC3C-0F27-478D-850B-E7D1929563FA}" destId="{53DAB2D2-ADF3-497D-8118-68434584228F}" srcOrd="1" destOrd="0" presId="urn:microsoft.com/office/officeart/2005/8/layout/gear1"/>
    <dgm:cxn modelId="{D41FE259-6557-4C1B-92BD-9A6395489D63}" type="presParOf" srcId="{1430FC3C-0F27-478D-850B-E7D1929563FA}" destId="{715A51D2-65BA-4659-9853-3974C27357FC}" srcOrd="2" destOrd="0" presId="urn:microsoft.com/office/officeart/2005/8/layout/gear1"/>
    <dgm:cxn modelId="{E8E0DD3B-E272-409E-9380-E3FCC9E91FDE}" type="presParOf" srcId="{1430FC3C-0F27-478D-850B-E7D1929563FA}" destId="{651C618D-407A-4365-A9E8-C4B51F94894B}" srcOrd="3" destOrd="0" presId="urn:microsoft.com/office/officeart/2005/8/layout/gear1"/>
    <dgm:cxn modelId="{A117119C-E9EF-480C-8CD1-1BD64C767EBD}" type="presParOf" srcId="{1430FC3C-0F27-478D-850B-E7D1929563FA}" destId="{2ED98766-3B9A-4361-AAA3-A621CAEE697E}" srcOrd="4" destOrd="0" presId="urn:microsoft.com/office/officeart/2005/8/layout/gear1"/>
    <dgm:cxn modelId="{AADD1DA2-1A28-4686-BF0F-436E579F654A}" type="presParOf" srcId="{1430FC3C-0F27-478D-850B-E7D1929563FA}" destId="{AF0905A5-80E4-468F-96C7-EF0D97C4BCAE}" srcOrd="5" destOrd="0" presId="urn:microsoft.com/office/officeart/2005/8/layout/gear1"/>
    <dgm:cxn modelId="{8DF1B357-38C2-49C5-B0B4-9970524D37F4}" type="presParOf" srcId="{1430FC3C-0F27-478D-850B-E7D1929563FA}" destId="{D5E361EB-10F8-4F26-9092-518FE3EAEFFF}" srcOrd="6" destOrd="0" presId="urn:microsoft.com/office/officeart/2005/8/layout/gear1"/>
    <dgm:cxn modelId="{E4ACDEFF-0F1D-4100-B29A-F785D3824260}" type="presParOf" srcId="{1430FC3C-0F27-478D-850B-E7D1929563FA}" destId="{C5C90341-F38A-413A-8040-FBA2D3E38B58}" srcOrd="7" destOrd="0" presId="urn:microsoft.com/office/officeart/2005/8/layout/gear1"/>
    <dgm:cxn modelId="{AA152864-004F-4698-B2D7-99970DB098E7}" type="presParOf" srcId="{1430FC3C-0F27-478D-850B-E7D1929563FA}" destId="{A9285ABA-F106-41E0-8D13-A8E4CFE1EA93}" srcOrd="8" destOrd="0" presId="urn:microsoft.com/office/officeart/2005/8/layout/gear1"/>
    <dgm:cxn modelId="{68DA0974-0EF9-447D-AAF7-971BFF17039D}" type="presParOf" srcId="{1430FC3C-0F27-478D-850B-E7D1929563FA}" destId="{EA24C77B-51CD-4FF4-8135-10E8F2EAA17E}" srcOrd="9" destOrd="0" presId="urn:microsoft.com/office/officeart/2005/8/layout/gear1"/>
    <dgm:cxn modelId="{E8D5E4B7-95C1-42C3-A23D-117737A9D89B}" type="presParOf" srcId="{1430FC3C-0F27-478D-850B-E7D1929563FA}" destId="{F0C048AF-AED9-47B9-8E94-D6CDDAD6ECAE}" srcOrd="10" destOrd="0" presId="urn:microsoft.com/office/officeart/2005/8/layout/gear1"/>
    <dgm:cxn modelId="{4B4D6F2F-E528-4EF7-8720-91AAC48FA56F}" type="presParOf" srcId="{1430FC3C-0F27-478D-850B-E7D1929563FA}" destId="{94231180-B8E5-4C51-A86B-0B8E57B2E845}" srcOrd="11" destOrd="0" presId="urn:microsoft.com/office/officeart/2005/8/layout/gear1"/>
    <dgm:cxn modelId="{FB049C71-3A69-45CD-9D34-A93A682F1A16}" type="presParOf" srcId="{1430FC3C-0F27-478D-850B-E7D1929563FA}" destId="{FF61C5C6-385C-4819-A989-073636533C9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D1D10E-5010-4225-BB7A-B0A738B9FC1A}" type="doc">
      <dgm:prSet loTypeId="urn:microsoft.com/office/officeart/2005/8/layout/default#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8FDF0B8F-6E0F-4CF7-92CF-049EF4F2E9E8}">
      <dgm:prSet/>
      <dgm:spPr/>
      <dgm:t>
        <a:bodyPr/>
        <a:lstStyle/>
        <a:p>
          <a:r>
            <a:rPr lang="fr-FR" dirty="0" smtClean="0"/>
            <a:t>Communication</a:t>
          </a:r>
          <a:endParaRPr lang="fr-FR" dirty="0"/>
        </a:p>
      </dgm:t>
    </dgm:pt>
    <dgm:pt modelId="{63A29BDC-1D33-4575-A798-0E85D438D0CE}" type="parTrans" cxnId="{DFA1B929-1CCB-4017-AD26-2FD05C8811A1}">
      <dgm:prSet/>
      <dgm:spPr/>
      <dgm:t>
        <a:bodyPr/>
        <a:lstStyle/>
        <a:p>
          <a:endParaRPr lang="fr-FR"/>
        </a:p>
      </dgm:t>
    </dgm:pt>
    <dgm:pt modelId="{7B5CDD14-F675-464F-865C-A3AC8CFAA160}" type="sibTrans" cxnId="{DFA1B929-1CCB-4017-AD26-2FD05C8811A1}">
      <dgm:prSet/>
      <dgm:spPr/>
      <dgm:t>
        <a:bodyPr/>
        <a:lstStyle/>
        <a:p>
          <a:endParaRPr lang="fr-FR"/>
        </a:p>
      </dgm:t>
    </dgm:pt>
    <dgm:pt modelId="{76592722-C4F6-47EF-9681-B2C9559B7C1B}">
      <dgm:prSet/>
      <dgm:spPr/>
      <dgm:t>
        <a:bodyPr/>
        <a:lstStyle/>
        <a:p>
          <a:r>
            <a:rPr lang="fr-FR" dirty="0" smtClean="0"/>
            <a:t>Organisation</a:t>
          </a:r>
          <a:endParaRPr lang="fr-FR" dirty="0"/>
        </a:p>
      </dgm:t>
    </dgm:pt>
    <dgm:pt modelId="{1E15027C-B342-49D3-93E4-775305C95311}" type="parTrans" cxnId="{F8C6F8A8-6307-44AC-B9CF-7EFAF5819CC7}">
      <dgm:prSet/>
      <dgm:spPr/>
      <dgm:t>
        <a:bodyPr/>
        <a:lstStyle/>
        <a:p>
          <a:endParaRPr lang="fr-FR"/>
        </a:p>
      </dgm:t>
    </dgm:pt>
    <dgm:pt modelId="{CB579CB2-AE3D-48C9-B6E1-4D5364B764FA}" type="sibTrans" cxnId="{F8C6F8A8-6307-44AC-B9CF-7EFAF5819CC7}">
      <dgm:prSet/>
      <dgm:spPr/>
      <dgm:t>
        <a:bodyPr/>
        <a:lstStyle/>
        <a:p>
          <a:endParaRPr lang="fr-FR"/>
        </a:p>
      </dgm:t>
    </dgm:pt>
    <dgm:pt modelId="{36075F6B-EA43-4701-8831-51A595CFC3AE}">
      <dgm:prSet/>
      <dgm:spPr/>
      <dgm:t>
        <a:bodyPr/>
        <a:lstStyle/>
        <a:p>
          <a:r>
            <a:rPr lang="fr-FR" dirty="0" smtClean="0"/>
            <a:t>Description d’un système</a:t>
          </a:r>
          <a:endParaRPr lang="fr-FR" dirty="0"/>
        </a:p>
      </dgm:t>
    </dgm:pt>
    <dgm:pt modelId="{DEC3BA2C-7A6C-4B1E-901E-C57285BAB536}" type="parTrans" cxnId="{C2102254-1DBE-410E-855B-1AD945C26D61}">
      <dgm:prSet/>
      <dgm:spPr/>
      <dgm:t>
        <a:bodyPr/>
        <a:lstStyle/>
        <a:p>
          <a:endParaRPr lang="fr-FR"/>
        </a:p>
      </dgm:t>
    </dgm:pt>
    <dgm:pt modelId="{6259BB66-72C0-44D0-B73D-9D20471975D5}" type="sibTrans" cxnId="{C2102254-1DBE-410E-855B-1AD945C26D61}">
      <dgm:prSet/>
      <dgm:spPr/>
      <dgm:t>
        <a:bodyPr/>
        <a:lstStyle/>
        <a:p>
          <a:endParaRPr lang="fr-FR"/>
        </a:p>
      </dgm:t>
    </dgm:pt>
    <dgm:pt modelId="{FFA2A605-D66D-4F60-93D4-6B38233F3101}">
      <dgm:prSet/>
      <dgm:spPr/>
      <dgm:t>
        <a:bodyPr/>
        <a:lstStyle/>
        <a:p>
          <a:r>
            <a:rPr lang="fr-FR" dirty="0" smtClean="0"/>
            <a:t>Analyse d’un cahier des charges</a:t>
          </a:r>
          <a:endParaRPr lang="fr-FR" dirty="0"/>
        </a:p>
      </dgm:t>
    </dgm:pt>
    <dgm:pt modelId="{3B508497-3458-49CB-A009-2A7396B09A88}" type="parTrans" cxnId="{306F04F3-64B8-4644-A2F5-F8A4B3E7FE60}">
      <dgm:prSet/>
      <dgm:spPr/>
      <dgm:t>
        <a:bodyPr/>
        <a:lstStyle/>
        <a:p>
          <a:endParaRPr lang="fr-FR"/>
        </a:p>
      </dgm:t>
    </dgm:pt>
    <dgm:pt modelId="{A68F181C-08D2-4FD0-8C6A-48E0CAE7E4F0}" type="sibTrans" cxnId="{306F04F3-64B8-4644-A2F5-F8A4B3E7FE60}">
      <dgm:prSet/>
      <dgm:spPr/>
      <dgm:t>
        <a:bodyPr/>
        <a:lstStyle/>
        <a:p>
          <a:endParaRPr lang="fr-FR"/>
        </a:p>
      </dgm:t>
    </dgm:pt>
    <dgm:pt modelId="{02D3C5DE-912D-4CF7-9D9D-DA6C0E908510}">
      <dgm:prSet/>
      <dgm:spPr/>
      <dgm:t>
        <a:bodyPr/>
        <a:lstStyle/>
        <a:p>
          <a:r>
            <a:rPr lang="fr-FR" dirty="0" smtClean="0"/>
            <a:t>Dans le domaine technique</a:t>
          </a:r>
        </a:p>
      </dgm:t>
    </dgm:pt>
    <dgm:pt modelId="{135526CD-4239-4402-9CA7-715B405D6256}" type="parTrans" cxnId="{381D6CB5-41BE-43BF-842D-0A7EA21DD522}">
      <dgm:prSet/>
      <dgm:spPr/>
      <dgm:t>
        <a:bodyPr/>
        <a:lstStyle/>
        <a:p>
          <a:endParaRPr lang="fr-FR"/>
        </a:p>
      </dgm:t>
    </dgm:pt>
    <dgm:pt modelId="{F2094450-BCFB-4138-ABFA-8B834247E96A}" type="sibTrans" cxnId="{381D6CB5-41BE-43BF-842D-0A7EA21DD522}">
      <dgm:prSet/>
      <dgm:spPr/>
      <dgm:t>
        <a:bodyPr/>
        <a:lstStyle/>
        <a:p>
          <a:endParaRPr lang="fr-FR"/>
        </a:p>
      </dgm:t>
    </dgm:pt>
    <dgm:pt modelId="{105EB7FA-186F-4821-8143-743B3B514375}" type="pres">
      <dgm:prSet presAssocID="{77D1D10E-5010-4225-BB7A-B0A738B9FC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21EAD4E-58F8-4A6B-9423-9E18896BAC86}" type="pres">
      <dgm:prSet presAssocID="{8FDF0B8F-6E0F-4CF7-92CF-049EF4F2E9E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AE8AD2-1CD7-4CF5-B213-FC5D4B03A878}" type="pres">
      <dgm:prSet presAssocID="{7B5CDD14-F675-464F-865C-A3AC8CFAA160}" presName="sibTrans" presStyleCnt="0"/>
      <dgm:spPr/>
    </dgm:pt>
    <dgm:pt modelId="{0DDEDCB6-26EB-4774-BB2E-8A7C8C5B4144}" type="pres">
      <dgm:prSet presAssocID="{76592722-C4F6-47EF-9681-B2C9559B7C1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B1F4D6-9CDC-4165-856E-A3BDB1A4A73F}" type="pres">
      <dgm:prSet presAssocID="{CB579CB2-AE3D-48C9-B6E1-4D5364B764FA}" presName="sibTrans" presStyleCnt="0"/>
      <dgm:spPr/>
    </dgm:pt>
    <dgm:pt modelId="{E8EEE78A-32B5-4977-BC47-ECDF93A49455}" type="pres">
      <dgm:prSet presAssocID="{36075F6B-EA43-4701-8831-51A595CFC3A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519CE5-BB87-4E9D-A7DC-C93A73AC7FFB}" type="pres">
      <dgm:prSet presAssocID="{6259BB66-72C0-44D0-B73D-9D20471975D5}" presName="sibTrans" presStyleCnt="0"/>
      <dgm:spPr/>
    </dgm:pt>
    <dgm:pt modelId="{74E471D4-E585-4350-AEAA-E436D4291127}" type="pres">
      <dgm:prSet presAssocID="{FFA2A605-D66D-4F60-93D4-6B38233F31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F9CC5-F106-442A-9BCF-ED0659391AE4}" type="pres">
      <dgm:prSet presAssocID="{A68F181C-08D2-4FD0-8C6A-48E0CAE7E4F0}" presName="sibTrans" presStyleCnt="0"/>
      <dgm:spPr/>
    </dgm:pt>
    <dgm:pt modelId="{CDEC6133-145F-460B-BA51-406E368249FD}" type="pres">
      <dgm:prSet presAssocID="{02D3C5DE-912D-4CF7-9D9D-DA6C0E90851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1D6CB5-41BE-43BF-842D-0A7EA21DD522}" srcId="{77D1D10E-5010-4225-BB7A-B0A738B9FC1A}" destId="{02D3C5DE-912D-4CF7-9D9D-DA6C0E908510}" srcOrd="4" destOrd="0" parTransId="{135526CD-4239-4402-9CA7-715B405D6256}" sibTransId="{F2094450-BCFB-4138-ABFA-8B834247E96A}"/>
    <dgm:cxn modelId="{C2102254-1DBE-410E-855B-1AD945C26D61}" srcId="{77D1D10E-5010-4225-BB7A-B0A738B9FC1A}" destId="{36075F6B-EA43-4701-8831-51A595CFC3AE}" srcOrd="2" destOrd="0" parTransId="{DEC3BA2C-7A6C-4B1E-901E-C57285BAB536}" sibTransId="{6259BB66-72C0-44D0-B73D-9D20471975D5}"/>
    <dgm:cxn modelId="{AD5CA359-873E-4CB8-A9CD-FAE714B0CDDF}" type="presOf" srcId="{36075F6B-EA43-4701-8831-51A595CFC3AE}" destId="{E8EEE78A-32B5-4977-BC47-ECDF93A49455}" srcOrd="0" destOrd="0" presId="urn:microsoft.com/office/officeart/2005/8/layout/default#2"/>
    <dgm:cxn modelId="{F8C6F8A8-6307-44AC-B9CF-7EFAF5819CC7}" srcId="{77D1D10E-5010-4225-BB7A-B0A738B9FC1A}" destId="{76592722-C4F6-47EF-9681-B2C9559B7C1B}" srcOrd="1" destOrd="0" parTransId="{1E15027C-B342-49D3-93E4-775305C95311}" sibTransId="{CB579CB2-AE3D-48C9-B6E1-4D5364B764FA}"/>
    <dgm:cxn modelId="{CE413AC3-C064-41CF-B766-D7CD3AC9E475}" type="presOf" srcId="{77D1D10E-5010-4225-BB7A-B0A738B9FC1A}" destId="{105EB7FA-186F-4821-8143-743B3B514375}" srcOrd="0" destOrd="0" presId="urn:microsoft.com/office/officeart/2005/8/layout/default#2"/>
    <dgm:cxn modelId="{48189AC7-D124-4EBE-A51A-AC57A84511D7}" type="presOf" srcId="{02D3C5DE-912D-4CF7-9D9D-DA6C0E908510}" destId="{CDEC6133-145F-460B-BA51-406E368249FD}" srcOrd="0" destOrd="0" presId="urn:microsoft.com/office/officeart/2005/8/layout/default#2"/>
    <dgm:cxn modelId="{DFA1B929-1CCB-4017-AD26-2FD05C8811A1}" srcId="{77D1D10E-5010-4225-BB7A-B0A738B9FC1A}" destId="{8FDF0B8F-6E0F-4CF7-92CF-049EF4F2E9E8}" srcOrd="0" destOrd="0" parTransId="{63A29BDC-1D33-4575-A798-0E85D438D0CE}" sibTransId="{7B5CDD14-F675-464F-865C-A3AC8CFAA160}"/>
    <dgm:cxn modelId="{D5024FAF-7A65-4846-A105-EB65FFE0BE6D}" type="presOf" srcId="{8FDF0B8F-6E0F-4CF7-92CF-049EF4F2E9E8}" destId="{D21EAD4E-58F8-4A6B-9423-9E18896BAC86}" srcOrd="0" destOrd="0" presId="urn:microsoft.com/office/officeart/2005/8/layout/default#2"/>
    <dgm:cxn modelId="{43FBA8CF-216A-4CBB-A7B4-A3AF4C894BAD}" type="presOf" srcId="{FFA2A605-D66D-4F60-93D4-6B38233F3101}" destId="{74E471D4-E585-4350-AEAA-E436D4291127}" srcOrd="0" destOrd="0" presId="urn:microsoft.com/office/officeart/2005/8/layout/default#2"/>
    <dgm:cxn modelId="{306F04F3-64B8-4644-A2F5-F8A4B3E7FE60}" srcId="{77D1D10E-5010-4225-BB7A-B0A738B9FC1A}" destId="{FFA2A605-D66D-4F60-93D4-6B38233F3101}" srcOrd="3" destOrd="0" parTransId="{3B508497-3458-49CB-A009-2A7396B09A88}" sibTransId="{A68F181C-08D2-4FD0-8C6A-48E0CAE7E4F0}"/>
    <dgm:cxn modelId="{72A96278-4D72-4A93-9B1E-915B74B2E193}" type="presOf" srcId="{76592722-C4F6-47EF-9681-B2C9559B7C1B}" destId="{0DDEDCB6-26EB-4774-BB2E-8A7C8C5B4144}" srcOrd="0" destOrd="0" presId="urn:microsoft.com/office/officeart/2005/8/layout/default#2"/>
    <dgm:cxn modelId="{99E02AE5-625B-408D-B4CA-643414E0B1EF}" type="presParOf" srcId="{105EB7FA-186F-4821-8143-743B3B514375}" destId="{D21EAD4E-58F8-4A6B-9423-9E18896BAC86}" srcOrd="0" destOrd="0" presId="urn:microsoft.com/office/officeart/2005/8/layout/default#2"/>
    <dgm:cxn modelId="{503F5454-49DD-4F78-8EF2-D7A7FCA6A714}" type="presParOf" srcId="{105EB7FA-186F-4821-8143-743B3B514375}" destId="{38AE8AD2-1CD7-4CF5-B213-FC5D4B03A878}" srcOrd="1" destOrd="0" presId="urn:microsoft.com/office/officeart/2005/8/layout/default#2"/>
    <dgm:cxn modelId="{D0D3ECA7-F5F5-4ABF-90D1-386784BBC183}" type="presParOf" srcId="{105EB7FA-186F-4821-8143-743B3B514375}" destId="{0DDEDCB6-26EB-4774-BB2E-8A7C8C5B4144}" srcOrd="2" destOrd="0" presId="urn:microsoft.com/office/officeart/2005/8/layout/default#2"/>
    <dgm:cxn modelId="{A24A897E-A4F7-4DEE-AB40-1AACF92762CD}" type="presParOf" srcId="{105EB7FA-186F-4821-8143-743B3B514375}" destId="{E6B1F4D6-9CDC-4165-856E-A3BDB1A4A73F}" srcOrd="3" destOrd="0" presId="urn:microsoft.com/office/officeart/2005/8/layout/default#2"/>
    <dgm:cxn modelId="{E568816D-75CA-473E-8801-024EC971373E}" type="presParOf" srcId="{105EB7FA-186F-4821-8143-743B3B514375}" destId="{E8EEE78A-32B5-4977-BC47-ECDF93A49455}" srcOrd="4" destOrd="0" presId="urn:microsoft.com/office/officeart/2005/8/layout/default#2"/>
    <dgm:cxn modelId="{0F194539-D8BB-451F-9EA7-1599037F3933}" type="presParOf" srcId="{105EB7FA-186F-4821-8143-743B3B514375}" destId="{EB519CE5-BB87-4E9D-A7DC-C93A73AC7FFB}" srcOrd="5" destOrd="0" presId="urn:microsoft.com/office/officeart/2005/8/layout/default#2"/>
    <dgm:cxn modelId="{CDD245DF-8610-4236-A8A3-DE49AF57CBA9}" type="presParOf" srcId="{105EB7FA-186F-4821-8143-743B3B514375}" destId="{74E471D4-E585-4350-AEAA-E436D4291127}" srcOrd="6" destOrd="0" presId="urn:microsoft.com/office/officeart/2005/8/layout/default#2"/>
    <dgm:cxn modelId="{51C3AF8F-3618-4429-8CDE-B6A45D42F63A}" type="presParOf" srcId="{105EB7FA-186F-4821-8143-743B3B514375}" destId="{0DFF9CC5-F106-442A-9BCF-ED0659391AE4}" srcOrd="7" destOrd="0" presId="urn:microsoft.com/office/officeart/2005/8/layout/default#2"/>
    <dgm:cxn modelId="{6248903B-77D7-429B-A828-CA2FCC2802BD}" type="presParOf" srcId="{105EB7FA-186F-4821-8143-743B3B514375}" destId="{CDEC6133-145F-460B-BA51-406E368249FD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D1D10E-5010-4225-BB7A-B0A738B9FC1A}" type="doc">
      <dgm:prSet loTypeId="urn:microsoft.com/office/officeart/2005/8/layout/default#3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8FDF0B8F-6E0F-4CF7-92CF-049EF4F2E9E8}">
      <dgm:prSet/>
      <dgm:spPr/>
      <dgm:t>
        <a:bodyPr/>
        <a:lstStyle/>
        <a:p>
          <a:r>
            <a:rPr lang="fr-FR" dirty="0" smtClean="0"/>
            <a:t>Conception</a:t>
          </a:r>
          <a:endParaRPr lang="fr-FR" dirty="0"/>
        </a:p>
      </dgm:t>
    </dgm:pt>
    <dgm:pt modelId="{63A29BDC-1D33-4575-A798-0E85D438D0CE}" type="parTrans" cxnId="{DFA1B929-1CCB-4017-AD26-2FD05C8811A1}">
      <dgm:prSet/>
      <dgm:spPr/>
      <dgm:t>
        <a:bodyPr/>
        <a:lstStyle/>
        <a:p>
          <a:endParaRPr lang="fr-FR"/>
        </a:p>
      </dgm:t>
    </dgm:pt>
    <dgm:pt modelId="{7B5CDD14-F675-464F-865C-A3AC8CFAA160}" type="sibTrans" cxnId="{DFA1B929-1CCB-4017-AD26-2FD05C8811A1}">
      <dgm:prSet/>
      <dgm:spPr/>
      <dgm:t>
        <a:bodyPr/>
        <a:lstStyle/>
        <a:p>
          <a:endParaRPr lang="fr-FR"/>
        </a:p>
      </dgm:t>
    </dgm:pt>
    <dgm:pt modelId="{FD4B9CA8-34DF-4991-AA9F-F355141EB7B8}">
      <dgm:prSet/>
      <dgm:spPr/>
      <dgm:t>
        <a:bodyPr/>
        <a:lstStyle/>
        <a:p>
          <a:r>
            <a:rPr lang="fr-FR" dirty="0" smtClean="0"/>
            <a:t>Recherche de solutions</a:t>
          </a:r>
          <a:endParaRPr lang="fr-FR" dirty="0"/>
        </a:p>
      </dgm:t>
    </dgm:pt>
    <dgm:pt modelId="{A6E58C24-6F82-43C1-AF28-A8D116B23E07}" type="parTrans" cxnId="{02CE87AD-0F7D-47DA-8280-14508AA09022}">
      <dgm:prSet/>
      <dgm:spPr/>
      <dgm:t>
        <a:bodyPr/>
        <a:lstStyle/>
        <a:p>
          <a:endParaRPr lang="fr-FR"/>
        </a:p>
      </dgm:t>
    </dgm:pt>
    <dgm:pt modelId="{2F9AB237-AB08-4B94-8237-C20CB2F3EA8A}" type="sibTrans" cxnId="{02CE87AD-0F7D-47DA-8280-14508AA09022}">
      <dgm:prSet/>
      <dgm:spPr/>
      <dgm:t>
        <a:bodyPr/>
        <a:lstStyle/>
        <a:p>
          <a:endParaRPr lang="fr-FR"/>
        </a:p>
      </dgm:t>
    </dgm:pt>
    <dgm:pt modelId="{6813643E-AA5B-4B50-885B-FA493D0A4886}">
      <dgm:prSet/>
      <dgm:spPr/>
      <dgm:t>
        <a:bodyPr/>
        <a:lstStyle/>
        <a:p>
          <a:r>
            <a:rPr lang="fr-FR" dirty="0" smtClean="0"/>
            <a:t>Simulation</a:t>
          </a:r>
          <a:endParaRPr lang="fr-FR" dirty="0"/>
        </a:p>
      </dgm:t>
    </dgm:pt>
    <dgm:pt modelId="{358CFE6B-CBDE-4BFB-9C61-B0998931FEAA}" type="parTrans" cxnId="{61C2A67C-6A58-4C56-A7F8-83AF1ED2EAFF}">
      <dgm:prSet/>
      <dgm:spPr/>
      <dgm:t>
        <a:bodyPr/>
        <a:lstStyle/>
        <a:p>
          <a:endParaRPr lang="fr-FR"/>
        </a:p>
      </dgm:t>
    </dgm:pt>
    <dgm:pt modelId="{A10B5D86-F753-4E03-A53B-C33E719D6CF5}" type="sibTrans" cxnId="{61C2A67C-6A58-4C56-A7F8-83AF1ED2EAFF}">
      <dgm:prSet/>
      <dgm:spPr/>
      <dgm:t>
        <a:bodyPr/>
        <a:lstStyle/>
        <a:p>
          <a:endParaRPr lang="fr-FR"/>
        </a:p>
      </dgm:t>
    </dgm:pt>
    <dgm:pt modelId="{64FEB9CD-B166-435E-BD39-F09E8EF1D394}">
      <dgm:prSet/>
      <dgm:spPr/>
      <dgm:t>
        <a:bodyPr/>
        <a:lstStyle/>
        <a:p>
          <a:r>
            <a:rPr lang="fr-FR" dirty="0" smtClean="0"/>
            <a:t>Programmation</a:t>
          </a:r>
          <a:endParaRPr lang="fr-FR" dirty="0"/>
        </a:p>
      </dgm:t>
    </dgm:pt>
    <dgm:pt modelId="{874DCF31-3A2A-47E5-8C2E-57DCAB5AB1CF}" type="parTrans" cxnId="{8F4D9EAE-EEC7-498F-A384-A61AF2AA6612}">
      <dgm:prSet/>
      <dgm:spPr/>
      <dgm:t>
        <a:bodyPr/>
        <a:lstStyle/>
        <a:p>
          <a:endParaRPr lang="fr-FR"/>
        </a:p>
      </dgm:t>
    </dgm:pt>
    <dgm:pt modelId="{03E5C36D-295B-43C0-9CC2-E80E32767ED4}" type="sibTrans" cxnId="{8F4D9EAE-EEC7-498F-A384-A61AF2AA6612}">
      <dgm:prSet/>
      <dgm:spPr/>
      <dgm:t>
        <a:bodyPr/>
        <a:lstStyle/>
        <a:p>
          <a:endParaRPr lang="fr-FR"/>
        </a:p>
      </dgm:t>
    </dgm:pt>
    <dgm:pt modelId="{F20CF52B-59FD-4EB5-BA9F-56B37D51B5C6}">
      <dgm:prSet/>
      <dgm:spPr/>
      <dgm:t>
        <a:bodyPr/>
        <a:lstStyle/>
        <a:p>
          <a:r>
            <a:rPr lang="fr-FR" dirty="0" smtClean="0"/>
            <a:t>…</a:t>
          </a:r>
          <a:endParaRPr lang="fr-FR" dirty="0"/>
        </a:p>
      </dgm:t>
    </dgm:pt>
    <dgm:pt modelId="{B9E21E19-EBE4-42C9-B164-2CC424766FF6}" type="parTrans" cxnId="{B8D94ECF-A294-4007-8752-629329D0B969}">
      <dgm:prSet/>
      <dgm:spPr/>
      <dgm:t>
        <a:bodyPr/>
        <a:lstStyle/>
        <a:p>
          <a:endParaRPr lang="fr-FR"/>
        </a:p>
      </dgm:t>
    </dgm:pt>
    <dgm:pt modelId="{C5C88FED-A410-42AB-9EBF-2D08E6F2C884}" type="sibTrans" cxnId="{B8D94ECF-A294-4007-8752-629329D0B969}">
      <dgm:prSet/>
      <dgm:spPr/>
      <dgm:t>
        <a:bodyPr/>
        <a:lstStyle/>
        <a:p>
          <a:endParaRPr lang="fr-FR"/>
        </a:p>
      </dgm:t>
    </dgm:pt>
    <dgm:pt modelId="{105EB7FA-186F-4821-8143-743B3B514375}" type="pres">
      <dgm:prSet presAssocID="{77D1D10E-5010-4225-BB7A-B0A738B9FC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21EAD4E-58F8-4A6B-9423-9E18896BAC86}" type="pres">
      <dgm:prSet presAssocID="{8FDF0B8F-6E0F-4CF7-92CF-049EF4F2E9E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AE8AD2-1CD7-4CF5-B213-FC5D4B03A878}" type="pres">
      <dgm:prSet presAssocID="{7B5CDD14-F675-464F-865C-A3AC8CFAA160}" presName="sibTrans" presStyleCnt="0"/>
      <dgm:spPr/>
    </dgm:pt>
    <dgm:pt modelId="{A55B886E-B5B8-4D97-822A-2D952C283E5F}" type="pres">
      <dgm:prSet presAssocID="{FD4B9CA8-34DF-4991-AA9F-F355141EB7B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E9B65D-0F2E-4573-A671-31F1B529381A}" type="pres">
      <dgm:prSet presAssocID="{2F9AB237-AB08-4B94-8237-C20CB2F3EA8A}" presName="sibTrans" presStyleCnt="0"/>
      <dgm:spPr/>
    </dgm:pt>
    <dgm:pt modelId="{9F990F0F-0C37-48F6-8478-4789F7D12AE6}" type="pres">
      <dgm:prSet presAssocID="{6813643E-AA5B-4B50-885B-FA493D0A48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0FAA62-97F7-4A23-BB84-2EEB34D65BB6}" type="pres">
      <dgm:prSet presAssocID="{A10B5D86-F753-4E03-A53B-C33E719D6CF5}" presName="sibTrans" presStyleCnt="0"/>
      <dgm:spPr/>
    </dgm:pt>
    <dgm:pt modelId="{68526591-A7BE-4847-8FE9-3B19334434FD}" type="pres">
      <dgm:prSet presAssocID="{64FEB9CD-B166-435E-BD39-F09E8EF1D3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63420F-8BD2-4E16-B5F6-FDE823EA25D8}" type="pres">
      <dgm:prSet presAssocID="{03E5C36D-295B-43C0-9CC2-E80E32767ED4}" presName="sibTrans" presStyleCnt="0"/>
      <dgm:spPr/>
    </dgm:pt>
    <dgm:pt modelId="{1F9C4D0F-F537-429B-8A41-6F24BF4F67CA}" type="pres">
      <dgm:prSet presAssocID="{F20CF52B-59FD-4EB5-BA9F-56B37D51B5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CE87AD-0F7D-47DA-8280-14508AA09022}" srcId="{77D1D10E-5010-4225-BB7A-B0A738B9FC1A}" destId="{FD4B9CA8-34DF-4991-AA9F-F355141EB7B8}" srcOrd="1" destOrd="0" parTransId="{A6E58C24-6F82-43C1-AF28-A8D116B23E07}" sibTransId="{2F9AB237-AB08-4B94-8237-C20CB2F3EA8A}"/>
    <dgm:cxn modelId="{B8D94ECF-A294-4007-8752-629329D0B969}" srcId="{77D1D10E-5010-4225-BB7A-B0A738B9FC1A}" destId="{F20CF52B-59FD-4EB5-BA9F-56B37D51B5C6}" srcOrd="4" destOrd="0" parTransId="{B9E21E19-EBE4-42C9-B164-2CC424766FF6}" sibTransId="{C5C88FED-A410-42AB-9EBF-2D08E6F2C884}"/>
    <dgm:cxn modelId="{8F4D9EAE-EEC7-498F-A384-A61AF2AA6612}" srcId="{77D1D10E-5010-4225-BB7A-B0A738B9FC1A}" destId="{64FEB9CD-B166-435E-BD39-F09E8EF1D394}" srcOrd="3" destOrd="0" parTransId="{874DCF31-3A2A-47E5-8C2E-57DCAB5AB1CF}" sibTransId="{03E5C36D-295B-43C0-9CC2-E80E32767ED4}"/>
    <dgm:cxn modelId="{8313FD16-020D-4617-9767-9050C5E4F450}" type="presOf" srcId="{6813643E-AA5B-4B50-885B-FA493D0A4886}" destId="{9F990F0F-0C37-48F6-8478-4789F7D12AE6}" srcOrd="0" destOrd="0" presId="urn:microsoft.com/office/officeart/2005/8/layout/default#3"/>
    <dgm:cxn modelId="{5B966C9D-2315-4D88-97CE-23C534105C0E}" type="presOf" srcId="{8FDF0B8F-6E0F-4CF7-92CF-049EF4F2E9E8}" destId="{D21EAD4E-58F8-4A6B-9423-9E18896BAC86}" srcOrd="0" destOrd="0" presId="urn:microsoft.com/office/officeart/2005/8/layout/default#3"/>
    <dgm:cxn modelId="{E8806096-2565-4DEB-A7D8-1BAF9D01C546}" type="presOf" srcId="{77D1D10E-5010-4225-BB7A-B0A738B9FC1A}" destId="{105EB7FA-186F-4821-8143-743B3B514375}" srcOrd="0" destOrd="0" presId="urn:microsoft.com/office/officeart/2005/8/layout/default#3"/>
    <dgm:cxn modelId="{F6D7F903-E927-4BCE-BB70-813A2F82301B}" type="presOf" srcId="{64FEB9CD-B166-435E-BD39-F09E8EF1D394}" destId="{68526591-A7BE-4847-8FE9-3B19334434FD}" srcOrd="0" destOrd="0" presId="urn:microsoft.com/office/officeart/2005/8/layout/default#3"/>
    <dgm:cxn modelId="{DFA1B929-1CCB-4017-AD26-2FD05C8811A1}" srcId="{77D1D10E-5010-4225-BB7A-B0A738B9FC1A}" destId="{8FDF0B8F-6E0F-4CF7-92CF-049EF4F2E9E8}" srcOrd="0" destOrd="0" parTransId="{63A29BDC-1D33-4575-A798-0E85D438D0CE}" sibTransId="{7B5CDD14-F675-464F-865C-A3AC8CFAA160}"/>
    <dgm:cxn modelId="{61C2A67C-6A58-4C56-A7F8-83AF1ED2EAFF}" srcId="{77D1D10E-5010-4225-BB7A-B0A738B9FC1A}" destId="{6813643E-AA5B-4B50-885B-FA493D0A4886}" srcOrd="2" destOrd="0" parTransId="{358CFE6B-CBDE-4BFB-9C61-B0998931FEAA}" sibTransId="{A10B5D86-F753-4E03-A53B-C33E719D6CF5}"/>
    <dgm:cxn modelId="{B845750F-75C4-4031-97BB-62155AAD1B6A}" type="presOf" srcId="{F20CF52B-59FD-4EB5-BA9F-56B37D51B5C6}" destId="{1F9C4D0F-F537-429B-8A41-6F24BF4F67CA}" srcOrd="0" destOrd="0" presId="urn:microsoft.com/office/officeart/2005/8/layout/default#3"/>
    <dgm:cxn modelId="{44CF5A4D-4778-40A3-A54D-863EDE3D3FF9}" type="presOf" srcId="{FD4B9CA8-34DF-4991-AA9F-F355141EB7B8}" destId="{A55B886E-B5B8-4D97-822A-2D952C283E5F}" srcOrd="0" destOrd="0" presId="urn:microsoft.com/office/officeart/2005/8/layout/default#3"/>
    <dgm:cxn modelId="{BED01748-1937-47A0-816C-2FA9F4AF796F}" type="presParOf" srcId="{105EB7FA-186F-4821-8143-743B3B514375}" destId="{D21EAD4E-58F8-4A6B-9423-9E18896BAC86}" srcOrd="0" destOrd="0" presId="urn:microsoft.com/office/officeart/2005/8/layout/default#3"/>
    <dgm:cxn modelId="{3BC5CCD6-DCA2-45C8-ABED-F46D47276FA2}" type="presParOf" srcId="{105EB7FA-186F-4821-8143-743B3B514375}" destId="{38AE8AD2-1CD7-4CF5-B213-FC5D4B03A878}" srcOrd="1" destOrd="0" presId="urn:microsoft.com/office/officeart/2005/8/layout/default#3"/>
    <dgm:cxn modelId="{45A7BD53-98AD-472D-985C-1C626986E16E}" type="presParOf" srcId="{105EB7FA-186F-4821-8143-743B3B514375}" destId="{A55B886E-B5B8-4D97-822A-2D952C283E5F}" srcOrd="2" destOrd="0" presId="urn:microsoft.com/office/officeart/2005/8/layout/default#3"/>
    <dgm:cxn modelId="{EC37810B-B7A5-4DE0-9C8F-FAF677610E4A}" type="presParOf" srcId="{105EB7FA-186F-4821-8143-743B3B514375}" destId="{4FE9B65D-0F2E-4573-A671-31F1B529381A}" srcOrd="3" destOrd="0" presId="urn:microsoft.com/office/officeart/2005/8/layout/default#3"/>
    <dgm:cxn modelId="{5665A97A-B9C6-4623-8539-1F0C32301CDF}" type="presParOf" srcId="{105EB7FA-186F-4821-8143-743B3B514375}" destId="{9F990F0F-0C37-48F6-8478-4789F7D12AE6}" srcOrd="4" destOrd="0" presId="urn:microsoft.com/office/officeart/2005/8/layout/default#3"/>
    <dgm:cxn modelId="{FE2FA519-7AE1-4429-9218-824FC9F78001}" type="presParOf" srcId="{105EB7FA-186F-4821-8143-743B3B514375}" destId="{460FAA62-97F7-4A23-BB84-2EEB34D65BB6}" srcOrd="5" destOrd="0" presId="urn:microsoft.com/office/officeart/2005/8/layout/default#3"/>
    <dgm:cxn modelId="{DEA40D53-43CA-4D42-8B71-5C61978900E4}" type="presParOf" srcId="{105EB7FA-186F-4821-8143-743B3B514375}" destId="{68526591-A7BE-4847-8FE9-3B19334434FD}" srcOrd="6" destOrd="0" presId="urn:microsoft.com/office/officeart/2005/8/layout/default#3"/>
    <dgm:cxn modelId="{5EEBF74C-0487-4173-B3F2-40F8402EE1C0}" type="presParOf" srcId="{105EB7FA-186F-4821-8143-743B3B514375}" destId="{3663420F-8BD2-4E16-B5F6-FDE823EA25D8}" srcOrd="7" destOrd="0" presId="urn:microsoft.com/office/officeart/2005/8/layout/default#3"/>
    <dgm:cxn modelId="{A705A35A-8F49-4962-87FA-95CD0F216C4E}" type="presParOf" srcId="{105EB7FA-186F-4821-8143-743B3B514375}" destId="{1F9C4D0F-F537-429B-8A41-6F24BF4F67CA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D1D10E-5010-4225-BB7A-B0A738B9FC1A}" type="doc">
      <dgm:prSet loTypeId="urn:microsoft.com/office/officeart/2005/8/layout/default#4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C44189FA-E70A-4D35-AB01-1A628CB20905}">
      <dgm:prSet/>
      <dgm:spPr/>
      <dgm:t>
        <a:bodyPr/>
        <a:lstStyle/>
        <a:p>
          <a:r>
            <a:rPr lang="fr-FR" dirty="0" smtClean="0"/>
            <a:t>  Mise en oeuvre et configuration basique des systèmes</a:t>
          </a:r>
          <a:endParaRPr lang="fr-FR" dirty="0"/>
        </a:p>
      </dgm:t>
    </dgm:pt>
    <dgm:pt modelId="{F893D1DB-3534-4E10-8522-30F8637EB961}" type="parTrans" cxnId="{40871913-D144-4176-A986-33C735061BB0}">
      <dgm:prSet/>
      <dgm:spPr/>
      <dgm:t>
        <a:bodyPr/>
        <a:lstStyle/>
        <a:p>
          <a:endParaRPr lang="fr-FR"/>
        </a:p>
      </dgm:t>
    </dgm:pt>
    <dgm:pt modelId="{238A841D-2E82-44E1-912E-C48437D388AB}" type="sibTrans" cxnId="{40871913-D144-4176-A986-33C735061BB0}">
      <dgm:prSet/>
      <dgm:spPr/>
      <dgm:t>
        <a:bodyPr/>
        <a:lstStyle/>
        <a:p>
          <a:endParaRPr lang="fr-FR"/>
        </a:p>
      </dgm:t>
    </dgm:pt>
    <dgm:pt modelId="{289896C1-CB4A-433C-B968-3D527200DB22}">
      <dgm:prSet/>
      <dgm:spPr/>
      <dgm:t>
        <a:bodyPr/>
        <a:lstStyle/>
        <a:p>
          <a:r>
            <a:rPr lang="fr-FR" dirty="0" smtClean="0"/>
            <a:t>  Gestion de projet</a:t>
          </a:r>
          <a:endParaRPr lang="fr-FR" dirty="0"/>
        </a:p>
      </dgm:t>
    </dgm:pt>
    <dgm:pt modelId="{CBF7AF0F-CCFA-4E40-A1E5-7B3946096894}" type="parTrans" cxnId="{18150103-9784-4142-A8ED-D7C878279356}">
      <dgm:prSet/>
      <dgm:spPr/>
      <dgm:t>
        <a:bodyPr/>
        <a:lstStyle/>
        <a:p>
          <a:endParaRPr lang="fr-FR"/>
        </a:p>
      </dgm:t>
    </dgm:pt>
    <dgm:pt modelId="{CF8E4B26-8E75-46DA-B16B-C19523FEA6DB}" type="sibTrans" cxnId="{18150103-9784-4142-A8ED-D7C878279356}">
      <dgm:prSet/>
      <dgm:spPr/>
      <dgm:t>
        <a:bodyPr/>
        <a:lstStyle/>
        <a:p>
          <a:endParaRPr lang="fr-FR"/>
        </a:p>
      </dgm:t>
    </dgm:pt>
    <dgm:pt modelId="{4F2AB763-AC03-4807-B78F-8E302E1C837C}">
      <dgm:prSet/>
      <dgm:spPr/>
      <dgm:t>
        <a:bodyPr/>
        <a:lstStyle/>
        <a:p>
          <a:r>
            <a:rPr lang="fr-FR" dirty="0" smtClean="0"/>
            <a:t>  Principes de base du développement logiciel</a:t>
          </a:r>
          <a:endParaRPr lang="fr-FR" dirty="0"/>
        </a:p>
      </dgm:t>
    </dgm:pt>
    <dgm:pt modelId="{4C8F722B-AE50-4C3E-917A-3DD0BDCB0B63}" type="parTrans" cxnId="{2FEBBF97-6547-462A-A3D1-2F7D72B6F6C1}">
      <dgm:prSet/>
      <dgm:spPr/>
      <dgm:t>
        <a:bodyPr/>
        <a:lstStyle/>
        <a:p>
          <a:endParaRPr lang="fr-FR"/>
        </a:p>
      </dgm:t>
    </dgm:pt>
    <dgm:pt modelId="{D948ED1F-9019-40FF-897F-EE755EAF2B0F}" type="sibTrans" cxnId="{2FEBBF97-6547-462A-A3D1-2F7D72B6F6C1}">
      <dgm:prSet/>
      <dgm:spPr/>
      <dgm:t>
        <a:bodyPr/>
        <a:lstStyle/>
        <a:p>
          <a:endParaRPr lang="fr-FR"/>
        </a:p>
      </dgm:t>
    </dgm:pt>
    <dgm:pt modelId="{D3582871-3701-4CA1-9C32-E29873A86F55}">
      <dgm:prSet/>
      <dgm:spPr/>
      <dgm:t>
        <a:bodyPr/>
        <a:lstStyle/>
        <a:p>
          <a:r>
            <a:rPr lang="fr-FR" dirty="0" smtClean="0"/>
            <a:t>Mise en place d'un vocabulaire technique commun (lien avec l'anglais technique)</a:t>
          </a:r>
          <a:endParaRPr lang="fr-FR" dirty="0"/>
        </a:p>
      </dgm:t>
    </dgm:pt>
    <dgm:pt modelId="{6DF92ABD-73F8-49A2-91E0-9BC27D7F8B40}" type="parTrans" cxnId="{942CC7B8-042E-4A40-A802-D55237793A86}">
      <dgm:prSet/>
      <dgm:spPr/>
      <dgm:t>
        <a:bodyPr/>
        <a:lstStyle/>
        <a:p>
          <a:endParaRPr lang="fr-FR"/>
        </a:p>
      </dgm:t>
    </dgm:pt>
    <dgm:pt modelId="{B92B0ED8-7218-40E9-85B1-F7F54F9B44F5}" type="sibTrans" cxnId="{942CC7B8-042E-4A40-A802-D55237793A86}">
      <dgm:prSet/>
      <dgm:spPr/>
      <dgm:t>
        <a:bodyPr/>
        <a:lstStyle/>
        <a:p>
          <a:endParaRPr lang="fr-FR"/>
        </a:p>
      </dgm:t>
    </dgm:pt>
    <dgm:pt modelId="{71CA3144-4318-4325-A1DE-471D4FBA8B3E}">
      <dgm:prSet/>
      <dgm:spPr/>
      <dgm:t>
        <a:bodyPr/>
        <a:lstStyle/>
        <a:p>
          <a:r>
            <a:rPr lang="fr-FR" dirty="0" smtClean="0"/>
            <a:t>Habilitation électrique</a:t>
          </a:r>
          <a:endParaRPr lang="fr-FR" dirty="0"/>
        </a:p>
      </dgm:t>
    </dgm:pt>
    <dgm:pt modelId="{018C47D9-7827-44E3-9694-6F6970140AD4}" type="parTrans" cxnId="{3FFC5DFE-80D1-4581-BAC3-C9D9BE9CD380}">
      <dgm:prSet/>
      <dgm:spPr/>
      <dgm:t>
        <a:bodyPr/>
        <a:lstStyle/>
        <a:p>
          <a:endParaRPr lang="fr-FR"/>
        </a:p>
      </dgm:t>
    </dgm:pt>
    <dgm:pt modelId="{6D64E49C-7F29-4155-B6C4-9A023B400943}" type="sibTrans" cxnId="{3FFC5DFE-80D1-4581-BAC3-C9D9BE9CD380}">
      <dgm:prSet/>
      <dgm:spPr/>
      <dgm:t>
        <a:bodyPr/>
        <a:lstStyle/>
        <a:p>
          <a:endParaRPr lang="fr-FR"/>
        </a:p>
      </dgm:t>
    </dgm:pt>
    <dgm:pt modelId="{730635CA-0097-4936-BF6D-A73DB837F6BE}">
      <dgm:prSet/>
      <dgm:spPr/>
      <dgm:t>
        <a:bodyPr/>
        <a:lstStyle/>
        <a:p>
          <a:r>
            <a:rPr lang="fr-FR" dirty="0" smtClean="0"/>
            <a:t>Concepts fondamentaux des réseaux : routage, adressage Ip, masque de sous réseau</a:t>
          </a:r>
          <a:endParaRPr lang="fr-FR" dirty="0"/>
        </a:p>
      </dgm:t>
    </dgm:pt>
    <dgm:pt modelId="{51BFE041-094C-47C0-9F0D-B08784BED872}" type="parTrans" cxnId="{94C57C21-2A1E-4A33-94BF-464696EE52B6}">
      <dgm:prSet/>
      <dgm:spPr/>
      <dgm:t>
        <a:bodyPr/>
        <a:lstStyle/>
        <a:p>
          <a:endParaRPr lang="fr-FR"/>
        </a:p>
      </dgm:t>
    </dgm:pt>
    <dgm:pt modelId="{8B59C241-D493-4D2E-B596-12200CBB3A37}" type="sibTrans" cxnId="{94C57C21-2A1E-4A33-94BF-464696EE52B6}">
      <dgm:prSet/>
      <dgm:spPr/>
      <dgm:t>
        <a:bodyPr/>
        <a:lstStyle/>
        <a:p>
          <a:endParaRPr lang="fr-FR"/>
        </a:p>
      </dgm:t>
    </dgm:pt>
    <dgm:pt modelId="{98DCD00B-DE04-4CF1-B1AB-A7C8D308C39D}">
      <dgm:prSet/>
      <dgm:spPr/>
      <dgm:t>
        <a:bodyPr/>
        <a:lstStyle/>
        <a:p>
          <a:r>
            <a:rPr lang="fr-FR" dirty="0" smtClean="0"/>
            <a:t> Support de transmission réseau</a:t>
          </a:r>
          <a:endParaRPr lang="fr-FR" dirty="0"/>
        </a:p>
      </dgm:t>
    </dgm:pt>
    <dgm:pt modelId="{297A1D6F-91D0-4775-B7A8-5238B58CCE72}" type="parTrans" cxnId="{E3219D23-DD3B-4967-8FE0-C54F7262FB76}">
      <dgm:prSet/>
      <dgm:spPr/>
      <dgm:t>
        <a:bodyPr/>
        <a:lstStyle/>
        <a:p>
          <a:endParaRPr lang="fr-FR"/>
        </a:p>
      </dgm:t>
    </dgm:pt>
    <dgm:pt modelId="{A3D0A955-CA22-497E-BE4F-5D2BFC2AD19D}" type="sibTrans" cxnId="{E3219D23-DD3B-4967-8FE0-C54F7262FB76}">
      <dgm:prSet/>
      <dgm:spPr/>
      <dgm:t>
        <a:bodyPr/>
        <a:lstStyle/>
        <a:p>
          <a:endParaRPr lang="fr-FR"/>
        </a:p>
      </dgm:t>
    </dgm:pt>
    <dgm:pt modelId="{E8334821-6851-4320-963B-A27F1FB5041F}">
      <dgm:prSet/>
      <dgm:spPr/>
      <dgm:t>
        <a:bodyPr/>
        <a:lstStyle/>
        <a:p>
          <a:r>
            <a:rPr lang="fr-FR" dirty="0" smtClean="0"/>
            <a:t> Critères technologiques de choix d'un matériel </a:t>
          </a:r>
          <a:endParaRPr lang="fr-FR" dirty="0"/>
        </a:p>
      </dgm:t>
    </dgm:pt>
    <dgm:pt modelId="{1FBDC79C-ACB9-4B1F-A261-E385C6335F9E}" type="parTrans" cxnId="{1509A344-0712-4F7E-BB41-ECAF794E392C}">
      <dgm:prSet/>
      <dgm:spPr/>
      <dgm:t>
        <a:bodyPr/>
        <a:lstStyle/>
        <a:p>
          <a:endParaRPr lang="fr-FR"/>
        </a:p>
      </dgm:t>
    </dgm:pt>
    <dgm:pt modelId="{6E720583-1BA8-462B-ACE6-0F4D5BD31872}" type="sibTrans" cxnId="{1509A344-0712-4F7E-BB41-ECAF794E392C}">
      <dgm:prSet/>
      <dgm:spPr/>
      <dgm:t>
        <a:bodyPr/>
        <a:lstStyle/>
        <a:p>
          <a:endParaRPr lang="fr-FR"/>
        </a:p>
      </dgm:t>
    </dgm:pt>
    <dgm:pt modelId="{8FDF0B8F-6E0F-4CF7-92CF-049EF4F2E9E8}">
      <dgm:prSet/>
      <dgm:spPr/>
      <dgm:t>
        <a:bodyPr/>
        <a:lstStyle/>
        <a:p>
          <a:r>
            <a:rPr lang="fr-FR" dirty="0" smtClean="0"/>
            <a:t> Principes généraux des télécommunications</a:t>
          </a:r>
          <a:endParaRPr lang="fr-FR" dirty="0"/>
        </a:p>
      </dgm:t>
    </dgm:pt>
    <dgm:pt modelId="{63A29BDC-1D33-4575-A798-0E85D438D0CE}" type="parTrans" cxnId="{DFA1B929-1CCB-4017-AD26-2FD05C8811A1}">
      <dgm:prSet/>
      <dgm:spPr/>
      <dgm:t>
        <a:bodyPr/>
        <a:lstStyle/>
        <a:p>
          <a:endParaRPr lang="fr-FR"/>
        </a:p>
      </dgm:t>
    </dgm:pt>
    <dgm:pt modelId="{7B5CDD14-F675-464F-865C-A3AC8CFAA160}" type="sibTrans" cxnId="{DFA1B929-1CCB-4017-AD26-2FD05C8811A1}">
      <dgm:prSet/>
      <dgm:spPr/>
      <dgm:t>
        <a:bodyPr/>
        <a:lstStyle/>
        <a:p>
          <a:endParaRPr lang="fr-FR"/>
        </a:p>
      </dgm:t>
    </dgm:pt>
    <dgm:pt modelId="{32F9DA22-7674-4AB1-85B0-0C400E0B6062}">
      <dgm:prSet/>
      <dgm:spPr/>
      <dgm:t>
        <a:bodyPr/>
        <a:lstStyle/>
        <a:p>
          <a:r>
            <a:rPr lang="fr-FR" dirty="0" smtClean="0"/>
            <a:t> Bases des langages de programmation </a:t>
          </a:r>
          <a:endParaRPr lang="fr-FR" dirty="0"/>
        </a:p>
      </dgm:t>
    </dgm:pt>
    <dgm:pt modelId="{23F09ECD-66DA-49E2-ADCC-A104C8B83F35}" type="parTrans" cxnId="{4E61752C-26C6-4F1A-9369-9829495125F4}">
      <dgm:prSet/>
      <dgm:spPr/>
      <dgm:t>
        <a:bodyPr/>
        <a:lstStyle/>
        <a:p>
          <a:endParaRPr lang="fr-FR"/>
        </a:p>
      </dgm:t>
    </dgm:pt>
    <dgm:pt modelId="{D76BCFD2-6AE0-46A2-B1DC-59313A8CF117}" type="sibTrans" cxnId="{4E61752C-26C6-4F1A-9369-9829495125F4}">
      <dgm:prSet/>
      <dgm:spPr/>
      <dgm:t>
        <a:bodyPr/>
        <a:lstStyle/>
        <a:p>
          <a:endParaRPr lang="fr-FR"/>
        </a:p>
      </dgm:t>
    </dgm:pt>
    <dgm:pt modelId="{AB5FEEDA-5EFB-4599-8882-7220B9F7F7FD}">
      <dgm:prSet/>
      <dgm:spPr/>
      <dgm:t>
        <a:bodyPr/>
        <a:lstStyle/>
        <a:p>
          <a:r>
            <a:rPr lang="fr-FR" dirty="0" smtClean="0"/>
            <a:t>…</a:t>
          </a:r>
          <a:endParaRPr lang="fr-FR" dirty="0"/>
        </a:p>
      </dgm:t>
    </dgm:pt>
    <dgm:pt modelId="{AC85A7F0-05AB-4089-A288-A609831F6DF4}" type="parTrans" cxnId="{5C02AE5E-62A8-4771-9004-1011601447C4}">
      <dgm:prSet/>
      <dgm:spPr/>
      <dgm:t>
        <a:bodyPr/>
        <a:lstStyle/>
        <a:p>
          <a:endParaRPr lang="fr-FR"/>
        </a:p>
      </dgm:t>
    </dgm:pt>
    <dgm:pt modelId="{656CF301-F512-4A0B-9F80-BB48A5A0548D}" type="sibTrans" cxnId="{5C02AE5E-62A8-4771-9004-1011601447C4}">
      <dgm:prSet/>
      <dgm:spPr/>
      <dgm:t>
        <a:bodyPr/>
        <a:lstStyle/>
        <a:p>
          <a:endParaRPr lang="fr-FR"/>
        </a:p>
      </dgm:t>
    </dgm:pt>
    <dgm:pt modelId="{A05F0D59-4012-4E49-B024-9663FA3D5D9D}">
      <dgm:prSet/>
      <dgm:spPr/>
      <dgm:t>
        <a:bodyPr/>
        <a:lstStyle/>
        <a:p>
          <a:r>
            <a:rPr lang="fr-FR" dirty="0" smtClean="0"/>
            <a:t>…</a:t>
          </a:r>
          <a:endParaRPr lang="fr-FR" dirty="0"/>
        </a:p>
      </dgm:t>
    </dgm:pt>
    <dgm:pt modelId="{485F9685-5C98-4BCE-8B09-F3C697C32035}" type="parTrans" cxnId="{77A8670C-066F-45BB-9B95-B15B660E638D}">
      <dgm:prSet/>
      <dgm:spPr/>
      <dgm:t>
        <a:bodyPr/>
        <a:lstStyle/>
        <a:p>
          <a:endParaRPr lang="fr-FR"/>
        </a:p>
      </dgm:t>
    </dgm:pt>
    <dgm:pt modelId="{3B106CBE-6F79-4437-A241-FB1F889F28F0}" type="sibTrans" cxnId="{77A8670C-066F-45BB-9B95-B15B660E638D}">
      <dgm:prSet/>
      <dgm:spPr/>
      <dgm:t>
        <a:bodyPr/>
        <a:lstStyle/>
        <a:p>
          <a:endParaRPr lang="fr-FR"/>
        </a:p>
      </dgm:t>
    </dgm:pt>
    <dgm:pt modelId="{105EB7FA-186F-4821-8143-743B3B514375}" type="pres">
      <dgm:prSet presAssocID="{77D1D10E-5010-4225-BB7A-B0A738B9FC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D24067-FB30-4579-B55F-62885ACAC1F4}" type="pres">
      <dgm:prSet presAssocID="{C44189FA-E70A-4D35-AB01-1A628CB2090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05DE37-C084-4FB5-A49A-0EA29E11C3B4}" type="pres">
      <dgm:prSet presAssocID="{238A841D-2E82-44E1-912E-C48437D388AB}" presName="sibTrans" presStyleCnt="0"/>
      <dgm:spPr/>
    </dgm:pt>
    <dgm:pt modelId="{D3B0B4EF-276E-40E3-B917-694C887ECE1E}" type="pres">
      <dgm:prSet presAssocID="{289896C1-CB4A-433C-B968-3D527200DB22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C6CC05-3CD1-4C8D-ABF1-53C12BD572EF}" type="pres">
      <dgm:prSet presAssocID="{CF8E4B26-8E75-46DA-B16B-C19523FEA6DB}" presName="sibTrans" presStyleCnt="0"/>
      <dgm:spPr/>
    </dgm:pt>
    <dgm:pt modelId="{3930622A-925C-4F8A-BF3B-CC1A3AB02148}" type="pres">
      <dgm:prSet presAssocID="{4F2AB763-AC03-4807-B78F-8E302E1C837C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1B449D-3687-4A88-B22A-0EF5EC78BE1C}" type="pres">
      <dgm:prSet presAssocID="{D948ED1F-9019-40FF-897F-EE755EAF2B0F}" presName="sibTrans" presStyleCnt="0"/>
      <dgm:spPr/>
    </dgm:pt>
    <dgm:pt modelId="{DA4F9532-C1AF-49D5-B96F-B8CEB7D8AADD}" type="pres">
      <dgm:prSet presAssocID="{D3582871-3701-4CA1-9C32-E29873A86F55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871A72-3E2D-4414-92D8-368121386E10}" type="pres">
      <dgm:prSet presAssocID="{B92B0ED8-7218-40E9-85B1-F7F54F9B44F5}" presName="sibTrans" presStyleCnt="0"/>
      <dgm:spPr/>
    </dgm:pt>
    <dgm:pt modelId="{5CCB9896-518D-4794-A4CA-1163B7583AA1}" type="pres">
      <dgm:prSet presAssocID="{71CA3144-4318-4325-A1DE-471D4FBA8B3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CCDA8F-EA59-4936-AFC8-0B44A7D5535C}" type="pres">
      <dgm:prSet presAssocID="{6D64E49C-7F29-4155-B6C4-9A023B400943}" presName="sibTrans" presStyleCnt="0"/>
      <dgm:spPr/>
    </dgm:pt>
    <dgm:pt modelId="{9E9257EB-924E-4DEE-BE3D-CDE21C0CB3BF}" type="pres">
      <dgm:prSet presAssocID="{730635CA-0097-4936-BF6D-A73DB837F6B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D6F186-F9F1-4184-B7E9-0C85504BED2F}" type="pres">
      <dgm:prSet presAssocID="{8B59C241-D493-4D2E-B596-12200CBB3A37}" presName="sibTrans" presStyleCnt="0"/>
      <dgm:spPr/>
    </dgm:pt>
    <dgm:pt modelId="{3B32D359-23E0-42FD-982D-64E719E13892}" type="pres">
      <dgm:prSet presAssocID="{32F9DA22-7674-4AB1-85B0-0C400E0B6062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D2AB41-F1FA-434C-909F-A2754FC2256A}" type="pres">
      <dgm:prSet presAssocID="{D76BCFD2-6AE0-46A2-B1DC-59313A8CF117}" presName="sibTrans" presStyleCnt="0"/>
      <dgm:spPr/>
    </dgm:pt>
    <dgm:pt modelId="{E847C576-7D50-452E-AB02-8C528EEB7077}" type="pres">
      <dgm:prSet presAssocID="{98DCD00B-DE04-4CF1-B1AB-A7C8D308C39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D11D5-A22C-4971-AD76-7A09DCB656CA}" type="pres">
      <dgm:prSet presAssocID="{A3D0A955-CA22-497E-BE4F-5D2BFC2AD19D}" presName="sibTrans" presStyleCnt="0"/>
      <dgm:spPr/>
    </dgm:pt>
    <dgm:pt modelId="{25DE2699-E706-4996-860F-E50CC86915EF}" type="pres">
      <dgm:prSet presAssocID="{E8334821-6851-4320-963B-A27F1FB5041F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932AB6-19D2-46E3-B354-E03CCB8994FC}" type="pres">
      <dgm:prSet presAssocID="{6E720583-1BA8-462B-ACE6-0F4D5BD31872}" presName="sibTrans" presStyleCnt="0"/>
      <dgm:spPr/>
    </dgm:pt>
    <dgm:pt modelId="{D21EAD4E-58F8-4A6B-9423-9E18896BAC86}" type="pres">
      <dgm:prSet presAssocID="{8FDF0B8F-6E0F-4CF7-92CF-049EF4F2E9E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AE8AD2-1CD7-4CF5-B213-FC5D4B03A878}" type="pres">
      <dgm:prSet presAssocID="{7B5CDD14-F675-464F-865C-A3AC8CFAA160}" presName="sibTrans" presStyleCnt="0"/>
      <dgm:spPr/>
    </dgm:pt>
    <dgm:pt modelId="{687CC83D-19AD-4B91-9F85-1667A59E61F6}" type="pres">
      <dgm:prSet presAssocID="{AB5FEEDA-5EFB-4599-8882-7220B9F7F7F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B89709-4093-4599-B602-503785312AC1}" type="pres">
      <dgm:prSet presAssocID="{656CF301-F512-4A0B-9F80-BB48A5A0548D}" presName="sibTrans" presStyleCnt="0"/>
      <dgm:spPr/>
    </dgm:pt>
    <dgm:pt modelId="{28473A34-F9F4-440E-A179-81E17A5B917B}" type="pres">
      <dgm:prSet presAssocID="{A05F0D59-4012-4E49-B024-9663FA3D5D9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150103-9784-4142-A8ED-D7C878279356}" srcId="{77D1D10E-5010-4225-BB7A-B0A738B9FC1A}" destId="{289896C1-CB4A-433C-B968-3D527200DB22}" srcOrd="1" destOrd="0" parTransId="{CBF7AF0F-CCFA-4E40-A1E5-7B3946096894}" sibTransId="{CF8E4B26-8E75-46DA-B16B-C19523FEA6DB}"/>
    <dgm:cxn modelId="{40871913-D144-4176-A986-33C735061BB0}" srcId="{77D1D10E-5010-4225-BB7A-B0A738B9FC1A}" destId="{C44189FA-E70A-4D35-AB01-1A628CB20905}" srcOrd="0" destOrd="0" parTransId="{F893D1DB-3534-4E10-8522-30F8637EB961}" sibTransId="{238A841D-2E82-44E1-912E-C48437D388AB}"/>
    <dgm:cxn modelId="{AD7EB487-2BFD-4BD0-B16C-847991CC346E}" type="presOf" srcId="{4F2AB763-AC03-4807-B78F-8E302E1C837C}" destId="{3930622A-925C-4F8A-BF3B-CC1A3AB02148}" srcOrd="0" destOrd="0" presId="urn:microsoft.com/office/officeart/2005/8/layout/default#4"/>
    <dgm:cxn modelId="{3E6DDBBD-4B41-42B7-A8B9-A9471517FC2F}" type="presOf" srcId="{32F9DA22-7674-4AB1-85B0-0C400E0B6062}" destId="{3B32D359-23E0-42FD-982D-64E719E13892}" srcOrd="0" destOrd="0" presId="urn:microsoft.com/office/officeart/2005/8/layout/default#4"/>
    <dgm:cxn modelId="{1836C753-6753-44EB-8843-C65D9DA0FAE6}" type="presOf" srcId="{98DCD00B-DE04-4CF1-B1AB-A7C8D308C39D}" destId="{E847C576-7D50-452E-AB02-8C528EEB7077}" srcOrd="0" destOrd="0" presId="urn:microsoft.com/office/officeart/2005/8/layout/default#4"/>
    <dgm:cxn modelId="{E3219D23-DD3B-4967-8FE0-C54F7262FB76}" srcId="{77D1D10E-5010-4225-BB7A-B0A738B9FC1A}" destId="{98DCD00B-DE04-4CF1-B1AB-A7C8D308C39D}" srcOrd="7" destOrd="0" parTransId="{297A1D6F-91D0-4775-B7A8-5238B58CCE72}" sibTransId="{A3D0A955-CA22-497E-BE4F-5D2BFC2AD19D}"/>
    <dgm:cxn modelId="{DFA1B929-1CCB-4017-AD26-2FD05C8811A1}" srcId="{77D1D10E-5010-4225-BB7A-B0A738B9FC1A}" destId="{8FDF0B8F-6E0F-4CF7-92CF-049EF4F2E9E8}" srcOrd="9" destOrd="0" parTransId="{63A29BDC-1D33-4575-A798-0E85D438D0CE}" sibTransId="{7B5CDD14-F675-464F-865C-A3AC8CFAA160}"/>
    <dgm:cxn modelId="{CEA14843-EE81-4BEF-94CC-0102570B4320}" type="presOf" srcId="{C44189FA-E70A-4D35-AB01-1A628CB20905}" destId="{77D24067-FB30-4579-B55F-62885ACAC1F4}" srcOrd="0" destOrd="0" presId="urn:microsoft.com/office/officeart/2005/8/layout/default#4"/>
    <dgm:cxn modelId="{8D40AA7D-D8F9-41E1-A724-CB6BD0C3B8DC}" type="presOf" srcId="{D3582871-3701-4CA1-9C32-E29873A86F55}" destId="{DA4F9532-C1AF-49D5-B96F-B8CEB7D8AADD}" srcOrd="0" destOrd="0" presId="urn:microsoft.com/office/officeart/2005/8/layout/default#4"/>
    <dgm:cxn modelId="{4E61752C-26C6-4F1A-9369-9829495125F4}" srcId="{77D1D10E-5010-4225-BB7A-B0A738B9FC1A}" destId="{32F9DA22-7674-4AB1-85B0-0C400E0B6062}" srcOrd="6" destOrd="0" parTransId="{23F09ECD-66DA-49E2-ADCC-A104C8B83F35}" sibTransId="{D76BCFD2-6AE0-46A2-B1DC-59313A8CF117}"/>
    <dgm:cxn modelId="{4FB8FD0F-1336-4386-8831-9533E1B40A0D}" type="presOf" srcId="{77D1D10E-5010-4225-BB7A-B0A738B9FC1A}" destId="{105EB7FA-186F-4821-8143-743B3B514375}" srcOrd="0" destOrd="0" presId="urn:microsoft.com/office/officeart/2005/8/layout/default#4"/>
    <dgm:cxn modelId="{01A8B1A6-5F1F-4A0E-8465-1607AAA80AC4}" type="presOf" srcId="{8FDF0B8F-6E0F-4CF7-92CF-049EF4F2E9E8}" destId="{D21EAD4E-58F8-4A6B-9423-9E18896BAC86}" srcOrd="0" destOrd="0" presId="urn:microsoft.com/office/officeart/2005/8/layout/default#4"/>
    <dgm:cxn modelId="{2FEBBF97-6547-462A-A3D1-2F7D72B6F6C1}" srcId="{77D1D10E-5010-4225-BB7A-B0A738B9FC1A}" destId="{4F2AB763-AC03-4807-B78F-8E302E1C837C}" srcOrd="2" destOrd="0" parTransId="{4C8F722B-AE50-4C3E-917A-3DD0BDCB0B63}" sibTransId="{D948ED1F-9019-40FF-897F-EE755EAF2B0F}"/>
    <dgm:cxn modelId="{738F6E21-7E4F-47E6-B77C-FC8DDE708656}" type="presOf" srcId="{AB5FEEDA-5EFB-4599-8882-7220B9F7F7FD}" destId="{687CC83D-19AD-4B91-9F85-1667A59E61F6}" srcOrd="0" destOrd="0" presId="urn:microsoft.com/office/officeart/2005/8/layout/default#4"/>
    <dgm:cxn modelId="{04A8B4FB-1B8F-4322-9D4A-F50DCA8E793E}" type="presOf" srcId="{A05F0D59-4012-4E49-B024-9663FA3D5D9D}" destId="{28473A34-F9F4-440E-A179-81E17A5B917B}" srcOrd="0" destOrd="0" presId="urn:microsoft.com/office/officeart/2005/8/layout/default#4"/>
    <dgm:cxn modelId="{3FFC5DFE-80D1-4581-BAC3-C9D9BE9CD380}" srcId="{77D1D10E-5010-4225-BB7A-B0A738B9FC1A}" destId="{71CA3144-4318-4325-A1DE-471D4FBA8B3E}" srcOrd="4" destOrd="0" parTransId="{018C47D9-7827-44E3-9694-6F6970140AD4}" sibTransId="{6D64E49C-7F29-4155-B6C4-9A023B400943}"/>
    <dgm:cxn modelId="{236440C0-418D-462F-8E25-201E8B00AA93}" type="presOf" srcId="{71CA3144-4318-4325-A1DE-471D4FBA8B3E}" destId="{5CCB9896-518D-4794-A4CA-1163B7583AA1}" srcOrd="0" destOrd="0" presId="urn:microsoft.com/office/officeart/2005/8/layout/default#4"/>
    <dgm:cxn modelId="{942CC7B8-042E-4A40-A802-D55237793A86}" srcId="{77D1D10E-5010-4225-BB7A-B0A738B9FC1A}" destId="{D3582871-3701-4CA1-9C32-E29873A86F55}" srcOrd="3" destOrd="0" parTransId="{6DF92ABD-73F8-49A2-91E0-9BC27D7F8B40}" sibTransId="{B92B0ED8-7218-40E9-85B1-F7F54F9B44F5}"/>
    <dgm:cxn modelId="{77A8670C-066F-45BB-9B95-B15B660E638D}" srcId="{77D1D10E-5010-4225-BB7A-B0A738B9FC1A}" destId="{A05F0D59-4012-4E49-B024-9663FA3D5D9D}" srcOrd="11" destOrd="0" parTransId="{485F9685-5C98-4BCE-8B09-F3C697C32035}" sibTransId="{3B106CBE-6F79-4437-A241-FB1F889F28F0}"/>
    <dgm:cxn modelId="{5C02AE5E-62A8-4771-9004-1011601447C4}" srcId="{77D1D10E-5010-4225-BB7A-B0A738B9FC1A}" destId="{AB5FEEDA-5EFB-4599-8882-7220B9F7F7FD}" srcOrd="10" destOrd="0" parTransId="{AC85A7F0-05AB-4089-A288-A609831F6DF4}" sibTransId="{656CF301-F512-4A0B-9F80-BB48A5A0548D}"/>
    <dgm:cxn modelId="{D042CF66-2C2E-4313-9B90-E0367463DB24}" type="presOf" srcId="{730635CA-0097-4936-BF6D-A73DB837F6BE}" destId="{9E9257EB-924E-4DEE-BE3D-CDE21C0CB3BF}" srcOrd="0" destOrd="0" presId="urn:microsoft.com/office/officeart/2005/8/layout/default#4"/>
    <dgm:cxn modelId="{547EF68A-B15F-43F3-B74E-F2906EDE5BF8}" type="presOf" srcId="{289896C1-CB4A-433C-B968-3D527200DB22}" destId="{D3B0B4EF-276E-40E3-B917-694C887ECE1E}" srcOrd="0" destOrd="0" presId="urn:microsoft.com/office/officeart/2005/8/layout/default#4"/>
    <dgm:cxn modelId="{CFF45750-F865-4D3B-8C38-BB3230944B7C}" type="presOf" srcId="{E8334821-6851-4320-963B-A27F1FB5041F}" destId="{25DE2699-E706-4996-860F-E50CC86915EF}" srcOrd="0" destOrd="0" presId="urn:microsoft.com/office/officeart/2005/8/layout/default#4"/>
    <dgm:cxn modelId="{1509A344-0712-4F7E-BB41-ECAF794E392C}" srcId="{77D1D10E-5010-4225-BB7A-B0A738B9FC1A}" destId="{E8334821-6851-4320-963B-A27F1FB5041F}" srcOrd="8" destOrd="0" parTransId="{1FBDC79C-ACB9-4B1F-A261-E385C6335F9E}" sibTransId="{6E720583-1BA8-462B-ACE6-0F4D5BD31872}"/>
    <dgm:cxn modelId="{94C57C21-2A1E-4A33-94BF-464696EE52B6}" srcId="{77D1D10E-5010-4225-BB7A-B0A738B9FC1A}" destId="{730635CA-0097-4936-BF6D-A73DB837F6BE}" srcOrd="5" destOrd="0" parTransId="{51BFE041-094C-47C0-9F0D-B08784BED872}" sibTransId="{8B59C241-D493-4D2E-B596-12200CBB3A37}"/>
    <dgm:cxn modelId="{56701729-D404-44C6-99C9-1FD42E8469A3}" type="presParOf" srcId="{105EB7FA-186F-4821-8143-743B3B514375}" destId="{77D24067-FB30-4579-B55F-62885ACAC1F4}" srcOrd="0" destOrd="0" presId="urn:microsoft.com/office/officeart/2005/8/layout/default#4"/>
    <dgm:cxn modelId="{D33EA65B-A011-4A57-B81B-0E0B60A645D0}" type="presParOf" srcId="{105EB7FA-186F-4821-8143-743B3B514375}" destId="{1D05DE37-C084-4FB5-A49A-0EA29E11C3B4}" srcOrd="1" destOrd="0" presId="urn:microsoft.com/office/officeart/2005/8/layout/default#4"/>
    <dgm:cxn modelId="{C64D2F26-7276-44E2-AB76-31633A6A693D}" type="presParOf" srcId="{105EB7FA-186F-4821-8143-743B3B514375}" destId="{D3B0B4EF-276E-40E3-B917-694C887ECE1E}" srcOrd="2" destOrd="0" presId="urn:microsoft.com/office/officeart/2005/8/layout/default#4"/>
    <dgm:cxn modelId="{14909E08-CCD7-4462-BD6F-014211E71933}" type="presParOf" srcId="{105EB7FA-186F-4821-8143-743B3B514375}" destId="{08C6CC05-3CD1-4C8D-ABF1-53C12BD572EF}" srcOrd="3" destOrd="0" presId="urn:microsoft.com/office/officeart/2005/8/layout/default#4"/>
    <dgm:cxn modelId="{FFF1E0CC-0EE7-4985-AE45-B14D9C3BFD2F}" type="presParOf" srcId="{105EB7FA-186F-4821-8143-743B3B514375}" destId="{3930622A-925C-4F8A-BF3B-CC1A3AB02148}" srcOrd="4" destOrd="0" presId="urn:microsoft.com/office/officeart/2005/8/layout/default#4"/>
    <dgm:cxn modelId="{41489914-795D-46A4-8439-1DE86FA078CC}" type="presParOf" srcId="{105EB7FA-186F-4821-8143-743B3B514375}" destId="{681B449D-3687-4A88-B22A-0EF5EC78BE1C}" srcOrd="5" destOrd="0" presId="urn:microsoft.com/office/officeart/2005/8/layout/default#4"/>
    <dgm:cxn modelId="{DE1E36BD-184C-47F3-9E4F-012CEAA4191C}" type="presParOf" srcId="{105EB7FA-186F-4821-8143-743B3B514375}" destId="{DA4F9532-C1AF-49D5-B96F-B8CEB7D8AADD}" srcOrd="6" destOrd="0" presId="urn:microsoft.com/office/officeart/2005/8/layout/default#4"/>
    <dgm:cxn modelId="{1A03E79C-9646-4017-8951-6E812DAED7F1}" type="presParOf" srcId="{105EB7FA-186F-4821-8143-743B3B514375}" destId="{D8871A72-3E2D-4414-92D8-368121386E10}" srcOrd="7" destOrd="0" presId="urn:microsoft.com/office/officeart/2005/8/layout/default#4"/>
    <dgm:cxn modelId="{F3960E60-D487-44AA-8797-C172150F6A05}" type="presParOf" srcId="{105EB7FA-186F-4821-8143-743B3B514375}" destId="{5CCB9896-518D-4794-A4CA-1163B7583AA1}" srcOrd="8" destOrd="0" presId="urn:microsoft.com/office/officeart/2005/8/layout/default#4"/>
    <dgm:cxn modelId="{7508D595-799E-4412-B1DB-BECB69EB2E73}" type="presParOf" srcId="{105EB7FA-186F-4821-8143-743B3B514375}" destId="{2BCCDA8F-EA59-4936-AFC8-0B44A7D5535C}" srcOrd="9" destOrd="0" presId="urn:microsoft.com/office/officeart/2005/8/layout/default#4"/>
    <dgm:cxn modelId="{CADD69DC-D090-4A0C-BAC9-7ED7D854DC14}" type="presParOf" srcId="{105EB7FA-186F-4821-8143-743B3B514375}" destId="{9E9257EB-924E-4DEE-BE3D-CDE21C0CB3BF}" srcOrd="10" destOrd="0" presId="urn:microsoft.com/office/officeart/2005/8/layout/default#4"/>
    <dgm:cxn modelId="{D8DDDE18-7208-452E-A9C6-16DF9839F48D}" type="presParOf" srcId="{105EB7FA-186F-4821-8143-743B3B514375}" destId="{1AD6F186-F9F1-4184-B7E9-0C85504BED2F}" srcOrd="11" destOrd="0" presId="urn:microsoft.com/office/officeart/2005/8/layout/default#4"/>
    <dgm:cxn modelId="{F0BD2E8F-6505-47CB-B00F-BBE1CF21DF0A}" type="presParOf" srcId="{105EB7FA-186F-4821-8143-743B3B514375}" destId="{3B32D359-23E0-42FD-982D-64E719E13892}" srcOrd="12" destOrd="0" presId="urn:microsoft.com/office/officeart/2005/8/layout/default#4"/>
    <dgm:cxn modelId="{9D86903A-FEF5-42FB-B8CA-1DCCBD314714}" type="presParOf" srcId="{105EB7FA-186F-4821-8143-743B3B514375}" destId="{36D2AB41-F1FA-434C-909F-A2754FC2256A}" srcOrd="13" destOrd="0" presId="urn:microsoft.com/office/officeart/2005/8/layout/default#4"/>
    <dgm:cxn modelId="{52226F18-D0A8-4A97-B9B8-5BBD7D8AC64B}" type="presParOf" srcId="{105EB7FA-186F-4821-8143-743B3B514375}" destId="{E847C576-7D50-452E-AB02-8C528EEB7077}" srcOrd="14" destOrd="0" presId="urn:microsoft.com/office/officeart/2005/8/layout/default#4"/>
    <dgm:cxn modelId="{C28F2140-C40D-42D6-B159-EA14166310E2}" type="presParOf" srcId="{105EB7FA-186F-4821-8143-743B3B514375}" destId="{E6AD11D5-A22C-4971-AD76-7A09DCB656CA}" srcOrd="15" destOrd="0" presId="urn:microsoft.com/office/officeart/2005/8/layout/default#4"/>
    <dgm:cxn modelId="{9D397F08-17FE-42D5-9724-D1529032B44B}" type="presParOf" srcId="{105EB7FA-186F-4821-8143-743B3B514375}" destId="{25DE2699-E706-4996-860F-E50CC86915EF}" srcOrd="16" destOrd="0" presId="urn:microsoft.com/office/officeart/2005/8/layout/default#4"/>
    <dgm:cxn modelId="{511C3EA8-8786-4866-88CF-201ED89EAB5E}" type="presParOf" srcId="{105EB7FA-186F-4821-8143-743B3B514375}" destId="{C1932AB6-19D2-46E3-B354-E03CCB8994FC}" srcOrd="17" destOrd="0" presId="urn:microsoft.com/office/officeart/2005/8/layout/default#4"/>
    <dgm:cxn modelId="{B3D2EA9A-9FC0-47EA-8D5C-7D22EC10CE85}" type="presParOf" srcId="{105EB7FA-186F-4821-8143-743B3B514375}" destId="{D21EAD4E-58F8-4A6B-9423-9E18896BAC86}" srcOrd="18" destOrd="0" presId="urn:microsoft.com/office/officeart/2005/8/layout/default#4"/>
    <dgm:cxn modelId="{00545672-DD8A-4287-93D8-CC6A73D32BEA}" type="presParOf" srcId="{105EB7FA-186F-4821-8143-743B3B514375}" destId="{38AE8AD2-1CD7-4CF5-B213-FC5D4B03A878}" srcOrd="19" destOrd="0" presId="urn:microsoft.com/office/officeart/2005/8/layout/default#4"/>
    <dgm:cxn modelId="{7E0A23FE-C82C-422A-9BAE-A965F908B470}" type="presParOf" srcId="{105EB7FA-186F-4821-8143-743B3B514375}" destId="{687CC83D-19AD-4B91-9F85-1667A59E61F6}" srcOrd="20" destOrd="0" presId="urn:microsoft.com/office/officeart/2005/8/layout/default#4"/>
    <dgm:cxn modelId="{829A6EE4-9CA4-48A3-8E39-34A22FC1F331}" type="presParOf" srcId="{105EB7FA-186F-4821-8143-743B3B514375}" destId="{48B89709-4093-4599-B602-503785312AC1}" srcOrd="21" destOrd="0" presId="urn:microsoft.com/office/officeart/2005/8/layout/default#4"/>
    <dgm:cxn modelId="{69CBC551-54D4-4A49-BA69-6AE54CFA7C93}" type="presParOf" srcId="{105EB7FA-186F-4821-8143-743B3B514375}" destId="{28473A34-F9F4-440E-A179-81E17A5B917B}" srcOrd="2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FC8223-BE00-43D6-A283-71459EAEEB0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3D535B5-3A2A-4A01-A40F-9978B9A893A0}">
      <dgm:prSet phldrT="[Texte]"/>
      <dgm:spPr/>
      <dgm:t>
        <a:bodyPr/>
        <a:lstStyle/>
        <a:p>
          <a:r>
            <a:rPr lang="fr-FR" dirty="0" smtClean="0"/>
            <a:t>Activités spécifiques IR</a:t>
          </a:r>
          <a:endParaRPr lang="fr-FR" dirty="0"/>
        </a:p>
      </dgm:t>
    </dgm:pt>
    <dgm:pt modelId="{2D21A48A-4941-4184-83A5-EE40CA6D5529}" type="parTrans" cxnId="{8AF4D5BA-D307-4CED-9071-6F30D759CC39}">
      <dgm:prSet/>
      <dgm:spPr/>
      <dgm:t>
        <a:bodyPr/>
        <a:lstStyle/>
        <a:p>
          <a:endParaRPr lang="fr-FR"/>
        </a:p>
      </dgm:t>
    </dgm:pt>
    <dgm:pt modelId="{93997A49-C202-4EF4-A196-387D77CEC565}" type="sibTrans" cxnId="{8AF4D5BA-D307-4CED-9071-6F30D759CC39}">
      <dgm:prSet/>
      <dgm:spPr/>
      <dgm:t>
        <a:bodyPr/>
        <a:lstStyle/>
        <a:p>
          <a:endParaRPr lang="fr-FR"/>
        </a:p>
      </dgm:t>
    </dgm:pt>
    <dgm:pt modelId="{C01DDDC4-DEE4-4ECF-83F1-DDB031EDEC3E}">
      <dgm:prSet phldrT="[Texte]"/>
      <dgm:spPr/>
      <dgm:t>
        <a:bodyPr/>
        <a:lstStyle/>
        <a:p>
          <a:r>
            <a:rPr lang="fr-FR" dirty="0" smtClean="0"/>
            <a:t>Activités communes</a:t>
          </a:r>
        </a:p>
      </dgm:t>
    </dgm:pt>
    <dgm:pt modelId="{AD6DD253-8F90-4714-8FBA-806D2E4143A7}" type="parTrans" cxnId="{936DF4E9-DAFD-4041-A1AA-367641700981}">
      <dgm:prSet/>
      <dgm:spPr/>
      <dgm:t>
        <a:bodyPr/>
        <a:lstStyle/>
        <a:p>
          <a:endParaRPr lang="fr-FR"/>
        </a:p>
      </dgm:t>
    </dgm:pt>
    <dgm:pt modelId="{E7611AD7-C8C0-4056-AC9A-A0CDEB8233C9}" type="sibTrans" cxnId="{936DF4E9-DAFD-4041-A1AA-367641700981}">
      <dgm:prSet/>
      <dgm:spPr/>
      <dgm:t>
        <a:bodyPr/>
        <a:lstStyle/>
        <a:p>
          <a:endParaRPr lang="fr-FR"/>
        </a:p>
      </dgm:t>
    </dgm:pt>
    <dgm:pt modelId="{2D2196CE-32C1-4770-BA15-4E6208294CA5}">
      <dgm:prSet phldrT="[Texte]"/>
      <dgm:spPr/>
      <dgm:t>
        <a:bodyPr/>
        <a:lstStyle/>
        <a:p>
          <a:r>
            <a:rPr lang="fr-FR" dirty="0" smtClean="0"/>
            <a:t>Activités spécifiques EC</a:t>
          </a:r>
          <a:endParaRPr lang="fr-FR" dirty="0"/>
        </a:p>
      </dgm:t>
    </dgm:pt>
    <dgm:pt modelId="{C193ABA6-7D79-4452-9B18-DF49781899DD}" type="parTrans" cxnId="{F7FC6DA8-8306-4A55-A853-3489C3B6962B}">
      <dgm:prSet/>
      <dgm:spPr/>
      <dgm:t>
        <a:bodyPr/>
        <a:lstStyle/>
        <a:p>
          <a:endParaRPr lang="fr-FR"/>
        </a:p>
      </dgm:t>
    </dgm:pt>
    <dgm:pt modelId="{E4E8D238-D012-4063-B1A6-6072C3363DC6}" type="sibTrans" cxnId="{F7FC6DA8-8306-4A55-A853-3489C3B6962B}">
      <dgm:prSet/>
      <dgm:spPr/>
      <dgm:t>
        <a:bodyPr/>
        <a:lstStyle/>
        <a:p>
          <a:endParaRPr lang="fr-FR"/>
        </a:p>
      </dgm:t>
    </dgm:pt>
    <dgm:pt modelId="{4DA4FB17-9B1C-4D3E-A7BE-E91F6C913856}" type="pres">
      <dgm:prSet presAssocID="{1CFC8223-BE00-43D6-A283-71459EAEEB0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9F4A546-050D-48A9-B8A2-DFA9139FBAE7}" type="pres">
      <dgm:prSet presAssocID="{A3D535B5-3A2A-4A01-A40F-9978B9A893A0}" presName="Accent1" presStyleCnt="0"/>
      <dgm:spPr/>
    </dgm:pt>
    <dgm:pt modelId="{BC8C1183-E3D3-43C8-B793-E2014A2D4A66}" type="pres">
      <dgm:prSet presAssocID="{A3D535B5-3A2A-4A01-A40F-9978B9A893A0}" presName="Accent" presStyleLbl="node1" presStyleIdx="0" presStyleCnt="3" custAng="0"/>
      <dgm:spPr/>
    </dgm:pt>
    <dgm:pt modelId="{991311FF-6E63-4CC2-B9B6-07C245E20D60}" type="pres">
      <dgm:prSet presAssocID="{A3D535B5-3A2A-4A01-A40F-9978B9A893A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CA0FF8-EBC6-42CE-8A62-85CD08B85EEE}" type="pres">
      <dgm:prSet presAssocID="{C01DDDC4-DEE4-4ECF-83F1-DDB031EDEC3E}" presName="Accent2" presStyleCnt="0"/>
      <dgm:spPr/>
    </dgm:pt>
    <dgm:pt modelId="{8F6E9157-5069-495F-8B9E-6FD15E0D3FEA}" type="pres">
      <dgm:prSet presAssocID="{C01DDDC4-DEE4-4ECF-83F1-DDB031EDEC3E}" presName="Accent" presStyleLbl="node1" presStyleIdx="1" presStyleCnt="3"/>
      <dgm:spPr/>
    </dgm:pt>
    <dgm:pt modelId="{D461F961-81B8-4F46-8770-69F6334CE28E}" type="pres">
      <dgm:prSet presAssocID="{C01DDDC4-DEE4-4ECF-83F1-DDB031EDEC3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F54D87-B611-43BA-BAC5-379A6FC3F47F}" type="pres">
      <dgm:prSet presAssocID="{2D2196CE-32C1-4770-BA15-4E6208294CA5}" presName="Accent3" presStyleCnt="0"/>
      <dgm:spPr/>
    </dgm:pt>
    <dgm:pt modelId="{DEB06913-DA3E-4B30-93CF-2B85057DF45A}" type="pres">
      <dgm:prSet presAssocID="{2D2196CE-32C1-4770-BA15-4E6208294CA5}" presName="Accent" presStyleLbl="node1" presStyleIdx="2" presStyleCnt="3"/>
      <dgm:spPr/>
    </dgm:pt>
    <dgm:pt modelId="{6092E4FD-723F-4E52-8A4E-4D30C34E545D}" type="pres">
      <dgm:prSet presAssocID="{2D2196CE-32C1-4770-BA15-4E6208294CA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689B11-602F-4E98-8B4C-9BF51B9C4784}" type="presOf" srcId="{A3D535B5-3A2A-4A01-A40F-9978B9A893A0}" destId="{991311FF-6E63-4CC2-B9B6-07C245E20D60}" srcOrd="0" destOrd="0" presId="urn:microsoft.com/office/officeart/2009/layout/CircleArrowProcess"/>
    <dgm:cxn modelId="{F7FC6DA8-8306-4A55-A853-3489C3B6962B}" srcId="{1CFC8223-BE00-43D6-A283-71459EAEEB00}" destId="{2D2196CE-32C1-4770-BA15-4E6208294CA5}" srcOrd="2" destOrd="0" parTransId="{C193ABA6-7D79-4452-9B18-DF49781899DD}" sibTransId="{E4E8D238-D012-4063-B1A6-6072C3363DC6}"/>
    <dgm:cxn modelId="{70F6E08E-4DCB-4B1D-8C3A-5A8B78B9FB8E}" type="presOf" srcId="{1CFC8223-BE00-43D6-A283-71459EAEEB00}" destId="{4DA4FB17-9B1C-4D3E-A7BE-E91F6C913856}" srcOrd="0" destOrd="0" presId="urn:microsoft.com/office/officeart/2009/layout/CircleArrowProcess"/>
    <dgm:cxn modelId="{936DF4E9-DAFD-4041-A1AA-367641700981}" srcId="{1CFC8223-BE00-43D6-A283-71459EAEEB00}" destId="{C01DDDC4-DEE4-4ECF-83F1-DDB031EDEC3E}" srcOrd="1" destOrd="0" parTransId="{AD6DD253-8F90-4714-8FBA-806D2E4143A7}" sibTransId="{E7611AD7-C8C0-4056-AC9A-A0CDEB8233C9}"/>
    <dgm:cxn modelId="{25F301F4-FCC8-405B-986F-80FCF5BFC395}" type="presOf" srcId="{2D2196CE-32C1-4770-BA15-4E6208294CA5}" destId="{6092E4FD-723F-4E52-8A4E-4D30C34E545D}" srcOrd="0" destOrd="0" presId="urn:microsoft.com/office/officeart/2009/layout/CircleArrowProcess"/>
    <dgm:cxn modelId="{8AF4D5BA-D307-4CED-9071-6F30D759CC39}" srcId="{1CFC8223-BE00-43D6-A283-71459EAEEB00}" destId="{A3D535B5-3A2A-4A01-A40F-9978B9A893A0}" srcOrd="0" destOrd="0" parTransId="{2D21A48A-4941-4184-83A5-EE40CA6D5529}" sibTransId="{93997A49-C202-4EF4-A196-387D77CEC565}"/>
    <dgm:cxn modelId="{24B0094A-872E-4220-BD4B-A77C6A8F3FB2}" type="presOf" srcId="{C01DDDC4-DEE4-4ECF-83F1-DDB031EDEC3E}" destId="{D461F961-81B8-4F46-8770-69F6334CE28E}" srcOrd="0" destOrd="0" presId="urn:microsoft.com/office/officeart/2009/layout/CircleArrowProcess"/>
    <dgm:cxn modelId="{C7E65611-C37D-4CF0-9277-7463C2D627B0}" type="presParOf" srcId="{4DA4FB17-9B1C-4D3E-A7BE-E91F6C913856}" destId="{29F4A546-050D-48A9-B8A2-DFA9139FBAE7}" srcOrd="0" destOrd="0" presId="urn:microsoft.com/office/officeart/2009/layout/CircleArrowProcess"/>
    <dgm:cxn modelId="{E0FC703D-0396-4E3F-8E9E-B983EBA16775}" type="presParOf" srcId="{29F4A546-050D-48A9-B8A2-DFA9139FBAE7}" destId="{BC8C1183-E3D3-43C8-B793-E2014A2D4A66}" srcOrd="0" destOrd="0" presId="urn:microsoft.com/office/officeart/2009/layout/CircleArrowProcess"/>
    <dgm:cxn modelId="{A1250CFA-1AE2-4F2B-A927-BC99DD7AC8A7}" type="presParOf" srcId="{4DA4FB17-9B1C-4D3E-A7BE-E91F6C913856}" destId="{991311FF-6E63-4CC2-B9B6-07C245E20D60}" srcOrd="1" destOrd="0" presId="urn:microsoft.com/office/officeart/2009/layout/CircleArrowProcess"/>
    <dgm:cxn modelId="{0A9EF9B0-32C5-4E6F-AE62-BB915193DB3B}" type="presParOf" srcId="{4DA4FB17-9B1C-4D3E-A7BE-E91F6C913856}" destId="{25CA0FF8-EBC6-42CE-8A62-85CD08B85EEE}" srcOrd="2" destOrd="0" presId="urn:microsoft.com/office/officeart/2009/layout/CircleArrowProcess"/>
    <dgm:cxn modelId="{E9F29D0C-0EE6-412E-AB4D-6E4AA63FD83E}" type="presParOf" srcId="{25CA0FF8-EBC6-42CE-8A62-85CD08B85EEE}" destId="{8F6E9157-5069-495F-8B9E-6FD15E0D3FEA}" srcOrd="0" destOrd="0" presId="urn:microsoft.com/office/officeart/2009/layout/CircleArrowProcess"/>
    <dgm:cxn modelId="{33CB2D32-1E21-45B5-A237-94708F8C4FF5}" type="presParOf" srcId="{4DA4FB17-9B1C-4D3E-A7BE-E91F6C913856}" destId="{D461F961-81B8-4F46-8770-69F6334CE28E}" srcOrd="3" destOrd="0" presId="urn:microsoft.com/office/officeart/2009/layout/CircleArrowProcess"/>
    <dgm:cxn modelId="{B6210A6A-F92C-4ED7-838E-B2E5F70F9B6A}" type="presParOf" srcId="{4DA4FB17-9B1C-4D3E-A7BE-E91F6C913856}" destId="{5AF54D87-B611-43BA-BAC5-379A6FC3F47F}" srcOrd="4" destOrd="0" presId="urn:microsoft.com/office/officeart/2009/layout/CircleArrowProcess"/>
    <dgm:cxn modelId="{AAC3842B-9497-4A26-865A-1C394F155D95}" type="presParOf" srcId="{5AF54D87-B611-43BA-BAC5-379A6FC3F47F}" destId="{DEB06913-DA3E-4B30-93CF-2B85057DF45A}" srcOrd="0" destOrd="0" presId="urn:microsoft.com/office/officeart/2009/layout/CircleArrowProcess"/>
    <dgm:cxn modelId="{D4232589-B013-4B18-A9A1-F25907720863}" type="presParOf" srcId="{4DA4FB17-9B1C-4D3E-A7BE-E91F6C913856}" destId="{6092E4FD-723F-4E52-8A4E-4D30C34E545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4E61ED-0E48-9E41-B9A3-CE57229A65A1}">
      <dsp:nvSpPr>
        <dsp:cNvPr id="0" name=""/>
        <dsp:cNvSpPr/>
      </dsp:nvSpPr>
      <dsp:spPr>
        <a:xfrm>
          <a:off x="-3" y="-79578"/>
          <a:ext cx="3888439" cy="403334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 </a:t>
          </a:r>
          <a:endParaRPr lang="fr-FR" sz="3000" kern="1200" dirty="0"/>
        </a:p>
      </dsp:txBody>
      <dsp:txXfrm>
        <a:off x="518454" y="626256"/>
        <a:ext cx="2851522" cy="1815006"/>
      </dsp:txXfrm>
    </dsp:sp>
    <dsp:sp modelId="{65674741-3C45-114D-95EA-154DB042A8A4}">
      <dsp:nvSpPr>
        <dsp:cNvPr id="0" name=""/>
        <dsp:cNvSpPr/>
      </dsp:nvSpPr>
      <dsp:spPr>
        <a:xfrm>
          <a:off x="1574796" y="781846"/>
          <a:ext cx="2258527" cy="2258527"/>
        </a:xfrm>
        <a:prstGeom prst="ellipse">
          <a:avLst/>
        </a:prstGeom>
        <a:solidFill>
          <a:schemeClr val="accent3">
            <a:alpha val="50000"/>
            <a:hueOff val="-4745762"/>
            <a:satOff val="-3118"/>
            <a:lumOff val="-607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Partie physique</a:t>
          </a:r>
          <a:endParaRPr lang="fr-FR" sz="3000" kern="1200" dirty="0"/>
        </a:p>
      </dsp:txBody>
      <dsp:txXfrm>
        <a:off x="2265529" y="1365299"/>
        <a:ext cx="1355116" cy="1242190"/>
      </dsp:txXfrm>
    </dsp:sp>
    <dsp:sp modelId="{3CC01510-FEFF-9743-B54F-5CAC51F8743D}">
      <dsp:nvSpPr>
        <dsp:cNvPr id="0" name=""/>
        <dsp:cNvSpPr/>
      </dsp:nvSpPr>
      <dsp:spPr>
        <a:xfrm>
          <a:off x="68478" y="781846"/>
          <a:ext cx="2258527" cy="2258527"/>
        </a:xfrm>
        <a:prstGeom prst="ellipse">
          <a:avLst/>
        </a:prstGeom>
        <a:solidFill>
          <a:schemeClr val="accent3">
            <a:alpha val="50000"/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Partie logicielle</a:t>
          </a:r>
          <a:endParaRPr lang="fr-FR" sz="3000" kern="1200" dirty="0"/>
        </a:p>
      </dsp:txBody>
      <dsp:txXfrm>
        <a:off x="281156" y="1365299"/>
        <a:ext cx="1355116" cy="124219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20FD83-DC44-4E65-B4A1-6BFB2EC7C331}">
      <dsp:nvSpPr>
        <dsp:cNvPr id="0" name=""/>
        <dsp:cNvSpPr/>
      </dsp:nvSpPr>
      <dsp:spPr>
        <a:xfrm>
          <a:off x="0" y="35"/>
          <a:ext cx="1224136" cy="64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B7AD5-1400-4238-A64B-444764EB2D86}">
      <dsp:nvSpPr>
        <dsp:cNvPr id="0" name=""/>
        <dsp:cNvSpPr/>
      </dsp:nvSpPr>
      <dsp:spPr>
        <a:xfrm>
          <a:off x="806746" y="162035"/>
          <a:ext cx="294976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 </a:t>
          </a:r>
          <a:endParaRPr lang="fr-FR" sz="900" kern="1200" dirty="0"/>
        </a:p>
      </dsp:txBody>
      <dsp:txXfrm>
        <a:off x="806746" y="162035"/>
        <a:ext cx="294976" cy="324000"/>
      </dsp:txXfrm>
    </dsp:sp>
    <dsp:sp modelId="{6674F0C9-AE33-4507-913A-330B5537CDB0}">
      <dsp:nvSpPr>
        <dsp:cNvPr id="0" name=""/>
        <dsp:cNvSpPr/>
      </dsp:nvSpPr>
      <dsp:spPr>
        <a:xfrm>
          <a:off x="452774" y="162035"/>
          <a:ext cx="294976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 </a:t>
          </a:r>
          <a:endParaRPr lang="fr-FR" sz="900" kern="1200" dirty="0"/>
        </a:p>
      </dsp:txBody>
      <dsp:txXfrm>
        <a:off x="452774" y="162035"/>
        <a:ext cx="294976" cy="324000"/>
      </dsp:txXfrm>
    </dsp:sp>
    <dsp:sp modelId="{1AFC253B-E643-44E0-8C0C-7E2C90A80096}">
      <dsp:nvSpPr>
        <dsp:cNvPr id="0" name=""/>
        <dsp:cNvSpPr/>
      </dsp:nvSpPr>
      <dsp:spPr>
        <a:xfrm>
          <a:off x="98803" y="162035"/>
          <a:ext cx="294976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 </a:t>
          </a:r>
          <a:endParaRPr lang="fr-FR" sz="900" kern="1200" dirty="0"/>
        </a:p>
      </dsp:txBody>
      <dsp:txXfrm>
        <a:off x="98803" y="162035"/>
        <a:ext cx="294976" cy="3240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BA7AE-0F36-4482-9B4A-D03E0E80DF16}">
      <dsp:nvSpPr>
        <dsp:cNvPr id="0" name=""/>
        <dsp:cNvSpPr/>
      </dsp:nvSpPr>
      <dsp:spPr>
        <a:xfrm>
          <a:off x="0" y="335317"/>
          <a:ext cx="3840088" cy="958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Plateau technique commun</a:t>
          </a:r>
          <a:endParaRPr lang="fr-FR" sz="3200" kern="1200" dirty="0"/>
        </a:p>
      </dsp:txBody>
      <dsp:txXfrm>
        <a:off x="0" y="335317"/>
        <a:ext cx="3840088" cy="958049"/>
      </dsp:txXfrm>
    </dsp:sp>
    <dsp:sp modelId="{B39152B2-0746-4306-AE2B-99AA94BC5886}">
      <dsp:nvSpPr>
        <dsp:cNvPr id="0" name=""/>
        <dsp:cNvSpPr/>
      </dsp:nvSpPr>
      <dsp:spPr>
        <a:xfrm>
          <a:off x="0" y="1465816"/>
          <a:ext cx="958049" cy="95804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D8B68-E62C-4552-9D6B-090F6B1C7DCB}">
      <dsp:nvSpPr>
        <dsp:cNvPr id="0" name=""/>
        <dsp:cNvSpPr/>
      </dsp:nvSpPr>
      <dsp:spPr>
        <a:xfrm>
          <a:off x="1015532" y="1465816"/>
          <a:ext cx="2824555" cy="95804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Systèmes communs</a:t>
          </a:r>
          <a:endParaRPr lang="fr-FR" sz="1600" kern="1200" dirty="0"/>
        </a:p>
      </dsp:txBody>
      <dsp:txXfrm>
        <a:off x="1015532" y="1465816"/>
        <a:ext cx="2824555" cy="958049"/>
      </dsp:txXfrm>
    </dsp:sp>
    <dsp:sp modelId="{6A47A686-AD55-4BB6-8AA8-A60EF434B9EA}">
      <dsp:nvSpPr>
        <dsp:cNvPr id="0" name=""/>
        <dsp:cNvSpPr/>
      </dsp:nvSpPr>
      <dsp:spPr>
        <a:xfrm>
          <a:off x="0" y="2538832"/>
          <a:ext cx="958049" cy="95804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0FCBA-A92F-40FB-A43F-22D236A18FA9}">
      <dsp:nvSpPr>
        <dsp:cNvPr id="0" name=""/>
        <dsp:cNvSpPr/>
      </dsp:nvSpPr>
      <dsp:spPr>
        <a:xfrm>
          <a:off x="1015532" y="2538832"/>
          <a:ext cx="2824555" cy="95804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Organisation permettant de gérer l’occupation des systèmes</a:t>
          </a:r>
          <a:endParaRPr lang="fr-FR" sz="1600" kern="1200" dirty="0"/>
        </a:p>
      </dsp:txBody>
      <dsp:txXfrm>
        <a:off x="1015532" y="2538832"/>
        <a:ext cx="2824555" cy="9580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CF9826-8C7C-4B49-8F4C-0585BC18B5C0}">
      <dsp:nvSpPr>
        <dsp:cNvPr id="0" name=""/>
        <dsp:cNvSpPr/>
      </dsp:nvSpPr>
      <dsp:spPr>
        <a:xfrm>
          <a:off x="33895" y="94"/>
          <a:ext cx="2411449" cy="1446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Développement de haut niveau</a:t>
          </a:r>
          <a:endParaRPr lang="fr-FR" sz="2700" kern="1200" dirty="0"/>
        </a:p>
      </dsp:txBody>
      <dsp:txXfrm>
        <a:off x="33895" y="94"/>
        <a:ext cx="2411449" cy="1446869"/>
      </dsp:txXfrm>
    </dsp:sp>
    <dsp:sp modelId="{CCB08367-ABAF-4D80-AC41-D7CF9338C111}">
      <dsp:nvSpPr>
        <dsp:cNvPr id="0" name=""/>
        <dsp:cNvSpPr/>
      </dsp:nvSpPr>
      <dsp:spPr>
        <a:xfrm>
          <a:off x="33895" y="1688109"/>
          <a:ext cx="2411449" cy="1446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Développement de bas niveau</a:t>
          </a:r>
          <a:endParaRPr lang="fr-FR" sz="2700" kern="1200" dirty="0"/>
        </a:p>
      </dsp:txBody>
      <dsp:txXfrm>
        <a:off x="33895" y="1688109"/>
        <a:ext cx="2411449" cy="144686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4E61ED-0E48-9E41-B9A3-CE57229A65A1}">
      <dsp:nvSpPr>
        <dsp:cNvPr id="0" name=""/>
        <dsp:cNvSpPr/>
      </dsp:nvSpPr>
      <dsp:spPr>
        <a:xfrm>
          <a:off x="-3" y="-79578"/>
          <a:ext cx="3888439" cy="403334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 </a:t>
          </a:r>
          <a:endParaRPr lang="fr-FR" sz="3800" kern="1200" dirty="0"/>
        </a:p>
      </dsp:txBody>
      <dsp:txXfrm>
        <a:off x="518454" y="626256"/>
        <a:ext cx="2851522" cy="1815006"/>
      </dsp:txXfrm>
    </dsp:sp>
    <dsp:sp modelId="{65674741-3C45-114D-95EA-154DB042A8A4}">
      <dsp:nvSpPr>
        <dsp:cNvPr id="0" name=""/>
        <dsp:cNvSpPr/>
      </dsp:nvSpPr>
      <dsp:spPr>
        <a:xfrm>
          <a:off x="1574796" y="781846"/>
          <a:ext cx="2258527" cy="2258527"/>
        </a:xfrm>
        <a:prstGeom prst="ellipse">
          <a:avLst/>
        </a:prstGeom>
        <a:solidFill>
          <a:schemeClr val="accent3">
            <a:alpha val="50000"/>
            <a:hueOff val="-4745762"/>
            <a:satOff val="-3118"/>
            <a:lumOff val="-607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Option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EC</a:t>
          </a:r>
          <a:endParaRPr lang="fr-FR" sz="3800" kern="1200" dirty="0"/>
        </a:p>
      </dsp:txBody>
      <dsp:txXfrm>
        <a:off x="2265529" y="1365299"/>
        <a:ext cx="1355116" cy="1242190"/>
      </dsp:txXfrm>
    </dsp:sp>
    <dsp:sp modelId="{3CC01510-FEFF-9743-B54F-5CAC51F8743D}">
      <dsp:nvSpPr>
        <dsp:cNvPr id="0" name=""/>
        <dsp:cNvSpPr/>
      </dsp:nvSpPr>
      <dsp:spPr>
        <a:xfrm>
          <a:off x="68478" y="781846"/>
          <a:ext cx="2258527" cy="2258527"/>
        </a:xfrm>
        <a:prstGeom prst="ellipse">
          <a:avLst/>
        </a:prstGeom>
        <a:solidFill>
          <a:schemeClr val="accent3">
            <a:alpha val="50000"/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Option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IR</a:t>
          </a:r>
          <a:endParaRPr lang="fr-FR" sz="3800" kern="1200" dirty="0"/>
        </a:p>
      </dsp:txBody>
      <dsp:txXfrm>
        <a:off x="281156" y="1365299"/>
        <a:ext cx="1355116" cy="12421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8AFA8B-E14B-4EFB-AA12-2DCD02624D2B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Activités communes</a:t>
          </a:r>
          <a:endParaRPr lang="fr-FR" sz="1500" kern="1200" dirty="0"/>
        </a:p>
      </dsp:txBody>
      <dsp:txXfrm>
        <a:off x="2844800" y="1828800"/>
        <a:ext cx="2235200" cy="2235200"/>
      </dsp:txXfrm>
    </dsp:sp>
    <dsp:sp modelId="{651C618D-407A-4365-A9E8-C4B51F94894B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Activités IR</a:t>
          </a:r>
        </a:p>
      </dsp:txBody>
      <dsp:txXfrm>
        <a:off x="1544320" y="1300480"/>
        <a:ext cx="1625600" cy="1625600"/>
      </dsp:txXfrm>
    </dsp:sp>
    <dsp:sp modelId="{D5E361EB-10F8-4F26-9092-518FE3EAEFFF}">
      <dsp:nvSpPr>
        <dsp:cNvPr id="0" name=""/>
        <dsp:cNvSpPr/>
      </dsp:nvSpPr>
      <dsp:spPr>
        <a:xfrm rot="20700000">
          <a:off x="3336976" y="467005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Activités spécifiques EC</a:t>
          </a:r>
          <a:endParaRPr lang="fr-FR" sz="1500" kern="1200" dirty="0"/>
        </a:p>
      </dsp:txBody>
      <dsp:txXfrm>
        <a:off x="3686314" y="816343"/>
        <a:ext cx="894080" cy="894080"/>
      </dsp:txXfrm>
    </dsp:sp>
    <dsp:sp modelId="{F0C048AF-AED9-47B9-8E94-D6CDDAD6ECAE}">
      <dsp:nvSpPr>
        <dsp:cNvPr id="0" name=""/>
        <dsp:cNvSpPr/>
      </dsp:nvSpPr>
      <dsp:spPr>
        <a:xfrm rot="2638606"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31180-B8E5-4C51-A86B-0B8E57B2E845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1C5C6-385C-4819-A989-073636533C97}">
      <dsp:nvSpPr>
        <dsp:cNvPr id="0" name=""/>
        <dsp:cNvSpPr/>
      </dsp:nvSpPr>
      <dsp:spPr>
        <a:xfrm rot="3785712">
          <a:off x="2941970" y="144023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1EAD4E-58F8-4A6B-9423-9E18896BAC86}">
      <dsp:nvSpPr>
        <dsp:cNvPr id="0" name=""/>
        <dsp:cNvSpPr/>
      </dsp:nvSpPr>
      <dsp:spPr>
        <a:xfrm>
          <a:off x="554686" y="699"/>
          <a:ext cx="1194882" cy="716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Communication</a:t>
          </a:r>
          <a:endParaRPr lang="fr-FR" sz="1400" kern="1200" dirty="0"/>
        </a:p>
      </dsp:txBody>
      <dsp:txXfrm>
        <a:off x="554686" y="699"/>
        <a:ext cx="1194882" cy="716929"/>
      </dsp:txXfrm>
    </dsp:sp>
    <dsp:sp modelId="{0DDEDCB6-26EB-4774-BB2E-8A7C8C5B4144}">
      <dsp:nvSpPr>
        <dsp:cNvPr id="0" name=""/>
        <dsp:cNvSpPr/>
      </dsp:nvSpPr>
      <dsp:spPr>
        <a:xfrm>
          <a:off x="554686" y="837117"/>
          <a:ext cx="1194882" cy="7169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Organisation</a:t>
          </a:r>
          <a:endParaRPr lang="fr-FR" sz="1400" kern="1200" dirty="0"/>
        </a:p>
      </dsp:txBody>
      <dsp:txXfrm>
        <a:off x="554686" y="837117"/>
        <a:ext cx="1194882" cy="716929"/>
      </dsp:txXfrm>
    </dsp:sp>
    <dsp:sp modelId="{E8EEE78A-32B5-4977-BC47-ECDF93A49455}">
      <dsp:nvSpPr>
        <dsp:cNvPr id="0" name=""/>
        <dsp:cNvSpPr/>
      </dsp:nvSpPr>
      <dsp:spPr>
        <a:xfrm>
          <a:off x="554686" y="1673535"/>
          <a:ext cx="1194882" cy="7169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Description d’un système</a:t>
          </a:r>
          <a:endParaRPr lang="fr-FR" sz="1400" kern="1200" dirty="0"/>
        </a:p>
      </dsp:txBody>
      <dsp:txXfrm>
        <a:off x="554686" y="1673535"/>
        <a:ext cx="1194882" cy="716929"/>
      </dsp:txXfrm>
    </dsp:sp>
    <dsp:sp modelId="{74E471D4-E585-4350-AEAA-E436D4291127}">
      <dsp:nvSpPr>
        <dsp:cNvPr id="0" name=""/>
        <dsp:cNvSpPr/>
      </dsp:nvSpPr>
      <dsp:spPr>
        <a:xfrm>
          <a:off x="554686" y="2509953"/>
          <a:ext cx="1194882" cy="7169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Analyse d’un cahier des charges</a:t>
          </a:r>
          <a:endParaRPr lang="fr-FR" sz="1400" kern="1200" dirty="0"/>
        </a:p>
      </dsp:txBody>
      <dsp:txXfrm>
        <a:off x="554686" y="2509953"/>
        <a:ext cx="1194882" cy="716929"/>
      </dsp:txXfrm>
    </dsp:sp>
    <dsp:sp modelId="{CDEC6133-145F-460B-BA51-406E368249FD}">
      <dsp:nvSpPr>
        <dsp:cNvPr id="0" name=""/>
        <dsp:cNvSpPr/>
      </dsp:nvSpPr>
      <dsp:spPr>
        <a:xfrm>
          <a:off x="554686" y="3346371"/>
          <a:ext cx="1194882" cy="7169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Dans le domaine technique</a:t>
          </a:r>
        </a:p>
      </dsp:txBody>
      <dsp:txXfrm>
        <a:off x="554686" y="3346371"/>
        <a:ext cx="1194882" cy="7169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1EAD4E-58F8-4A6B-9423-9E18896BAC86}">
      <dsp:nvSpPr>
        <dsp:cNvPr id="0" name=""/>
        <dsp:cNvSpPr/>
      </dsp:nvSpPr>
      <dsp:spPr>
        <a:xfrm>
          <a:off x="554686" y="699"/>
          <a:ext cx="1194882" cy="716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Conception</a:t>
          </a:r>
          <a:endParaRPr lang="fr-FR" sz="1400" kern="1200" dirty="0"/>
        </a:p>
      </dsp:txBody>
      <dsp:txXfrm>
        <a:off x="554686" y="699"/>
        <a:ext cx="1194882" cy="716929"/>
      </dsp:txXfrm>
    </dsp:sp>
    <dsp:sp modelId="{A55B886E-B5B8-4D97-822A-2D952C283E5F}">
      <dsp:nvSpPr>
        <dsp:cNvPr id="0" name=""/>
        <dsp:cNvSpPr/>
      </dsp:nvSpPr>
      <dsp:spPr>
        <a:xfrm>
          <a:off x="554686" y="837117"/>
          <a:ext cx="1194882" cy="7169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Recherche de solutions</a:t>
          </a:r>
          <a:endParaRPr lang="fr-FR" sz="1400" kern="1200" dirty="0"/>
        </a:p>
      </dsp:txBody>
      <dsp:txXfrm>
        <a:off x="554686" y="837117"/>
        <a:ext cx="1194882" cy="716929"/>
      </dsp:txXfrm>
    </dsp:sp>
    <dsp:sp modelId="{9F990F0F-0C37-48F6-8478-4789F7D12AE6}">
      <dsp:nvSpPr>
        <dsp:cNvPr id="0" name=""/>
        <dsp:cNvSpPr/>
      </dsp:nvSpPr>
      <dsp:spPr>
        <a:xfrm>
          <a:off x="554686" y="1673535"/>
          <a:ext cx="1194882" cy="7169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Simulation</a:t>
          </a:r>
          <a:endParaRPr lang="fr-FR" sz="1400" kern="1200" dirty="0"/>
        </a:p>
      </dsp:txBody>
      <dsp:txXfrm>
        <a:off x="554686" y="1673535"/>
        <a:ext cx="1194882" cy="716929"/>
      </dsp:txXfrm>
    </dsp:sp>
    <dsp:sp modelId="{68526591-A7BE-4847-8FE9-3B19334434FD}">
      <dsp:nvSpPr>
        <dsp:cNvPr id="0" name=""/>
        <dsp:cNvSpPr/>
      </dsp:nvSpPr>
      <dsp:spPr>
        <a:xfrm>
          <a:off x="554686" y="2509953"/>
          <a:ext cx="1194882" cy="7169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Programmation</a:t>
          </a:r>
          <a:endParaRPr lang="fr-FR" sz="1400" kern="1200" dirty="0"/>
        </a:p>
      </dsp:txBody>
      <dsp:txXfrm>
        <a:off x="554686" y="2509953"/>
        <a:ext cx="1194882" cy="716929"/>
      </dsp:txXfrm>
    </dsp:sp>
    <dsp:sp modelId="{1F9C4D0F-F537-429B-8A41-6F24BF4F67CA}">
      <dsp:nvSpPr>
        <dsp:cNvPr id="0" name=""/>
        <dsp:cNvSpPr/>
      </dsp:nvSpPr>
      <dsp:spPr>
        <a:xfrm>
          <a:off x="554686" y="3346371"/>
          <a:ext cx="1194882" cy="7169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…</a:t>
          </a:r>
          <a:endParaRPr lang="fr-FR" sz="1400" kern="1200" dirty="0"/>
        </a:p>
      </dsp:txBody>
      <dsp:txXfrm>
        <a:off x="554686" y="3346371"/>
        <a:ext cx="1194882" cy="71692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24067-FB30-4579-B55F-62885ACAC1F4}">
      <dsp:nvSpPr>
        <dsp:cNvPr id="0" name=""/>
        <dsp:cNvSpPr/>
      </dsp:nvSpPr>
      <dsp:spPr>
        <a:xfrm>
          <a:off x="640556" y="719"/>
          <a:ext cx="1504652" cy="902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 Mise en oeuvre et configuration basique des systèmes</a:t>
          </a:r>
          <a:endParaRPr lang="fr-FR" sz="1200" kern="1200" dirty="0"/>
        </a:p>
      </dsp:txBody>
      <dsp:txXfrm>
        <a:off x="640556" y="719"/>
        <a:ext cx="1504652" cy="902791"/>
      </dsp:txXfrm>
    </dsp:sp>
    <dsp:sp modelId="{D3B0B4EF-276E-40E3-B917-694C887ECE1E}">
      <dsp:nvSpPr>
        <dsp:cNvPr id="0" name=""/>
        <dsp:cNvSpPr/>
      </dsp:nvSpPr>
      <dsp:spPr>
        <a:xfrm>
          <a:off x="2295673" y="719"/>
          <a:ext cx="1504652" cy="9027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 Gestion de projet</a:t>
          </a:r>
          <a:endParaRPr lang="fr-FR" sz="1200" kern="1200" dirty="0"/>
        </a:p>
      </dsp:txBody>
      <dsp:txXfrm>
        <a:off x="2295673" y="719"/>
        <a:ext cx="1504652" cy="902791"/>
      </dsp:txXfrm>
    </dsp:sp>
    <dsp:sp modelId="{3930622A-925C-4F8A-BF3B-CC1A3AB02148}">
      <dsp:nvSpPr>
        <dsp:cNvPr id="0" name=""/>
        <dsp:cNvSpPr/>
      </dsp:nvSpPr>
      <dsp:spPr>
        <a:xfrm>
          <a:off x="3950791" y="719"/>
          <a:ext cx="1504652" cy="9027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 Principes de base du développement logiciel</a:t>
          </a:r>
          <a:endParaRPr lang="fr-FR" sz="1200" kern="1200" dirty="0"/>
        </a:p>
      </dsp:txBody>
      <dsp:txXfrm>
        <a:off x="3950791" y="719"/>
        <a:ext cx="1504652" cy="902791"/>
      </dsp:txXfrm>
    </dsp:sp>
    <dsp:sp modelId="{DA4F9532-C1AF-49D5-B96F-B8CEB7D8AADD}">
      <dsp:nvSpPr>
        <dsp:cNvPr id="0" name=""/>
        <dsp:cNvSpPr/>
      </dsp:nvSpPr>
      <dsp:spPr>
        <a:xfrm>
          <a:off x="640556" y="1053975"/>
          <a:ext cx="1504652" cy="9027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Mise en place d'un vocabulaire technique commun (lien avec l'anglais technique)</a:t>
          </a:r>
          <a:endParaRPr lang="fr-FR" sz="1200" kern="1200" dirty="0"/>
        </a:p>
      </dsp:txBody>
      <dsp:txXfrm>
        <a:off x="640556" y="1053975"/>
        <a:ext cx="1504652" cy="902791"/>
      </dsp:txXfrm>
    </dsp:sp>
    <dsp:sp modelId="{5CCB9896-518D-4794-A4CA-1163B7583AA1}">
      <dsp:nvSpPr>
        <dsp:cNvPr id="0" name=""/>
        <dsp:cNvSpPr/>
      </dsp:nvSpPr>
      <dsp:spPr>
        <a:xfrm>
          <a:off x="2295673" y="1053975"/>
          <a:ext cx="1504652" cy="9027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Habilitation électrique</a:t>
          </a:r>
          <a:endParaRPr lang="fr-FR" sz="1200" kern="1200" dirty="0"/>
        </a:p>
      </dsp:txBody>
      <dsp:txXfrm>
        <a:off x="2295673" y="1053975"/>
        <a:ext cx="1504652" cy="902791"/>
      </dsp:txXfrm>
    </dsp:sp>
    <dsp:sp modelId="{9E9257EB-924E-4DEE-BE3D-CDE21C0CB3BF}">
      <dsp:nvSpPr>
        <dsp:cNvPr id="0" name=""/>
        <dsp:cNvSpPr/>
      </dsp:nvSpPr>
      <dsp:spPr>
        <a:xfrm>
          <a:off x="3950791" y="1053975"/>
          <a:ext cx="1504652" cy="902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Concepts fondamentaux des réseaux : routage, adressage Ip, masque de sous réseau</a:t>
          </a:r>
          <a:endParaRPr lang="fr-FR" sz="1200" kern="1200" dirty="0"/>
        </a:p>
      </dsp:txBody>
      <dsp:txXfrm>
        <a:off x="3950791" y="1053975"/>
        <a:ext cx="1504652" cy="902791"/>
      </dsp:txXfrm>
    </dsp:sp>
    <dsp:sp modelId="{3B32D359-23E0-42FD-982D-64E719E13892}">
      <dsp:nvSpPr>
        <dsp:cNvPr id="0" name=""/>
        <dsp:cNvSpPr/>
      </dsp:nvSpPr>
      <dsp:spPr>
        <a:xfrm>
          <a:off x="640556" y="2107232"/>
          <a:ext cx="1504652" cy="9027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Bases des langages de programmation </a:t>
          </a:r>
          <a:endParaRPr lang="fr-FR" sz="1200" kern="1200" dirty="0"/>
        </a:p>
      </dsp:txBody>
      <dsp:txXfrm>
        <a:off x="640556" y="2107232"/>
        <a:ext cx="1504652" cy="902791"/>
      </dsp:txXfrm>
    </dsp:sp>
    <dsp:sp modelId="{E847C576-7D50-452E-AB02-8C528EEB7077}">
      <dsp:nvSpPr>
        <dsp:cNvPr id="0" name=""/>
        <dsp:cNvSpPr/>
      </dsp:nvSpPr>
      <dsp:spPr>
        <a:xfrm>
          <a:off x="2295673" y="2107232"/>
          <a:ext cx="1504652" cy="9027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Support de transmission réseau</a:t>
          </a:r>
          <a:endParaRPr lang="fr-FR" sz="1200" kern="1200" dirty="0"/>
        </a:p>
      </dsp:txBody>
      <dsp:txXfrm>
        <a:off x="2295673" y="2107232"/>
        <a:ext cx="1504652" cy="902791"/>
      </dsp:txXfrm>
    </dsp:sp>
    <dsp:sp modelId="{25DE2699-E706-4996-860F-E50CC86915EF}">
      <dsp:nvSpPr>
        <dsp:cNvPr id="0" name=""/>
        <dsp:cNvSpPr/>
      </dsp:nvSpPr>
      <dsp:spPr>
        <a:xfrm>
          <a:off x="3950791" y="2107232"/>
          <a:ext cx="1504652" cy="9027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Critères technologiques de choix d'un matériel </a:t>
          </a:r>
          <a:endParaRPr lang="fr-FR" sz="1200" kern="1200" dirty="0"/>
        </a:p>
      </dsp:txBody>
      <dsp:txXfrm>
        <a:off x="3950791" y="2107232"/>
        <a:ext cx="1504652" cy="902791"/>
      </dsp:txXfrm>
    </dsp:sp>
    <dsp:sp modelId="{D21EAD4E-58F8-4A6B-9423-9E18896BAC86}">
      <dsp:nvSpPr>
        <dsp:cNvPr id="0" name=""/>
        <dsp:cNvSpPr/>
      </dsp:nvSpPr>
      <dsp:spPr>
        <a:xfrm>
          <a:off x="640556" y="3160489"/>
          <a:ext cx="1504652" cy="9027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Principes généraux des télécommunications</a:t>
          </a:r>
          <a:endParaRPr lang="fr-FR" sz="1200" kern="1200" dirty="0"/>
        </a:p>
      </dsp:txBody>
      <dsp:txXfrm>
        <a:off x="640556" y="3160489"/>
        <a:ext cx="1504652" cy="902791"/>
      </dsp:txXfrm>
    </dsp:sp>
    <dsp:sp modelId="{687CC83D-19AD-4B91-9F85-1667A59E61F6}">
      <dsp:nvSpPr>
        <dsp:cNvPr id="0" name=""/>
        <dsp:cNvSpPr/>
      </dsp:nvSpPr>
      <dsp:spPr>
        <a:xfrm>
          <a:off x="2295673" y="3160489"/>
          <a:ext cx="1504652" cy="902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…</a:t>
          </a:r>
          <a:endParaRPr lang="fr-FR" sz="1200" kern="1200" dirty="0"/>
        </a:p>
      </dsp:txBody>
      <dsp:txXfrm>
        <a:off x="2295673" y="3160489"/>
        <a:ext cx="1504652" cy="902791"/>
      </dsp:txXfrm>
    </dsp:sp>
    <dsp:sp modelId="{28473A34-F9F4-440E-A179-81E17A5B917B}">
      <dsp:nvSpPr>
        <dsp:cNvPr id="0" name=""/>
        <dsp:cNvSpPr/>
      </dsp:nvSpPr>
      <dsp:spPr>
        <a:xfrm>
          <a:off x="3950791" y="3160489"/>
          <a:ext cx="1504652" cy="9027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…</a:t>
          </a:r>
          <a:endParaRPr lang="fr-FR" sz="1200" kern="1200" dirty="0"/>
        </a:p>
      </dsp:txBody>
      <dsp:txXfrm>
        <a:off x="3950791" y="3160489"/>
        <a:ext cx="1504652" cy="90279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8C1183-E3D3-43C8-B793-E2014A2D4A66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311FF-6E63-4CC2-B9B6-07C245E20D60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Activités spécifiques IR</a:t>
          </a:r>
          <a:endParaRPr lang="fr-FR" sz="1400" kern="1200" dirty="0"/>
        </a:p>
      </dsp:txBody>
      <dsp:txXfrm>
        <a:off x="2773960" y="706323"/>
        <a:ext cx="1086973" cy="543356"/>
      </dsp:txXfrm>
    </dsp:sp>
    <dsp:sp modelId="{8F6E9157-5069-495F-8B9E-6FD15E0D3FEA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1F961-81B8-4F46-8770-69F6334CE28E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Activités communes</a:t>
          </a:r>
        </a:p>
      </dsp:txBody>
      <dsp:txXfrm>
        <a:off x="2232861" y="1836927"/>
        <a:ext cx="1086973" cy="543356"/>
      </dsp:txXfrm>
    </dsp:sp>
    <dsp:sp modelId="{DEB06913-DA3E-4B30-93CF-2B85057DF45A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2E4FD-723F-4E52-8A4E-4D30C34E545D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Activités spécifiques EC</a:t>
          </a:r>
          <a:endParaRPr lang="fr-FR" sz="1400" kern="1200" dirty="0"/>
        </a:p>
      </dsp:txBody>
      <dsp:txXfrm>
        <a:off x="2776532" y="2969158"/>
        <a:ext cx="1086973" cy="54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C186E0A7-0EA7-45EE-BC5C-37D93A954B9A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5693906C-AA82-4A6C-91B0-172BD02608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2225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9096EB2-3B19-415B-93DC-C8E01BF1CA0D}" type="datetimeFigureOut">
              <a:rPr lang="fr-FR" smtClean="0"/>
              <a:pPr/>
              <a:t>27/06/2014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542115F4-720D-4FC7-8A6F-AEE6A5C75DF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6148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15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Utiliser la présentation d’un ilot système vers le</a:t>
            </a:r>
            <a:r>
              <a:rPr lang="fr-FR" baseline="0" dirty="0" smtClean="0"/>
              <a:t> plateau technique , puis vers le secteur SN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7448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Utiliser la présentation d’un ilot système vers le</a:t>
            </a:r>
            <a:r>
              <a:rPr lang="fr-FR" baseline="0" dirty="0" smtClean="0"/>
              <a:t> plateau technique , puis vers le secteur SN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7448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Utiliser la présentation d’un ilot système vers le</a:t>
            </a:r>
            <a:r>
              <a:rPr lang="fr-FR" baseline="0" dirty="0" smtClean="0"/>
              <a:t> plateau technique , puis vers le secteur SN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7448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Utiliser la présentation d’un ilot système vers le</a:t>
            </a:r>
            <a:r>
              <a:rPr lang="fr-FR" baseline="0" dirty="0" smtClean="0"/>
              <a:t> plateau technique , puis vers le secteur SN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7448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466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 dirty="0"/>
          </a:p>
        </p:txBody>
      </p:sp>
      <p:pic>
        <p:nvPicPr>
          <p:cNvPr id="7" name="Image 6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3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1">
          <a:blip r:embed="rId2" cstate="print">
            <a:alphaModFix amt="27000"/>
            <a:lum/>
          </a:blip>
          <a:srcRect/>
          <a:stretch>
            <a:fillRect l="-1000" t="19000" r="-1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6453336"/>
            <a:ext cx="539552" cy="4046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68296" y="6453336"/>
            <a:ext cx="6784848" cy="40466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2" descr="acad_lille.pn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6453336"/>
            <a:ext cx="792088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6453336"/>
            <a:ext cx="755577" cy="404664"/>
          </a:xfrm>
          <a:prstGeom prst="rect">
            <a:avLst/>
          </a:prstGeom>
        </p:spPr>
      </p:pic>
      <p:sp>
        <p:nvSpPr>
          <p:cNvPr id="16" name="Sous-titre 8"/>
          <p:cNvSpPr txBox="1">
            <a:spLocks/>
          </p:cNvSpPr>
          <p:nvPr/>
        </p:nvSpPr>
        <p:spPr>
          <a:xfrm>
            <a:off x="2371344" y="6453336"/>
            <a:ext cx="6705600" cy="38308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268760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673" r:id="rId4"/>
    <p:sldLayoutId id="2147483674" r:id="rId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8028384" cy="848072"/>
          </a:xfrm>
        </p:spPr>
        <p:txBody>
          <a:bodyPr>
            <a:normAutofit/>
          </a:bodyPr>
          <a:lstStyle/>
          <a:p>
            <a:pPr algn="r"/>
            <a:r>
              <a:rPr lang="fr-FR" dirty="0" smtClean="0">
                <a:solidFill>
                  <a:schemeClr val="bg2"/>
                </a:solidFill>
              </a:rPr>
              <a:t>L’</a:t>
            </a:r>
            <a:r>
              <a:rPr lang="fr-FR" dirty="0" err="1" smtClean="0">
                <a:solidFill>
                  <a:schemeClr val="bg2"/>
                </a:solidFill>
              </a:rPr>
              <a:t>orgaNISATION</a:t>
            </a:r>
            <a:r>
              <a:rPr lang="fr-FR" dirty="0" smtClean="0">
                <a:solidFill>
                  <a:schemeClr val="bg2"/>
                </a:solidFill>
              </a:rPr>
              <a:t> PEDAGOGIQUE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1D7C42C9-2A9D-4002-91EE-34B567061B4F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Le plan de formation doit donc proposer des situations d’apprentissage variées fondées sur </a:t>
            </a:r>
          </a:p>
          <a:p>
            <a:pPr marL="0" indent="0" algn="just">
              <a:buFont typeface="Arial" charset="0"/>
              <a:buChar char="•"/>
            </a:pPr>
            <a:r>
              <a:rPr lang="fr-FR" dirty="0" smtClean="0"/>
              <a:t>Des études de cas axées sur l’observation et la compréhension de solutions techniques proposées sur des systèmes techniques réels</a:t>
            </a:r>
          </a:p>
          <a:p>
            <a:pPr marL="0" indent="0" algn="just">
              <a:buFont typeface="Arial" charset="0"/>
              <a:buChar char="•"/>
            </a:pPr>
            <a:endParaRPr lang="fr-FR" dirty="0" smtClean="0"/>
          </a:p>
          <a:p>
            <a:pPr marL="0" indent="0" algn="just">
              <a:buFont typeface="Arial" charset="0"/>
              <a:buChar char="•"/>
            </a:pPr>
            <a:r>
              <a:rPr lang="fr-FR" dirty="0" smtClean="0"/>
              <a:t>Des activités pratiques de simulation et de mise en œuvre d’équipements de mesure, de tests pour permettre la mise en évidence  de principes scientifiques et techniques</a:t>
            </a:r>
          </a:p>
          <a:p>
            <a:pPr marL="0" indent="0" algn="just">
              <a:buFont typeface="Arial" charset="0"/>
              <a:buChar char="•"/>
            </a:pPr>
            <a:endParaRPr lang="fr-FR" dirty="0" smtClean="0"/>
          </a:p>
          <a:p>
            <a:pPr marL="0" indent="0" algn="just">
              <a:buFont typeface="Arial" charset="0"/>
              <a:buChar char="•"/>
            </a:pPr>
            <a:r>
              <a:rPr lang="fr-FR" dirty="0" smtClean="0"/>
              <a:t> des activités fondées sur la recherche de solutions nouvelles et la mise en œuvre de démarche de projet qui vise à terme à amener l’élève à maitriser l’ensemble du processus d’élaboration, de réalisation  et de suivi de développement d’un projet industriel.</a:t>
            </a:r>
          </a:p>
          <a:p>
            <a:pPr marL="0" indent="0" algn="just">
              <a:buFont typeface="Arial" charset="0"/>
              <a:buChar char="•"/>
            </a:pPr>
            <a:endParaRPr lang="fr-FR" dirty="0" smtClean="0"/>
          </a:p>
          <a:p>
            <a:pPr marL="0" indent="0" algn="just">
              <a:buFont typeface="Arial" charset="0"/>
              <a:buChar char="•"/>
            </a:pPr>
            <a:r>
              <a:rPr lang="fr-FR" dirty="0" smtClean="0"/>
              <a:t>L’ensemble de ces activités est confortées par des temps d’apport de connaissances en relation immédiate avec la thématique (principe de séquences) </a:t>
            </a:r>
          </a:p>
          <a:p>
            <a:pPr marL="0" indent="0" algn="just">
              <a:buFont typeface="Arial" charset="0"/>
              <a:buChar char="•"/>
            </a:pPr>
            <a:endParaRPr lang="fr-FR" dirty="0" smtClean="0"/>
          </a:p>
          <a:p>
            <a:pPr marL="0" indent="0" algn="just">
              <a:buFont typeface="Arial" charset="0"/>
              <a:buChar char="•"/>
            </a:pPr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 fontScale="90000"/>
          </a:bodyPr>
          <a:lstStyle/>
          <a:p>
            <a:pPr algn="r"/>
            <a:r>
              <a:rPr lang="fr-FR" cap="all" dirty="0" smtClean="0">
                <a:solidFill>
                  <a:schemeClr val="bg2"/>
                </a:solidFill>
              </a:rPr>
              <a:t>SITUATIONS D’APPRENTISSAGE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 fontScale="90000"/>
          </a:bodyPr>
          <a:lstStyle/>
          <a:p>
            <a:pPr algn="r"/>
            <a:r>
              <a:rPr lang="fr-FR" cap="all" dirty="0" smtClean="0">
                <a:solidFill>
                  <a:schemeClr val="bg2"/>
                </a:solidFill>
              </a:rPr>
              <a:t>SITUATIONS D’APPRENTISSAGE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7857193" cy="28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1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323528" y="2132856"/>
          <a:ext cx="8331624" cy="19967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568"/>
                <a:gridCol w="207992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492"/>
                <a:gridCol w="208280"/>
                <a:gridCol w="208280"/>
                <a:gridCol w="208280"/>
                <a:gridCol w="208492"/>
                <a:gridCol w="208280"/>
              </a:tblGrid>
              <a:tr h="257183">
                <a:tc gridSpan="40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Première</a:t>
                      </a:r>
                      <a:r>
                        <a:rPr lang="fr-FR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année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70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Sept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Oct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Nov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Dec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Jan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Fev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Mar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Avr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Mai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Jui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70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12864">
                <a:tc gridSpan="1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Positionnement et période de différenciation des enseignements</a:t>
                      </a:r>
                    </a:p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1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Enseignement Conceptuel</a:t>
                      </a:r>
                      <a:r>
                        <a:rPr lang="fr-FR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fr-FR" sz="20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Stage</a:t>
                      </a:r>
                    </a:p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 rot="16200000">
            <a:off x="-576572" y="4977172"/>
            <a:ext cx="2232248" cy="4320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Positionnement</a:t>
            </a:r>
            <a:endParaRPr lang="fr-FR" dirty="0"/>
          </a:p>
        </p:txBody>
      </p:sp>
      <p:grpSp>
        <p:nvGrpSpPr>
          <p:cNvPr id="3" name="Groupe 27"/>
          <p:cNvGrpSpPr/>
          <p:nvPr/>
        </p:nvGrpSpPr>
        <p:grpSpPr>
          <a:xfrm>
            <a:off x="755576" y="4077072"/>
            <a:ext cx="2952328" cy="2232248"/>
            <a:chOff x="755576" y="4077072"/>
            <a:chExt cx="2952328" cy="2232248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55576" y="4581128"/>
              <a:ext cx="2952328" cy="504056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Consolidation des compétences liées à l’enseignement général pour les élèves issus de Bac Pro</a:t>
              </a:r>
              <a:endParaRPr lang="fr-FR" sz="1200" dirty="0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755576" y="4077072"/>
              <a:ext cx="2952328" cy="504056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Acquisition des compétences professionnelles de bases pour les élèves non issus de bac Pro par des activités de mise en œuvre d’équipement pro</a:t>
              </a:r>
              <a:endParaRPr lang="fr-FR" sz="1000" dirty="0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755576" y="5085184"/>
              <a:ext cx="2952328" cy="122413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Découverte au travers d’activités </a:t>
              </a:r>
              <a:r>
                <a:rPr lang="fr-FR" sz="1600" dirty="0" err="1" smtClean="0"/>
                <a:t>contextualisées</a:t>
              </a:r>
              <a:r>
                <a:rPr lang="fr-FR" sz="1600" dirty="0" smtClean="0"/>
                <a:t> à des systèmes techniques permettant la mise en place des fondamentaux </a:t>
              </a:r>
              <a:endParaRPr lang="fr-FR" sz="1600" dirty="0"/>
            </a:p>
          </p:txBody>
        </p:sp>
      </p:grpSp>
      <p:grpSp>
        <p:nvGrpSpPr>
          <p:cNvPr id="4" name="Groupe 25"/>
          <p:cNvGrpSpPr/>
          <p:nvPr/>
        </p:nvGrpSpPr>
        <p:grpSpPr>
          <a:xfrm>
            <a:off x="5508104" y="1340768"/>
            <a:ext cx="2880320" cy="1728192"/>
            <a:chOff x="1619672" y="1340768"/>
            <a:chExt cx="2880320" cy="1728192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1619672" y="2708920"/>
              <a:ext cx="1872208" cy="360040"/>
            </a:xfrm>
            <a:prstGeom prst="roundRect">
              <a:avLst/>
            </a:prstGeom>
            <a:solidFill>
              <a:schemeClr val="lt1">
                <a:alpha val="17000"/>
              </a:schemeClr>
            </a:solidFill>
            <a:ln w="50800" cmpd="sng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Légende encadrée 1 19"/>
            <p:cNvSpPr/>
            <p:nvPr/>
          </p:nvSpPr>
          <p:spPr>
            <a:xfrm>
              <a:off x="2843808" y="1340768"/>
              <a:ext cx="1656184" cy="648072"/>
            </a:xfrm>
            <a:prstGeom prst="borderCallout1">
              <a:avLst>
                <a:gd name="adj1" fmla="val 18750"/>
                <a:gd name="adj2" fmla="val -8333"/>
                <a:gd name="adj3" fmla="val 177180"/>
                <a:gd name="adj4" fmla="val -482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Période de CCF-Epreuve E5-Situation 1</a:t>
              </a:r>
              <a:endParaRPr lang="fr-FR" sz="1100" dirty="0"/>
            </a:p>
          </p:txBody>
        </p:sp>
      </p:grpSp>
      <p:grpSp>
        <p:nvGrpSpPr>
          <p:cNvPr id="5" name="Groupe 22"/>
          <p:cNvGrpSpPr/>
          <p:nvPr/>
        </p:nvGrpSpPr>
        <p:grpSpPr>
          <a:xfrm>
            <a:off x="3707904" y="4077072"/>
            <a:ext cx="3456384" cy="2232248"/>
            <a:chOff x="3707904" y="4077072"/>
            <a:chExt cx="3456384" cy="2232248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3707904" y="4077072"/>
              <a:ext cx="3456384" cy="223224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r>
                <a:rPr lang="fr-FR" dirty="0" smtClean="0"/>
                <a:t>Mise en œuvre d’activités plus complexes qui peuvent prendre la forme de projets simples ou de parties de projets</a:t>
              </a:r>
              <a:endParaRPr lang="fr-FR" dirty="0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5436096" y="4149080"/>
              <a:ext cx="1584176" cy="432048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Traitement individuel des  apports  complémentaires</a:t>
              </a:r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3851920" y="4149080"/>
              <a:ext cx="1584176" cy="432048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Traitement individuel des  apports  complémentaires</a:t>
              </a:r>
              <a:endParaRPr lang="fr-FR" sz="1000" dirty="0"/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7164288" y="4077072"/>
            <a:ext cx="1584176" cy="22322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Découverte de situations professionnelles liées au contexte de l’entreprise</a:t>
            </a:r>
            <a:endParaRPr lang="fr-FR" sz="1500" dirty="0"/>
          </a:p>
        </p:txBody>
      </p:sp>
      <p:grpSp>
        <p:nvGrpSpPr>
          <p:cNvPr id="33" name="Groupe 32"/>
          <p:cNvGrpSpPr/>
          <p:nvPr/>
        </p:nvGrpSpPr>
        <p:grpSpPr>
          <a:xfrm>
            <a:off x="2411760" y="1556792"/>
            <a:ext cx="2016224" cy="1512168"/>
            <a:chOff x="2411760" y="1556792"/>
            <a:chExt cx="2016224" cy="1512168"/>
          </a:xfrm>
        </p:grpSpPr>
        <p:grpSp>
          <p:nvGrpSpPr>
            <p:cNvPr id="32" name="Groupe 31"/>
            <p:cNvGrpSpPr/>
            <p:nvPr/>
          </p:nvGrpSpPr>
          <p:grpSpPr>
            <a:xfrm>
              <a:off x="2411760" y="1556792"/>
              <a:ext cx="2016224" cy="1512168"/>
              <a:chOff x="2411760" y="1556792"/>
              <a:chExt cx="2016224" cy="1512168"/>
            </a:xfrm>
          </p:grpSpPr>
          <p:sp>
            <p:nvSpPr>
              <p:cNvPr id="23" name="Rectangle à coins arrondis 22"/>
              <p:cNvSpPr/>
              <p:nvPr/>
            </p:nvSpPr>
            <p:spPr>
              <a:xfrm>
                <a:off x="2411760" y="1556792"/>
                <a:ext cx="1296144" cy="504056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Commission CCF</a:t>
                </a:r>
                <a:endParaRPr lang="fr-FR" dirty="0"/>
              </a:p>
            </p:txBody>
          </p:sp>
          <p:sp>
            <p:nvSpPr>
              <p:cNvPr id="28" name="Rectangle à coins arrondis 27"/>
              <p:cNvSpPr/>
              <p:nvPr/>
            </p:nvSpPr>
            <p:spPr>
              <a:xfrm>
                <a:off x="4067944" y="2708920"/>
                <a:ext cx="360040" cy="360040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1" name="Connecteur droit 30"/>
            <p:cNvCxnSpPr>
              <a:stCxn id="23" idx="3"/>
            </p:cNvCxnSpPr>
            <p:nvPr/>
          </p:nvCxnSpPr>
          <p:spPr>
            <a:xfrm>
              <a:off x="3707904" y="1808820"/>
              <a:ext cx="504056" cy="8280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/>
          </a:bodyPr>
          <a:lstStyle/>
          <a:p>
            <a:pPr algn="r"/>
            <a:r>
              <a:rPr lang="fr-FR" cap="all" dirty="0" smtClean="0">
                <a:solidFill>
                  <a:schemeClr val="bg2"/>
                </a:solidFill>
              </a:rPr>
              <a:t>PERIODES DE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251520" y="2132856"/>
          <a:ext cx="8331624" cy="14401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568"/>
                <a:gridCol w="207992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51896"/>
                <a:gridCol w="364664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492"/>
                <a:gridCol w="208280"/>
                <a:gridCol w="208280"/>
                <a:gridCol w="208280"/>
                <a:gridCol w="208492"/>
                <a:gridCol w="208280"/>
              </a:tblGrid>
              <a:tr h="339228">
                <a:tc gridSpan="40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Deuxième</a:t>
                      </a:r>
                      <a:r>
                        <a:rPr lang="fr-FR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année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97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Sept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Oct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Nov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Dec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Jan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Fev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Mar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Avr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/>
                        <a:t>Mai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 err="1"/>
                        <a:t>Jui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9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/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977">
                <a:tc gridSpan="20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Approfondissement et consolidation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0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Phase de projet et de validation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3" name="Groupe 21"/>
          <p:cNvGrpSpPr/>
          <p:nvPr/>
        </p:nvGrpSpPr>
        <p:grpSpPr>
          <a:xfrm>
            <a:off x="3347864" y="1556792"/>
            <a:ext cx="2448272" cy="1656184"/>
            <a:chOff x="3275856" y="1484784"/>
            <a:chExt cx="2448272" cy="1656184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5436096" y="2708920"/>
              <a:ext cx="288032" cy="43204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Légende encadrée 1 15"/>
            <p:cNvSpPr/>
            <p:nvPr/>
          </p:nvSpPr>
          <p:spPr>
            <a:xfrm flipH="1">
              <a:off x="3275856" y="1484784"/>
              <a:ext cx="1440160" cy="648072"/>
            </a:xfrm>
            <a:prstGeom prst="borderCallout1">
              <a:avLst>
                <a:gd name="adj1" fmla="val 74637"/>
                <a:gd name="adj2" fmla="val -913"/>
                <a:gd name="adj3" fmla="val 166025"/>
                <a:gd name="adj4" fmla="val -58093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Oral Rapport de stage-E61</a:t>
              </a:r>
              <a:endParaRPr lang="fr-FR" sz="1400" dirty="0"/>
            </a:p>
          </p:txBody>
        </p:sp>
      </p:grpSp>
      <p:grpSp>
        <p:nvGrpSpPr>
          <p:cNvPr id="6" name="Groupe 22"/>
          <p:cNvGrpSpPr/>
          <p:nvPr/>
        </p:nvGrpSpPr>
        <p:grpSpPr>
          <a:xfrm>
            <a:off x="5292080" y="1556792"/>
            <a:ext cx="2376264" cy="1656184"/>
            <a:chOff x="5292080" y="1417919"/>
            <a:chExt cx="2304256" cy="1715334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7308304" y="2708920"/>
              <a:ext cx="288032" cy="424333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Légende encadrée 1 16"/>
            <p:cNvSpPr/>
            <p:nvPr/>
          </p:nvSpPr>
          <p:spPr>
            <a:xfrm flipH="1">
              <a:off x="5292080" y="1417919"/>
              <a:ext cx="1440160" cy="720080"/>
            </a:xfrm>
            <a:prstGeom prst="borderCallout1">
              <a:avLst>
                <a:gd name="adj1" fmla="val 66198"/>
                <a:gd name="adj2" fmla="val -914"/>
                <a:gd name="adj3" fmla="val 167303"/>
                <a:gd name="adj4" fmla="val -5020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Epreuves écrites</a:t>
              </a:r>
              <a:endParaRPr lang="fr-FR" sz="16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547664" y="1484784"/>
            <a:ext cx="2468074" cy="1728192"/>
            <a:chOff x="1547664" y="1484784"/>
            <a:chExt cx="2468074" cy="1728192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2215538" y="2852936"/>
              <a:ext cx="1800200" cy="360040"/>
            </a:xfrm>
            <a:prstGeom prst="roundRect">
              <a:avLst/>
            </a:prstGeom>
            <a:solidFill>
              <a:schemeClr val="lt1">
                <a:alpha val="17000"/>
              </a:schemeClr>
            </a:solidFill>
            <a:ln w="50800" cmpd="sng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Légende encadrée 1 22"/>
            <p:cNvSpPr/>
            <p:nvPr/>
          </p:nvSpPr>
          <p:spPr>
            <a:xfrm>
              <a:off x="1547664" y="1484784"/>
              <a:ext cx="1531970" cy="648072"/>
            </a:xfrm>
            <a:prstGeom prst="borderCallout1">
              <a:avLst>
                <a:gd name="adj1" fmla="val 105704"/>
                <a:gd name="adj2" fmla="val 68012"/>
                <a:gd name="adj3" fmla="val 195227"/>
                <a:gd name="adj4" fmla="val 74579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Période de CCF-Epreuve E5-Situation 2</a:t>
              </a:r>
              <a:endParaRPr lang="fr-FR" sz="1100" dirty="0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7308304" y="1556792"/>
            <a:ext cx="1485165" cy="1656184"/>
            <a:chOff x="7308304" y="1628800"/>
            <a:chExt cx="1485165" cy="1656184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7884368" y="2852936"/>
              <a:ext cx="288032" cy="43204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Légende encadrée 1 24"/>
            <p:cNvSpPr/>
            <p:nvPr/>
          </p:nvSpPr>
          <p:spPr>
            <a:xfrm flipH="1">
              <a:off x="7308304" y="1628800"/>
              <a:ext cx="1485165" cy="695250"/>
            </a:xfrm>
            <a:prstGeom prst="borderCallout1">
              <a:avLst>
                <a:gd name="adj1" fmla="val 101652"/>
                <a:gd name="adj2" fmla="val 44059"/>
                <a:gd name="adj3" fmla="val 163872"/>
                <a:gd name="adj4" fmla="val 4562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Interrogation orale E62</a:t>
              </a:r>
              <a:endParaRPr lang="fr-FR" sz="1600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4427984" y="3789040"/>
            <a:ext cx="4176464" cy="2232248"/>
            <a:chOff x="4427984" y="3789040"/>
            <a:chExt cx="4176464" cy="2232248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427984" y="3789040"/>
              <a:ext cx="4176464" cy="223224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Période de certification et de poursuite de formation</a:t>
              </a:r>
              <a:endParaRPr lang="fr-FR" dirty="0"/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4788024" y="4005064"/>
              <a:ext cx="2880320" cy="43204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Traitement individuel des  apports  complémentaires</a:t>
              </a:r>
              <a:endParaRPr lang="fr-FR" sz="1000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251520" y="3789040"/>
            <a:ext cx="4176464" cy="2232248"/>
            <a:chOff x="251520" y="3789040"/>
            <a:chExt cx="4176464" cy="2232248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251520" y="3789040"/>
              <a:ext cx="4176464" cy="223224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Activités fondées sur une mise en œuvre globale du traitement de projet prenant appui sur des systèmes complexes</a:t>
              </a:r>
              <a:endParaRPr lang="fr-FR" dirty="0"/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899592" y="3933056"/>
              <a:ext cx="2880320" cy="43204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/>
                <a:t>Traitement individuel des  apports  complémentaires</a:t>
              </a:r>
              <a:endParaRPr lang="fr-FR" sz="1000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004048" y="3212976"/>
            <a:ext cx="2232248" cy="1296144"/>
            <a:chOff x="5004048" y="3212976"/>
            <a:chExt cx="2232248" cy="1296144"/>
          </a:xfrm>
        </p:grpSpPr>
        <p:sp>
          <p:nvSpPr>
            <p:cNvPr id="26" name="Rectangle 25"/>
            <p:cNvSpPr/>
            <p:nvPr/>
          </p:nvSpPr>
          <p:spPr>
            <a:xfrm>
              <a:off x="5940152" y="3789040"/>
              <a:ext cx="122413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Revues de projet</a:t>
              </a:r>
              <a:endParaRPr lang="fr-FR" dirty="0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H="1" flipV="1">
              <a:off x="5004048" y="3212976"/>
              <a:ext cx="936104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H="1" flipV="1">
              <a:off x="6228184" y="3212976"/>
              <a:ext cx="7200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V="1">
              <a:off x="7020272" y="3212976"/>
              <a:ext cx="216024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/>
          </a:bodyPr>
          <a:lstStyle/>
          <a:p>
            <a:pPr algn="r"/>
            <a:r>
              <a:rPr lang="fr-FR" cap="all" dirty="0" smtClean="0">
                <a:solidFill>
                  <a:schemeClr val="bg2"/>
                </a:solidFill>
              </a:rPr>
              <a:t>PERIODES DE FORMATION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52213" y="1567807"/>
            <a:ext cx="2677282" cy="1645169"/>
            <a:chOff x="1750702" y="1423791"/>
            <a:chExt cx="2677282" cy="1645169"/>
          </a:xfrm>
        </p:grpSpPr>
        <p:grpSp>
          <p:nvGrpSpPr>
            <p:cNvPr id="34" name="Groupe 33"/>
            <p:cNvGrpSpPr/>
            <p:nvPr/>
          </p:nvGrpSpPr>
          <p:grpSpPr>
            <a:xfrm>
              <a:off x="1750702" y="1423791"/>
              <a:ext cx="2677282" cy="1645169"/>
              <a:chOff x="1750702" y="1423791"/>
              <a:chExt cx="2677282" cy="1645169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1750702" y="1423791"/>
                <a:ext cx="1296144" cy="504056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Commission val. projets</a:t>
                </a:r>
                <a:endParaRPr lang="fr-FR" dirty="0"/>
              </a:p>
            </p:txBody>
          </p:sp>
          <p:sp>
            <p:nvSpPr>
              <p:cNvPr id="44" name="Rectangle à coins arrondis 43"/>
              <p:cNvSpPr/>
              <p:nvPr/>
            </p:nvSpPr>
            <p:spPr>
              <a:xfrm>
                <a:off x="4067944" y="2708920"/>
                <a:ext cx="360040" cy="360040"/>
              </a:xfrm>
              <a:prstGeom prst="roundRect">
                <a:avLst/>
              </a:prstGeom>
              <a:solidFill>
                <a:schemeClr val="lt1">
                  <a:alpha val="0"/>
                </a:schemeClr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7" name="Connecteur droit 36"/>
            <p:cNvCxnSpPr>
              <a:stCxn id="38" idx="3"/>
            </p:cNvCxnSpPr>
            <p:nvPr/>
          </p:nvCxnSpPr>
          <p:spPr>
            <a:xfrm>
              <a:off x="3046846" y="1675819"/>
              <a:ext cx="1021098" cy="105554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S’approprier un système numérique </a:t>
            </a:r>
            <a:r>
              <a:rPr lang="fr-FR" dirty="0" smtClean="0"/>
              <a:t>nécessite de maîtriser les interactions entre ses différentes composantes </a:t>
            </a:r>
            <a:r>
              <a:rPr lang="fr-FR" b="1" dirty="0" smtClean="0"/>
              <a:t>fonctionnelles</a:t>
            </a:r>
            <a:r>
              <a:rPr lang="fr-FR" dirty="0" smtClean="0"/>
              <a:t>, </a:t>
            </a:r>
            <a:r>
              <a:rPr lang="fr-FR" b="1" dirty="0" smtClean="0"/>
              <a:t>structurelles</a:t>
            </a:r>
            <a:r>
              <a:rPr lang="fr-FR" dirty="0" smtClean="0"/>
              <a:t> et </a:t>
            </a:r>
            <a:r>
              <a:rPr lang="fr-FR" b="1" dirty="0" smtClean="0"/>
              <a:t>comportementales </a:t>
            </a:r>
          </a:p>
          <a:p>
            <a:endParaRPr lang="fr-FR" dirty="0" smtClean="0"/>
          </a:p>
          <a:p>
            <a:r>
              <a:rPr lang="fr-FR" dirty="0" smtClean="0"/>
              <a:t>Pour cette raison,</a:t>
            </a:r>
          </a:p>
          <a:p>
            <a:pPr lvl="1"/>
            <a:r>
              <a:rPr lang="fr-FR" dirty="0" smtClean="0"/>
              <a:t> il existe des </a:t>
            </a:r>
            <a:r>
              <a:rPr lang="fr-FR" b="1" dirty="0" smtClean="0"/>
              <a:t>compétences professionnelles </a:t>
            </a:r>
            <a:r>
              <a:rPr lang="fr-FR" dirty="0" smtClean="0"/>
              <a:t>et des </a:t>
            </a:r>
            <a:r>
              <a:rPr lang="fr-FR" b="1" dirty="0" smtClean="0"/>
              <a:t>capacités en sciences physiques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communes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entre les deux options</a:t>
            </a:r>
          </a:p>
          <a:p>
            <a:pPr lvl="1"/>
            <a:r>
              <a:rPr lang="fr-FR" dirty="0" smtClean="0"/>
              <a:t>Les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systèmes étudiés sont donc communs</a:t>
            </a:r>
          </a:p>
          <a:p>
            <a:endParaRPr lang="fr-FR" dirty="0" smtClean="0"/>
          </a:p>
          <a:p>
            <a:r>
              <a:rPr lang="fr-FR" dirty="0" smtClean="0"/>
              <a:t>De fait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un espace commun </a:t>
            </a:r>
            <a:r>
              <a:rPr lang="fr-FR" dirty="0" smtClean="0"/>
              <a:t>est nécessaire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permettant</a:t>
            </a:r>
          </a:p>
          <a:p>
            <a:pPr lvl="1"/>
            <a:r>
              <a:rPr lang="fr-FR" dirty="0" smtClean="0"/>
              <a:t>la mise en œuvre </a:t>
            </a:r>
            <a:r>
              <a:rPr lang="fr-FR" b="1" dirty="0" smtClean="0"/>
              <a:t>d’activités mobilisant les compétences communes</a:t>
            </a:r>
          </a:p>
          <a:p>
            <a:pPr lvl="1"/>
            <a:r>
              <a:rPr lang="fr-FR" dirty="0" smtClean="0"/>
              <a:t>La mise en œuvre </a:t>
            </a:r>
            <a:r>
              <a:rPr lang="fr-FR" b="1" dirty="0" smtClean="0"/>
              <a:t>d’activités spécifiques </a:t>
            </a:r>
            <a:r>
              <a:rPr lang="fr-FR" dirty="0" smtClean="0"/>
              <a:t>autour de ces mêmes systèmes afin de favoriser la compréhension des principes techniques pour chacune des couches étudiées.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marL="0" lvl="1" indent="0"/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547664" y="188640"/>
            <a:ext cx="7370784" cy="936104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Organisation du</a:t>
            </a:r>
            <a:r>
              <a:rPr kumimoji="0" lang="fr-FR" sz="4400" b="0" i="0" u="none" strike="noStrike" kern="1200" cap="all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plateau technique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7C42C9-2A9D-4002-91EE-34B567061B4F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dirty="0" smtClean="0"/>
              <a:t>Le plateau technique du </a:t>
            </a:r>
            <a:r>
              <a:rPr lang="fr-FR" b="1" dirty="0" smtClean="0"/>
              <a:t>BTS SN </a:t>
            </a:r>
            <a:r>
              <a:rPr lang="fr-FR" dirty="0" smtClean="0"/>
              <a:t>est constitué de </a:t>
            </a:r>
            <a:r>
              <a:rPr lang="fr-FR" b="1" dirty="0" smtClean="0"/>
              <a:t>plusieurs espaces </a:t>
            </a:r>
            <a:r>
              <a:rPr lang="fr-FR" dirty="0" smtClean="0"/>
              <a:t>contigus: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charset="2"/>
              <a:buChar char="q"/>
            </a:pPr>
            <a:r>
              <a:rPr lang="fr-FR" dirty="0" smtClean="0"/>
              <a:t>Un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espace système </a:t>
            </a:r>
            <a:r>
              <a:rPr lang="fr-FR" dirty="0" smtClean="0"/>
              <a:t>où sont installés les supports d’activités pratiques constitués de systèmes industriels  </a:t>
            </a:r>
          </a:p>
          <a:p>
            <a:pPr>
              <a:buNone/>
            </a:pPr>
            <a:r>
              <a:rPr lang="fr-FR" dirty="0" smtClean="0"/>
              <a:t> et disposant de matériels pour les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activités communes EC/IR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Un espace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dédié à chacune des options</a:t>
            </a:r>
            <a:r>
              <a:rPr lang="fr-FR" dirty="0" smtClean="0"/>
              <a:t> contenant du matériel pour les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activités spécifiques de l’option IR, </a:t>
            </a:r>
            <a:r>
              <a:rPr lang="fr-FR" b="1" dirty="0" smtClean="0"/>
              <a:t>et d’autres </a:t>
            </a:r>
            <a:r>
              <a:rPr lang="fr-FR" dirty="0" smtClean="0"/>
              <a:t>pour les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activités spécifiques de l’option EC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Des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zones de regroupement </a:t>
            </a:r>
            <a:r>
              <a:rPr lang="fr-FR" dirty="0" smtClean="0"/>
              <a:t>pour les activités en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division entière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Des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zones</a:t>
            </a:r>
            <a:r>
              <a:rPr lang="fr-FR" dirty="0" smtClean="0"/>
              <a:t> d’enseignement des sciences physiques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7664" y="188640"/>
            <a:ext cx="7370784" cy="936104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Organisation du</a:t>
            </a:r>
            <a:r>
              <a:rPr kumimoji="0" lang="fr-FR" sz="4400" b="0" i="0" u="none" strike="noStrike" kern="1200" cap="all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plateau technique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99792" y="2492896"/>
            <a:ext cx="223224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Espace systèmes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2492896"/>
            <a:ext cx="1656184" cy="7200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Espace EC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932040" y="3212976"/>
            <a:ext cx="1656184" cy="792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Espace IR 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331640" y="2492896"/>
            <a:ext cx="1368152" cy="14401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Espace Sciences</a:t>
            </a:r>
          </a:p>
          <a:p>
            <a:pPr algn="ctr"/>
            <a:r>
              <a:rPr lang="fr-FR" dirty="0" smtClean="0"/>
              <a:t>Physiques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331640" y="1916832"/>
            <a:ext cx="2592288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Salle de regroupement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923928" y="1916832"/>
            <a:ext cx="2688420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Salle de regroupement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33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7C42C9-2A9D-4002-91EE-34B567061B4F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Tous les espaces d’enseignement doivent pouvoir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communiquer avec le plateau d’étude des systèmes (réseau)</a:t>
            </a:r>
          </a:p>
          <a:p>
            <a:r>
              <a:rPr lang="fr-FR" dirty="0" smtClean="0"/>
              <a:t>Le plateau d’étude des systèmes doit se trouver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à proximité des autres salles</a:t>
            </a:r>
          </a:p>
          <a:p>
            <a:r>
              <a:rPr lang="fr-FR" dirty="0" smtClean="0"/>
              <a:t>L’accès doit être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facilité</a:t>
            </a:r>
            <a:r>
              <a:rPr lang="fr-FR" dirty="0" smtClean="0"/>
              <a:t> pour les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collègues de sciences physiques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7664" y="188640"/>
            <a:ext cx="7370784" cy="936104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Organisation du</a:t>
            </a:r>
            <a:r>
              <a:rPr kumimoji="0" lang="fr-FR" sz="4400" b="0" i="0" u="none" strike="noStrike" kern="1200" cap="all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plateau technique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4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L’organisation du plateau technique</a:t>
            </a:r>
            <a:endParaRPr lang="fr-FR" dirty="0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7C42C9-2A9D-4002-91EE-34B567061B4F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2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872699" y="2549167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AMENAGEMENT DU PLATEAU SYSTEMES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9592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Des systèmes…..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63888" y="191683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…interconnectés…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63680" y="37170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… avec les autres zones…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rot="16200000" flipH="1">
            <a:off x="3275856" y="1052736"/>
            <a:ext cx="1368152" cy="360040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95536" y="908720"/>
            <a:ext cx="3456384" cy="1224136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2483768" y="2348880"/>
            <a:ext cx="1440160" cy="1368152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2159732" y="3176972"/>
            <a:ext cx="2880320" cy="1224136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6084168" y="2420888"/>
            <a:ext cx="432048" cy="144016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H="1">
            <a:off x="4283968" y="2924944"/>
            <a:ext cx="1944216" cy="792088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6200000" flipH="1">
            <a:off x="4752020" y="3176972"/>
            <a:ext cx="3168352" cy="1512168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0800000" flipV="1">
            <a:off x="4860032" y="692696"/>
            <a:ext cx="3384376" cy="1368152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3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L’organisation du plateau technique</a:t>
            </a:r>
            <a:endParaRPr lang="fr-FR" dirty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7C42C9-2A9D-4002-91EE-34B567061B4F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358" y="116632"/>
            <a:ext cx="8682114" cy="58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932040" y="2606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SYSTÈMES CONNECTES AUX AUTRES SALLES A TRAVERS LE RESEAU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H="1">
            <a:off x="4427984" y="2204864"/>
            <a:ext cx="27363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4427984" y="116632"/>
            <a:ext cx="4392488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206084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matériels de configuration, de mesure, de paramétrage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2233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218384" cy="958552"/>
          </a:xfrm>
        </p:spPr>
        <p:txBody>
          <a:bodyPr>
            <a:normAutofit fontScale="90000"/>
          </a:bodyPr>
          <a:lstStyle/>
          <a:p>
            <a:r>
              <a:rPr lang="fr-FR" sz="3100" cap="all" dirty="0" smtClean="0">
                <a:solidFill>
                  <a:schemeClr val="bg2"/>
                </a:solidFill>
              </a:rPr>
              <a:t>Exemple D’AGENCEMENT d’UN Plateau Technique BTS SN </a:t>
            </a:r>
            <a:r>
              <a:rPr lang="fr-FR" sz="1800" cap="all" dirty="0" smtClean="0">
                <a:solidFill>
                  <a:schemeClr val="bg2"/>
                </a:solidFill>
              </a:rPr>
              <a:t>« Lycée Edouard Branly – Amiens »</a:t>
            </a:r>
            <a:r>
              <a:rPr lang="fr-FR" dirty="0" smtClean="0"/>
              <a:t>du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814220"/>
            <a:ext cx="8153400" cy="406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99592" y="3429000"/>
            <a:ext cx="1512168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sciences physiques</a:t>
            </a:r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L’approche technologique :</a:t>
            </a:r>
          </a:p>
          <a:p>
            <a:endParaRPr lang="fr-FR" dirty="0"/>
          </a:p>
          <a:p>
            <a:pPr marL="0" indent="0" algn="ctr">
              <a:buNone/>
            </a:pPr>
            <a:endParaRPr lang="fr-FR" sz="48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2411760" y="2204864"/>
            <a:ext cx="3888432" cy="3953768"/>
            <a:chOff x="2411760" y="2204864"/>
            <a:chExt cx="3888432" cy="3953768"/>
          </a:xfrm>
        </p:grpSpPr>
        <p:graphicFrame>
          <p:nvGraphicFramePr>
            <p:cNvPr id="4" name="Espace réservé du contenu 3"/>
            <p:cNvGraphicFramePr>
              <a:graphicFrameLocks/>
            </p:cNvGraphicFramePr>
            <p:nvPr>
              <p:extLst/>
            </p:nvPr>
          </p:nvGraphicFramePr>
          <p:xfrm>
            <a:off x="2411760" y="2204864"/>
            <a:ext cx="3888432" cy="39537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ZoneTexte 5"/>
            <p:cNvSpPr txBox="1"/>
            <p:nvPr/>
          </p:nvSpPr>
          <p:spPr>
            <a:xfrm>
              <a:off x="3059832" y="2492896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Système numérique</a:t>
              </a:r>
              <a:endParaRPr lang="fr-FR" sz="2400" b="1" dirty="0"/>
            </a:p>
          </p:txBody>
        </p:sp>
      </p:grp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/>
          </a:bodyPr>
          <a:lstStyle/>
          <a:p>
            <a:pPr algn="r"/>
            <a:r>
              <a:rPr lang="fr-FR" cap="all" dirty="0" smtClean="0">
                <a:solidFill>
                  <a:schemeClr val="bg2"/>
                </a:solidFill>
              </a:rPr>
              <a:t>PREAMBULE</a:t>
            </a:r>
          </a:p>
        </p:txBody>
      </p:sp>
    </p:spTree>
    <p:extLst>
      <p:ext uri="{BB962C8B-B14F-4D97-AF65-F5344CB8AC3E}">
        <p14:creationId xmlns:p14="http://schemas.microsoft.com/office/powerpoint/2010/main" xmlns="" val="42294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218384" cy="958552"/>
          </a:xfrm>
        </p:spPr>
        <p:txBody>
          <a:bodyPr>
            <a:normAutofit fontScale="90000"/>
          </a:bodyPr>
          <a:lstStyle/>
          <a:p>
            <a:r>
              <a:rPr lang="fr-FR" sz="3100" cap="all" dirty="0" smtClean="0">
                <a:solidFill>
                  <a:schemeClr val="bg2"/>
                </a:solidFill>
              </a:rPr>
              <a:t>Exemple D’AGENCEMENT d’UN Plateau Technique BTS SN </a:t>
            </a:r>
            <a:r>
              <a:rPr lang="fr-FR" sz="1800" cap="all" dirty="0" smtClean="0">
                <a:solidFill>
                  <a:schemeClr val="bg2"/>
                </a:solidFill>
              </a:rPr>
              <a:t>« Lycée Edouard Branly – Amiens »</a:t>
            </a:r>
            <a:r>
              <a:rPr lang="fr-FR" dirty="0" smtClean="0"/>
              <a:t>du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4425" y="3424292"/>
            <a:ext cx="2896087" cy="14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948264" y="3933056"/>
            <a:ext cx="792088" cy="792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372200" y="1844824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Salle Systèmes 1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Espace réservé du contenu 9" descr="Salle systèm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00200"/>
            <a:ext cx="6019170" cy="4495800"/>
          </a:xfrm>
        </p:spPr>
      </p:pic>
    </p:spTree>
    <p:extLst>
      <p:ext uri="{BB962C8B-B14F-4D97-AF65-F5344CB8AC3E}">
        <p14:creationId xmlns:p14="http://schemas.microsoft.com/office/powerpoint/2010/main" xmlns="" val="36763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218384" cy="958552"/>
          </a:xfrm>
        </p:spPr>
        <p:txBody>
          <a:bodyPr>
            <a:normAutofit fontScale="90000"/>
          </a:bodyPr>
          <a:lstStyle/>
          <a:p>
            <a:r>
              <a:rPr lang="fr-FR" sz="3100" cap="all" dirty="0" smtClean="0">
                <a:solidFill>
                  <a:schemeClr val="bg2"/>
                </a:solidFill>
              </a:rPr>
              <a:t>Exemple D’AGENCEMENT d’UN Plateau Technique BTS SN </a:t>
            </a:r>
            <a:r>
              <a:rPr lang="fr-FR" sz="1800" cap="all" dirty="0" smtClean="0">
                <a:solidFill>
                  <a:schemeClr val="bg2"/>
                </a:solidFill>
              </a:rPr>
              <a:t>« Lycée Edouard Branly – Amiens »</a:t>
            </a:r>
            <a:r>
              <a:rPr lang="fr-FR" dirty="0" smtClean="0"/>
              <a:t>du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4425" y="3424292"/>
            <a:ext cx="2896087" cy="14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740352" y="3933056"/>
            <a:ext cx="576064" cy="360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372200" y="184482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Salle Projet 2 EC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Espace réservé du contenu 10" descr="Salle projet EC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00200"/>
            <a:ext cx="6019170" cy="4495800"/>
          </a:xfrm>
        </p:spPr>
      </p:pic>
    </p:spTree>
    <p:extLst>
      <p:ext uri="{BB962C8B-B14F-4D97-AF65-F5344CB8AC3E}">
        <p14:creationId xmlns:p14="http://schemas.microsoft.com/office/powerpoint/2010/main" xmlns="" val="36763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218384" cy="958552"/>
          </a:xfrm>
        </p:spPr>
        <p:txBody>
          <a:bodyPr>
            <a:normAutofit fontScale="90000"/>
          </a:bodyPr>
          <a:lstStyle/>
          <a:p>
            <a:r>
              <a:rPr lang="fr-FR" sz="3100" cap="all" dirty="0" smtClean="0">
                <a:solidFill>
                  <a:schemeClr val="bg2"/>
                </a:solidFill>
              </a:rPr>
              <a:t>Exemple D’AGENCEMENT d’UN Plateau Technique BTS SN </a:t>
            </a:r>
            <a:r>
              <a:rPr lang="fr-FR" sz="1800" cap="all" dirty="0" smtClean="0">
                <a:solidFill>
                  <a:schemeClr val="bg2"/>
                </a:solidFill>
              </a:rPr>
              <a:t>« Lycée Edouard Branly – Amiens »</a:t>
            </a:r>
            <a:r>
              <a:rPr lang="fr-FR" dirty="0" smtClean="0"/>
              <a:t>du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4425" y="3424292"/>
            <a:ext cx="2896087" cy="14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5400000">
            <a:off x="8640452" y="4257092"/>
            <a:ext cx="576064" cy="360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372200" y="184482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Salle Projet 3 IR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Espace réservé du contenu 10" descr="Salle projet I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600200"/>
            <a:ext cx="6019170" cy="4495800"/>
          </a:xfrm>
        </p:spPr>
      </p:pic>
    </p:spTree>
    <p:extLst>
      <p:ext uri="{BB962C8B-B14F-4D97-AF65-F5344CB8AC3E}">
        <p14:creationId xmlns:p14="http://schemas.microsoft.com/office/powerpoint/2010/main" xmlns="" val="36763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Salle Physique aplliqué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6019170" cy="4495800"/>
          </a:xfr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218384" cy="958552"/>
          </a:xfrm>
        </p:spPr>
        <p:txBody>
          <a:bodyPr>
            <a:normAutofit fontScale="90000"/>
          </a:bodyPr>
          <a:lstStyle/>
          <a:p>
            <a:r>
              <a:rPr lang="fr-FR" sz="3100" cap="all" dirty="0" smtClean="0">
                <a:solidFill>
                  <a:schemeClr val="bg2"/>
                </a:solidFill>
              </a:rPr>
              <a:t>Exemple D’AGENCEMENT d’UN Plateau Technique BTS SN </a:t>
            </a:r>
            <a:r>
              <a:rPr lang="fr-FR" sz="1800" cap="all" dirty="0" smtClean="0">
                <a:solidFill>
                  <a:schemeClr val="bg2"/>
                </a:solidFill>
              </a:rPr>
              <a:t>« Lycée Edouard Branly – Amiens »</a:t>
            </a:r>
            <a:r>
              <a:rPr lang="fr-FR" dirty="0" smtClean="0"/>
              <a:t>du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425" y="3424292"/>
            <a:ext cx="2896087" cy="14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72200" y="3928348"/>
            <a:ext cx="576064" cy="360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372200" y="1844824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Salle de Physique Appliquée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3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7C42C9-2A9D-4002-91EE-34B567061B4F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1331640" y="2636912"/>
            <a:ext cx="4122040" cy="2306960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28" name="Groupe 27"/>
          <p:cNvGrpSpPr/>
          <p:nvPr/>
        </p:nvGrpSpPr>
        <p:grpSpPr>
          <a:xfrm>
            <a:off x="395536" y="1628800"/>
            <a:ext cx="8064894" cy="4392488"/>
            <a:chOff x="700088" y="1309688"/>
            <a:chExt cx="7456485" cy="5319712"/>
          </a:xfrm>
        </p:grpSpPr>
        <p:grpSp>
          <p:nvGrpSpPr>
            <p:cNvPr id="29" name="Grouper 13"/>
            <p:cNvGrpSpPr>
              <a:grpSpLocks/>
            </p:cNvGrpSpPr>
            <p:nvPr/>
          </p:nvGrpSpPr>
          <p:grpSpPr bwMode="auto">
            <a:xfrm>
              <a:off x="700088" y="1309688"/>
              <a:ext cx="7456485" cy="5319712"/>
              <a:chOff x="345174" y="1230923"/>
              <a:chExt cx="7457175" cy="5320974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345174" y="1230923"/>
                <a:ext cx="1490800" cy="5320974"/>
              </a:xfrm>
              <a:prstGeom prst="rect">
                <a:avLst/>
              </a:prstGeom>
              <a:gradFill rotWithShape="1">
                <a:gsLst>
                  <a:gs pos="0">
                    <a:srgbClr val="F0F1F2"/>
                  </a:gs>
                  <a:gs pos="64999">
                    <a:srgbClr val="D9DADC"/>
                  </a:gs>
                  <a:gs pos="100000">
                    <a:srgbClr val="C9CBCD"/>
                  </a:gs>
                </a:gsLst>
                <a:lin ang="5400000" scaled="1"/>
              </a:gradFill>
              <a:ln w="9525">
                <a:solidFill>
                  <a:srgbClr val="76787B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fr-FR" dirty="0">
                    <a:solidFill>
                      <a:schemeClr val="dk1"/>
                    </a:solidFill>
                    <a:latin typeface="+mn-lt"/>
                    <a:ea typeface="+mn-ea"/>
                  </a:rPr>
                  <a:t>Lundi</a:t>
                </a: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1835974" y="1230923"/>
                <a:ext cx="1492388" cy="5320974"/>
              </a:xfrm>
              <a:prstGeom prst="rect">
                <a:avLst/>
              </a:prstGeom>
              <a:gradFill rotWithShape="1">
                <a:gsLst>
                  <a:gs pos="0">
                    <a:srgbClr val="F0F1F2"/>
                  </a:gs>
                  <a:gs pos="64999">
                    <a:srgbClr val="D9DADC"/>
                  </a:gs>
                  <a:gs pos="100000">
                    <a:srgbClr val="C9CBCD"/>
                  </a:gs>
                </a:gsLst>
                <a:lin ang="5400000" scaled="1"/>
              </a:gradFill>
              <a:ln w="9525">
                <a:solidFill>
                  <a:srgbClr val="76787B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fr-FR" dirty="0">
                    <a:solidFill>
                      <a:schemeClr val="dk1"/>
                    </a:solidFill>
                    <a:latin typeface="+mn-lt"/>
                    <a:ea typeface="+mn-ea"/>
                  </a:rPr>
                  <a:t>Mardi</a:t>
                </a: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3328361" y="1230923"/>
                <a:ext cx="1490801" cy="5320974"/>
              </a:xfrm>
              <a:prstGeom prst="rect">
                <a:avLst/>
              </a:prstGeom>
              <a:gradFill rotWithShape="1">
                <a:gsLst>
                  <a:gs pos="0">
                    <a:srgbClr val="F0F1F2"/>
                  </a:gs>
                  <a:gs pos="64999">
                    <a:srgbClr val="D9DADC"/>
                  </a:gs>
                  <a:gs pos="100000">
                    <a:srgbClr val="C9CBCD"/>
                  </a:gs>
                </a:gsLst>
                <a:lin ang="5400000" scaled="1"/>
              </a:gradFill>
              <a:ln w="9525">
                <a:solidFill>
                  <a:srgbClr val="76787B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fr-FR" dirty="0">
                    <a:solidFill>
                      <a:schemeClr val="dk1"/>
                    </a:solidFill>
                    <a:latin typeface="+mn-lt"/>
                    <a:ea typeface="+mn-ea"/>
                  </a:rPr>
                  <a:t>Mercredi</a:t>
                </a: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4819162" y="1230923"/>
                <a:ext cx="1492388" cy="5320974"/>
              </a:xfrm>
              <a:prstGeom prst="rect">
                <a:avLst/>
              </a:prstGeom>
              <a:gradFill rotWithShape="1">
                <a:gsLst>
                  <a:gs pos="0">
                    <a:srgbClr val="F0F1F2"/>
                  </a:gs>
                  <a:gs pos="64999">
                    <a:srgbClr val="D9DADC"/>
                  </a:gs>
                  <a:gs pos="100000">
                    <a:srgbClr val="C9CBCD"/>
                  </a:gs>
                </a:gsLst>
                <a:lin ang="5400000" scaled="1"/>
              </a:gradFill>
              <a:ln w="9525">
                <a:solidFill>
                  <a:srgbClr val="76787B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fr-FR" dirty="0">
                    <a:solidFill>
                      <a:schemeClr val="dk1"/>
                    </a:solidFill>
                    <a:latin typeface="+mn-lt"/>
                    <a:ea typeface="+mn-ea"/>
                  </a:rPr>
                  <a:t>Jeudi</a:t>
                </a: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6311549" y="1230923"/>
                <a:ext cx="1490800" cy="5320974"/>
              </a:xfrm>
              <a:prstGeom prst="rect">
                <a:avLst/>
              </a:prstGeom>
              <a:gradFill rotWithShape="1">
                <a:gsLst>
                  <a:gs pos="0">
                    <a:srgbClr val="F0F1F2"/>
                  </a:gs>
                  <a:gs pos="64999">
                    <a:srgbClr val="D9DADC"/>
                  </a:gs>
                  <a:gs pos="100000">
                    <a:srgbClr val="C9CBCD"/>
                  </a:gs>
                </a:gsLst>
                <a:lin ang="5400000" scaled="1"/>
              </a:gradFill>
              <a:ln w="9525">
                <a:solidFill>
                  <a:srgbClr val="76787B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fr-FR" dirty="0">
                    <a:solidFill>
                      <a:schemeClr val="dk1"/>
                    </a:solidFill>
                    <a:latin typeface="+mn-lt"/>
                    <a:ea typeface="+mn-ea"/>
                  </a:rPr>
                  <a:t>Vendredi</a:t>
                </a:r>
              </a:p>
            </p:txBody>
          </p:sp>
          <p:cxnSp>
            <p:nvCxnSpPr>
              <p:cNvPr id="45" name="Connecteur droit 44"/>
              <p:cNvCxnSpPr>
                <a:cxnSpLocks noChangeShapeType="1"/>
                <a:stCxn id="40" idx="1"/>
                <a:endCxn id="44" idx="3"/>
              </p:cNvCxnSpPr>
              <p:nvPr/>
            </p:nvCxnSpPr>
            <p:spPr bwMode="auto">
              <a:xfrm>
                <a:off x="345174" y="3892204"/>
                <a:ext cx="7457175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31" name="Rectangle à coins arrondis 30"/>
            <p:cNvSpPr/>
            <p:nvPr/>
          </p:nvSpPr>
          <p:spPr>
            <a:xfrm>
              <a:off x="3814315" y="1762432"/>
              <a:ext cx="562300" cy="155304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600" dirty="0" err="1"/>
                <a:t>Act</a:t>
              </a:r>
              <a:r>
                <a:rPr lang="fr-FR" sz="1600" dirty="0"/>
                <a:t>. </a:t>
              </a:r>
              <a:r>
                <a:rPr lang="fr-FR" sz="1600" dirty="0" smtClean="0"/>
                <a:t>pratiques </a:t>
              </a:r>
              <a:r>
                <a:rPr lang="fr-FR" sz="1600" dirty="0"/>
                <a:t>G1 </a:t>
              </a:r>
              <a:r>
                <a:rPr lang="fr-FR" sz="1600" dirty="0" smtClean="0"/>
                <a:t>3h</a:t>
              </a:r>
              <a:endParaRPr lang="fr-FR" sz="1600" dirty="0"/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2963664" y="1745730"/>
              <a:ext cx="562300" cy="1569751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fr-FR" sz="1400" dirty="0" err="1"/>
                <a:t>Act</a:t>
              </a:r>
              <a:r>
                <a:rPr lang="fr-FR" sz="1400" dirty="0"/>
                <a:t>. pratiques </a:t>
              </a:r>
              <a:r>
                <a:rPr lang="fr-FR" sz="1400" dirty="0" smtClean="0"/>
                <a:t>G2 3h</a:t>
              </a:r>
              <a:endParaRPr lang="fr-FR" sz="1400" dirty="0"/>
            </a:p>
          </p:txBody>
        </p:sp>
      </p:grpSp>
      <p:sp>
        <p:nvSpPr>
          <p:cNvPr id="46" name="Rectangle à coins arrondis 45"/>
          <p:cNvSpPr>
            <a:spLocks noChangeArrowheads="1"/>
          </p:cNvSpPr>
          <p:nvPr/>
        </p:nvSpPr>
        <p:spPr bwMode="auto">
          <a:xfrm>
            <a:off x="6876256" y="3068960"/>
            <a:ext cx="1440160" cy="6480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C00"/>
              </a:gs>
              <a:gs pos="20000">
                <a:srgbClr val="FF5D00"/>
              </a:gs>
              <a:gs pos="100000">
                <a:srgbClr val="D24500"/>
              </a:gs>
            </a:gsLst>
            <a:lin ang="5400000"/>
          </a:gradFill>
          <a:ln w="9525">
            <a:solidFill>
              <a:srgbClr val="F9661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dirty="0" smtClean="0">
                <a:solidFill>
                  <a:schemeClr val="lt1"/>
                </a:solidFill>
              </a:rPr>
              <a:t>Cours SN </a:t>
            </a:r>
            <a:r>
              <a:rPr lang="fr-FR" dirty="0" smtClean="0">
                <a:solidFill>
                  <a:schemeClr val="lt1"/>
                </a:solidFill>
                <a:latin typeface="+mn-lt"/>
                <a:ea typeface="+mn-ea"/>
              </a:rPr>
              <a:t> 2h</a:t>
            </a: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547664" y="188640"/>
            <a:ext cx="745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Un exemple d’Organisation temporelle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611560" y="4005064"/>
            <a:ext cx="608181" cy="15841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dirty="0" err="1" smtClean="0"/>
              <a:t>Act</a:t>
            </a:r>
            <a:r>
              <a:rPr lang="fr-FR" dirty="0"/>
              <a:t>.</a:t>
            </a:r>
            <a:r>
              <a:rPr lang="fr-FR" dirty="0" smtClean="0"/>
              <a:t> pratiques G1 4h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1331640" y="4005064"/>
            <a:ext cx="608181" cy="15841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dirty="0" err="1"/>
              <a:t>Act</a:t>
            </a:r>
            <a:r>
              <a:rPr lang="fr-FR" dirty="0"/>
              <a:t>. pratiques </a:t>
            </a:r>
            <a:r>
              <a:rPr lang="fr-FR" dirty="0" smtClean="0"/>
              <a:t>G2 </a:t>
            </a:r>
            <a:r>
              <a:rPr lang="fr-FR" dirty="0"/>
              <a:t>4h</a:t>
            </a:r>
          </a:p>
        </p:txBody>
      </p:sp>
      <p:sp>
        <p:nvSpPr>
          <p:cNvPr id="26" name="Rectangle à coins arrondis 25"/>
          <p:cNvSpPr>
            <a:spLocks noChangeArrowheads="1"/>
          </p:cNvSpPr>
          <p:nvPr/>
        </p:nvSpPr>
        <p:spPr bwMode="auto">
          <a:xfrm>
            <a:off x="2123728" y="3356992"/>
            <a:ext cx="1440160" cy="2880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C00"/>
              </a:gs>
              <a:gs pos="20000">
                <a:srgbClr val="FF5D00"/>
              </a:gs>
              <a:gs pos="100000">
                <a:srgbClr val="D24500"/>
              </a:gs>
            </a:gsLst>
            <a:lin ang="5400000"/>
          </a:gradFill>
          <a:ln w="9525">
            <a:solidFill>
              <a:srgbClr val="F9661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dirty="0" smtClean="0">
                <a:solidFill>
                  <a:schemeClr val="lt1"/>
                </a:solidFill>
                <a:latin typeface="+mn-lt"/>
                <a:ea typeface="+mn-ea"/>
              </a:rPr>
              <a:t>Cours SN 1h</a:t>
            </a: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2195736" y="1988840"/>
            <a:ext cx="576064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TP SP 3h</a:t>
            </a:r>
            <a:endParaRPr lang="fr-FR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5292080" y="4149080"/>
            <a:ext cx="632131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dirty="0" err="1"/>
              <a:t>Act</a:t>
            </a:r>
            <a:r>
              <a:rPr lang="fr-FR" dirty="0"/>
              <a:t>. pratiques G1 </a:t>
            </a:r>
            <a:r>
              <a:rPr lang="fr-FR" dirty="0" smtClean="0"/>
              <a:t>4h</a:t>
            </a:r>
            <a:endParaRPr lang="fr-FR" dirty="0"/>
          </a:p>
        </p:txBody>
      </p:sp>
      <p:sp>
        <p:nvSpPr>
          <p:cNvPr id="53" name="Rectangle à coins arrondis 52"/>
          <p:cNvSpPr/>
          <p:nvPr/>
        </p:nvSpPr>
        <p:spPr>
          <a:xfrm>
            <a:off x="6084168" y="4149080"/>
            <a:ext cx="632131" cy="15121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dirty="0" err="1"/>
              <a:t>Act</a:t>
            </a:r>
            <a:r>
              <a:rPr lang="fr-FR" dirty="0"/>
              <a:t>. pratiques </a:t>
            </a:r>
            <a:r>
              <a:rPr lang="fr-FR" dirty="0" smtClean="0"/>
              <a:t>G2 4h</a:t>
            </a:r>
            <a:endParaRPr lang="fr-FR" dirty="0"/>
          </a:p>
        </p:txBody>
      </p:sp>
      <p:sp>
        <p:nvSpPr>
          <p:cNvPr id="56" name="Rectangle à coins arrondis 55"/>
          <p:cNvSpPr>
            <a:spLocks noChangeArrowheads="1"/>
          </p:cNvSpPr>
          <p:nvPr/>
        </p:nvSpPr>
        <p:spPr bwMode="auto">
          <a:xfrm>
            <a:off x="3707904" y="3356992"/>
            <a:ext cx="1440160" cy="2880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C00"/>
              </a:gs>
              <a:gs pos="20000">
                <a:srgbClr val="FF5D00"/>
              </a:gs>
              <a:gs pos="100000">
                <a:srgbClr val="D24500"/>
              </a:gs>
            </a:gsLst>
            <a:lin ang="5400000"/>
          </a:gradFill>
          <a:ln w="9525">
            <a:solidFill>
              <a:srgbClr val="F9661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dirty="0" smtClean="0">
                <a:solidFill>
                  <a:schemeClr val="lt1"/>
                </a:solidFill>
              </a:rPr>
              <a:t>Cours SN </a:t>
            </a:r>
            <a:r>
              <a:rPr lang="fr-FR" dirty="0" smtClean="0">
                <a:solidFill>
                  <a:schemeClr val="lt1"/>
                </a:solidFill>
                <a:latin typeface="+mn-lt"/>
                <a:ea typeface="+mn-ea"/>
              </a:rPr>
              <a:t> 1h</a:t>
            </a: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5292080" y="3068960"/>
            <a:ext cx="136815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Cours 2h SP</a:t>
            </a:r>
            <a:endParaRPr lang="fr-FR" sz="1400" dirty="0"/>
          </a:p>
        </p:txBody>
      </p:sp>
      <p:sp>
        <p:nvSpPr>
          <p:cNvPr id="59" name="Rectangle à coins arrondis 58"/>
          <p:cNvSpPr/>
          <p:nvPr/>
        </p:nvSpPr>
        <p:spPr>
          <a:xfrm>
            <a:off x="4499992" y="1988840"/>
            <a:ext cx="576064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TP SP 3h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2195736" y="4077072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dirty="0" smtClean="0"/>
              <a:t> Maximiser la présence de la classe sur l’ensemble du plateau technique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Alignement en barrette des deux groupes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Facilite la mise en évidence des interactions sur des projets ou parties de projets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Permet des temps de </a:t>
            </a:r>
            <a:r>
              <a:rPr lang="fr-FR" sz="1400" dirty="0" err="1" smtClean="0"/>
              <a:t>co</a:t>
            </a:r>
            <a:r>
              <a:rPr lang="fr-FR" sz="1400" dirty="0" smtClean="0"/>
              <a:t>-animation</a:t>
            </a:r>
          </a:p>
          <a:p>
            <a:pPr>
              <a:buFont typeface="Arial" pitchFamily="34" charset="0"/>
              <a:buChar char="•"/>
            </a:pPr>
            <a:endParaRPr lang="fr-FR" sz="14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539552" y="3356992"/>
            <a:ext cx="1368152" cy="2880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Cours 1h SP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539552" y="206084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avec </a:t>
            </a:r>
          </a:p>
          <a:p>
            <a:r>
              <a:rPr lang="fr-FR" dirty="0" smtClean="0"/>
              <a:t>Une section complète </a:t>
            </a:r>
          </a:p>
        </p:txBody>
      </p:sp>
    </p:spTree>
    <p:extLst>
      <p:ext uri="{BB962C8B-B14F-4D97-AF65-F5344CB8AC3E}">
        <p14:creationId xmlns:p14="http://schemas.microsoft.com/office/powerpoint/2010/main" xmlns="" val="12564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7C42C9-2A9D-4002-91EE-34B567061B4F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135816" cy="355699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Les 4h de classe entière ont été réparties en </a:t>
            </a:r>
          </a:p>
          <a:p>
            <a:pPr marL="365760" lvl="1" indent="0">
              <a:buNone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 2 et  1 + 1 en continuité des activités pratiques</a:t>
            </a:r>
          </a:p>
          <a:p>
            <a:pPr lvl="1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Les 11h d’activités pratiques ont été réparties en</a:t>
            </a:r>
          </a:p>
          <a:p>
            <a:pPr marL="365760" lvl="1" indent="0">
              <a:buNone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  3 + 4 + 4, couplées avec les sciences physiques</a:t>
            </a:r>
          </a:p>
          <a:p>
            <a:pPr lvl="2"/>
            <a:r>
              <a:rPr lang="fr-FR" dirty="0" smtClean="0"/>
              <a:t>L’organisation hebdomadaire doit permettre la tenue des CCF</a:t>
            </a:r>
          </a:p>
          <a:p>
            <a:pPr lvl="1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Cela donne 5 rendez-vous par semaine</a:t>
            </a:r>
          </a:p>
          <a:p>
            <a:pPr lvl="2"/>
            <a:r>
              <a:rPr lang="fr-FR" dirty="0" smtClean="0"/>
              <a:t>Implication forte de la matière</a:t>
            </a:r>
          </a:p>
          <a:p>
            <a:pPr lvl="2"/>
            <a:r>
              <a:rPr lang="fr-FR" dirty="0" smtClean="0"/>
              <a:t>Suivi accru des étudiants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47664" y="188640"/>
            <a:ext cx="745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Un exemple d’Organisation temporelle</a:t>
            </a:r>
          </a:p>
        </p:txBody>
      </p:sp>
    </p:spTree>
    <p:extLst>
      <p:ext uri="{BB962C8B-B14F-4D97-AF65-F5344CB8AC3E}">
        <p14:creationId xmlns:p14="http://schemas.microsoft.com/office/powerpoint/2010/main" xmlns="" val="36644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endParaRPr lang="fr-FR" sz="4800" b="1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/>
          </p:nvPr>
        </p:nvGraphicFramePr>
        <p:xfrm>
          <a:off x="2411760" y="2204864"/>
          <a:ext cx="3888432" cy="395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0482" y="1700808"/>
            <a:ext cx="2088232" cy="22618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073419" y="3550425"/>
            <a:ext cx="3372133" cy="2425962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3059832" y="2780928"/>
            <a:ext cx="21602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3032164" y="4763406"/>
            <a:ext cx="21602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xmlns="" val="936343239"/>
              </p:ext>
            </p:extLst>
          </p:nvPr>
        </p:nvGraphicFramePr>
        <p:xfrm>
          <a:off x="5868144" y="2564904"/>
          <a:ext cx="2479241" cy="313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/>
          </a:bodyPr>
          <a:lstStyle/>
          <a:p>
            <a:pPr algn="r"/>
            <a:r>
              <a:rPr lang="fr-FR" cap="all" dirty="0" smtClean="0">
                <a:solidFill>
                  <a:schemeClr val="bg2"/>
                </a:solidFill>
              </a:rPr>
              <a:t>PREAMBULE</a:t>
            </a:r>
          </a:p>
        </p:txBody>
      </p:sp>
    </p:spTree>
    <p:extLst>
      <p:ext uri="{BB962C8B-B14F-4D97-AF65-F5344CB8AC3E}">
        <p14:creationId xmlns:p14="http://schemas.microsoft.com/office/powerpoint/2010/main" xmlns="" val="39782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3563888" y="1618286"/>
            <a:ext cx="4392488" cy="33123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97808" y="1762302"/>
            <a:ext cx="4896544" cy="331236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 rot="5400000">
            <a:off x="287524" y="2446378"/>
            <a:ext cx="1656184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Environnement physique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123728" y="2050334"/>
            <a:ext cx="1728192" cy="16561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Interfaçage et traitement de l’information Analogique/numérique  (embarqué)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123728" y="4138566"/>
            <a:ext cx="180020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Interface Homme/Machine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283968" y="2482382"/>
            <a:ext cx="1080120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Liaison terrain/réseau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868144" y="2986438"/>
            <a:ext cx="1872208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Interfaçage logiciel Homme/machine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868144" y="1762302"/>
            <a:ext cx="1800200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Stockage des données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868144" y="4066558"/>
            <a:ext cx="1872208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Outil nomade </a:t>
            </a:r>
            <a:endParaRPr lang="fr-FR" dirty="0"/>
          </a:p>
        </p:txBody>
      </p:sp>
      <p:sp>
        <p:nvSpPr>
          <p:cNvPr id="11" name="Double flèche horizontale 10"/>
          <p:cNvSpPr/>
          <p:nvPr/>
        </p:nvSpPr>
        <p:spPr>
          <a:xfrm>
            <a:off x="611560" y="5877272"/>
            <a:ext cx="7344816" cy="1785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779912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BTS SN</a:t>
            </a:r>
            <a:endParaRPr lang="fr-FR" dirty="0"/>
          </a:p>
        </p:txBody>
      </p:sp>
      <p:sp>
        <p:nvSpPr>
          <p:cNvPr id="13" name="Double flèche horizontale 12"/>
          <p:cNvSpPr/>
          <p:nvPr/>
        </p:nvSpPr>
        <p:spPr>
          <a:xfrm>
            <a:off x="611560" y="5506718"/>
            <a:ext cx="4982792" cy="154530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uble flèche horizontale 13"/>
          <p:cNvSpPr/>
          <p:nvPr/>
        </p:nvSpPr>
        <p:spPr>
          <a:xfrm>
            <a:off x="3563888" y="5701898"/>
            <a:ext cx="4392488" cy="175374"/>
          </a:xfrm>
          <a:prstGeom prst="left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Double flèche horizontale 16"/>
          <p:cNvSpPr/>
          <p:nvPr/>
        </p:nvSpPr>
        <p:spPr>
          <a:xfrm>
            <a:off x="1619672" y="2842422"/>
            <a:ext cx="43204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ouble flèche horizontale 17"/>
          <p:cNvSpPr/>
          <p:nvPr/>
        </p:nvSpPr>
        <p:spPr>
          <a:xfrm>
            <a:off x="3851920" y="2986438"/>
            <a:ext cx="43204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 rot="19433805">
            <a:off x="5436096" y="2482382"/>
            <a:ext cx="43204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Double flèche horizontale 19"/>
          <p:cNvSpPr/>
          <p:nvPr/>
        </p:nvSpPr>
        <p:spPr>
          <a:xfrm rot="2032858">
            <a:off x="5315612" y="4024627"/>
            <a:ext cx="43204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Double flèche horizontale 20"/>
          <p:cNvSpPr/>
          <p:nvPr/>
        </p:nvSpPr>
        <p:spPr>
          <a:xfrm>
            <a:off x="5364088" y="3202462"/>
            <a:ext cx="43204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Double flèche horizontale 21"/>
          <p:cNvSpPr/>
          <p:nvPr/>
        </p:nvSpPr>
        <p:spPr>
          <a:xfrm rot="16200000">
            <a:off x="2807804" y="3814530"/>
            <a:ext cx="43204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2447764" y="5188550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Option EC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544108" y="538059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Option IR</a:t>
            </a:r>
            <a:endParaRPr lang="fr-FR" dirty="0"/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/>
          </a:bodyPr>
          <a:lstStyle/>
          <a:p>
            <a:pPr algn="r"/>
            <a:r>
              <a:rPr lang="fr-FR" cap="all" dirty="0" smtClean="0">
                <a:solidFill>
                  <a:schemeClr val="bg2"/>
                </a:solidFill>
              </a:rPr>
              <a:t>PREAMBULE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8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4877369" y="1916832"/>
            <a:ext cx="3888432" cy="3953768"/>
            <a:chOff x="2411760" y="2204864"/>
            <a:chExt cx="3888432" cy="3953768"/>
          </a:xfrm>
        </p:grpSpPr>
        <p:graphicFrame>
          <p:nvGraphicFramePr>
            <p:cNvPr id="4" name="Espace réservé du contenu 3"/>
            <p:cNvGraphicFramePr>
              <a:graphicFrameLocks/>
            </p:cNvGraphicFramePr>
            <p:nvPr>
              <p:extLst/>
            </p:nvPr>
          </p:nvGraphicFramePr>
          <p:xfrm>
            <a:off x="2411760" y="2204864"/>
            <a:ext cx="3888432" cy="39537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ZoneTexte 5"/>
            <p:cNvSpPr txBox="1"/>
            <p:nvPr/>
          </p:nvSpPr>
          <p:spPr>
            <a:xfrm>
              <a:off x="2771800" y="2492896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BTS</a:t>
              </a:r>
            </a:p>
            <a:p>
              <a:pPr algn="ctr"/>
              <a:r>
                <a:rPr lang="fr-FR" sz="2400" b="1" dirty="0" smtClean="0"/>
                <a:t>SYSTEMES NUMERIQUES</a:t>
              </a:r>
              <a:endParaRPr lang="fr-FR" sz="2400" b="1" dirty="0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778328"/>
            <a:ext cx="3993226" cy="4139543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/>
          </a:bodyPr>
          <a:lstStyle/>
          <a:p>
            <a:pPr algn="r"/>
            <a:r>
              <a:rPr lang="fr-FR" cap="all" dirty="0" smtClean="0">
                <a:solidFill>
                  <a:schemeClr val="bg2"/>
                </a:solidFill>
              </a:rPr>
              <a:t>PREAMBULE</a:t>
            </a:r>
          </a:p>
        </p:txBody>
      </p:sp>
    </p:spTree>
    <p:extLst>
      <p:ext uri="{BB962C8B-B14F-4D97-AF65-F5344CB8AC3E}">
        <p14:creationId xmlns:p14="http://schemas.microsoft.com/office/powerpoint/2010/main" xmlns="" val="26446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8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884" y="1700808"/>
            <a:ext cx="4176464" cy="4145639"/>
          </a:xfrm>
          <a:prstGeom prst="rect">
            <a:avLst/>
          </a:prstGeom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xmlns="" val="1920811992"/>
              </p:ext>
            </p:extLst>
          </p:nvPr>
        </p:nvGraphicFramePr>
        <p:xfrm>
          <a:off x="349188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/>
          </a:bodyPr>
          <a:lstStyle/>
          <a:p>
            <a:pPr algn="r"/>
            <a:r>
              <a:rPr lang="fr-FR" cap="all" dirty="0" smtClean="0">
                <a:solidFill>
                  <a:schemeClr val="bg2"/>
                </a:solidFill>
              </a:rPr>
              <a:t>PREAMBULE</a:t>
            </a:r>
          </a:p>
        </p:txBody>
      </p:sp>
    </p:spTree>
    <p:extLst>
      <p:ext uri="{BB962C8B-B14F-4D97-AF65-F5344CB8AC3E}">
        <p14:creationId xmlns:p14="http://schemas.microsoft.com/office/powerpoint/2010/main" xmlns="" val="16310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8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024" y="297640"/>
            <a:ext cx="7462151" cy="1176630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1503541938"/>
              </p:ext>
            </p:extLst>
          </p:nvPr>
        </p:nvGraphicFramePr>
        <p:xfrm>
          <a:off x="1259632" y="1772816"/>
          <a:ext cx="23042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 rot="16200000">
            <a:off x="-704040" y="3617268"/>
            <a:ext cx="324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Besoins communs</a:t>
            </a:r>
            <a:endParaRPr lang="fr-FR" sz="2400" b="1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xmlns="" val="3480954154"/>
              </p:ext>
            </p:extLst>
          </p:nvPr>
        </p:nvGraphicFramePr>
        <p:xfrm>
          <a:off x="4860032" y="1772816"/>
          <a:ext cx="23042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ZoneTexte 8"/>
          <p:cNvSpPr txBox="1"/>
          <p:nvPr/>
        </p:nvSpPr>
        <p:spPr>
          <a:xfrm rot="16200000">
            <a:off x="2896360" y="3617268"/>
            <a:ext cx="324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Activités communes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8070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8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024" y="297640"/>
            <a:ext cx="7462151" cy="1176630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4182681986"/>
              </p:ext>
            </p:extLst>
          </p:nvPr>
        </p:nvGraphicFramePr>
        <p:xfrm>
          <a:off x="241176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 rot="16200000">
            <a:off x="-114908" y="3247936"/>
            <a:ext cx="3240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Exemples de savoirs</a:t>
            </a:r>
          </a:p>
          <a:p>
            <a:pPr algn="ctr"/>
            <a:r>
              <a:rPr lang="fr-FR" sz="2400" b="1" dirty="0"/>
              <a:t>e</a:t>
            </a:r>
            <a:r>
              <a:rPr lang="fr-FR" sz="2400" b="1" dirty="0" smtClean="0"/>
              <a:t>t</a:t>
            </a:r>
          </a:p>
          <a:p>
            <a:pPr algn="ctr"/>
            <a:r>
              <a:rPr lang="fr-FR" sz="2400" b="1" dirty="0"/>
              <a:t>s</a:t>
            </a:r>
            <a:r>
              <a:rPr lang="fr-FR" sz="2400" b="1" dirty="0" smtClean="0"/>
              <a:t>avoir-faire communs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028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8153400" cy="449580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800" b="1" dirty="0"/>
          </a:p>
        </p:txBody>
      </p:sp>
      <p:graphicFrame>
        <p:nvGraphicFramePr>
          <p:cNvPr id="9" name="Diagramme 8"/>
          <p:cNvGraphicFramePr/>
          <p:nvPr>
            <p:extLst/>
          </p:nvPr>
        </p:nvGraphicFramePr>
        <p:xfrm>
          <a:off x="-183671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/>
          <p:cNvGraphicFramePr/>
          <p:nvPr>
            <p:extLst/>
          </p:nvPr>
        </p:nvGraphicFramePr>
        <p:xfrm>
          <a:off x="2339752" y="3573016"/>
          <a:ext cx="122413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xmlns="" val="315640540"/>
              </p:ext>
            </p:extLst>
          </p:nvPr>
        </p:nvGraphicFramePr>
        <p:xfrm>
          <a:off x="3851920" y="1916832"/>
          <a:ext cx="3840088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/>
          </a:bodyPr>
          <a:lstStyle/>
          <a:p>
            <a:pPr algn="r"/>
            <a:r>
              <a:rPr lang="fr-FR" cap="all" dirty="0" smtClean="0">
                <a:solidFill>
                  <a:schemeClr val="bg2"/>
                </a:solidFill>
              </a:rPr>
              <a:t>PREAMBULE</a:t>
            </a:r>
          </a:p>
        </p:txBody>
      </p:sp>
    </p:spTree>
    <p:extLst>
      <p:ext uri="{BB962C8B-B14F-4D97-AF65-F5344CB8AC3E}">
        <p14:creationId xmlns:p14="http://schemas.microsoft.com/office/powerpoint/2010/main" xmlns="" val="38751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_BTS_SN">
  <a:themeElements>
    <a:clrScheme name="Personnalisé 2">
      <a:dk1>
        <a:sysClr val="windowText" lastClr="000000"/>
      </a:dk1>
      <a:lt1>
        <a:sysClr val="window" lastClr="FFFFFF"/>
      </a:lt1>
      <a:dk2>
        <a:srgbClr val="FFFFFF"/>
      </a:dk2>
      <a:lt2>
        <a:srgbClr val="546D79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Thème_BTS_SN</Template>
  <TotalTime>3069</TotalTime>
  <Words>1115</Words>
  <Application>Microsoft Office PowerPoint</Application>
  <PresentationFormat>Affichage à l'écran (4:3)</PresentationFormat>
  <Paragraphs>322</Paragraphs>
  <Slides>25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Thème_BTS_SN</vt:lpstr>
      <vt:lpstr>L’orgaNISATION PEDAGOGIQUE</vt:lpstr>
      <vt:lpstr>PREAMBULE</vt:lpstr>
      <vt:lpstr>PREAMBULE</vt:lpstr>
      <vt:lpstr>PREAMBULE</vt:lpstr>
      <vt:lpstr>PREAMBULE</vt:lpstr>
      <vt:lpstr>PREAMBULE</vt:lpstr>
      <vt:lpstr>Diapositive 7</vt:lpstr>
      <vt:lpstr>Diapositive 8</vt:lpstr>
      <vt:lpstr>PREAMBULE</vt:lpstr>
      <vt:lpstr>SITUATIONS D’APPRENTISSAGE</vt:lpstr>
      <vt:lpstr>SITUATIONS D’APPRENTISSAGE</vt:lpstr>
      <vt:lpstr>PERIODES DE FORMATION</vt:lpstr>
      <vt:lpstr>PERIODES DE FORMATION</vt:lpstr>
      <vt:lpstr>Diapositive 14</vt:lpstr>
      <vt:lpstr>Diapositive 15</vt:lpstr>
      <vt:lpstr>Diapositive 16</vt:lpstr>
      <vt:lpstr>L’organisation du plateau technique</vt:lpstr>
      <vt:lpstr>L’organisation du plateau technique</vt:lpstr>
      <vt:lpstr>Exemple D’AGENCEMENT d’UN Plateau Technique BTS SN « Lycée Edouard Branly – Amiens »du</vt:lpstr>
      <vt:lpstr>Exemple D’AGENCEMENT d’UN Plateau Technique BTS SN « Lycée Edouard Branly – Amiens »du</vt:lpstr>
      <vt:lpstr>Exemple D’AGENCEMENT d’UN Plateau Technique BTS SN « Lycée Edouard Branly – Amiens »du</vt:lpstr>
      <vt:lpstr>Exemple D’AGENCEMENT d’UN Plateau Technique BTS SN « Lycée Edouard Branly – Amiens »du</vt:lpstr>
      <vt:lpstr>Exemple D’AGENCEMENT d’UN Plateau Technique BTS SN « Lycée Edouard Branly – Amiens »du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Certification</dc:title>
  <dc:creator>utilisateur</dc:creator>
  <cp:lastModifiedBy>herve</cp:lastModifiedBy>
  <cp:revision>165</cp:revision>
  <cp:lastPrinted>2014-06-26T14:09:11Z</cp:lastPrinted>
  <dcterms:created xsi:type="dcterms:W3CDTF">2014-06-05T20:00:54Z</dcterms:created>
  <dcterms:modified xsi:type="dcterms:W3CDTF">2014-06-27T05:34:48Z</dcterms:modified>
</cp:coreProperties>
</file>