
<file path=[Content_Types].xml><?xml version="1.0" encoding="utf-8"?>
<Types xmlns="http://schemas.openxmlformats.org/package/2006/content-types">
  <Override PartName="/ppt/diagrams/colors10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diagrams/data71.xml" ContentType="application/vnd.openxmlformats-officedocument.drawingml.diagramData+xml"/>
  <Override PartName="/ppt/diagrams/quickStyle97.xml" ContentType="application/vnd.openxmlformats-officedocument.drawingml.diagramStyle+xml"/>
  <Override PartName="/ppt/diagrams/drawing98.xml" ContentType="application/vnd.ms-office.drawingml.diagramDrawing+xml"/>
  <Override PartName="/ppt/notesSlides/notesSlide38.xml" ContentType="application/vnd.openxmlformats-officedocument.presentationml.notesSlide+xml"/>
  <Override PartName="/ppt/diagrams/data122.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Override PartName="/ppt/diagrams/quickStyle75.xml" ContentType="application/vnd.openxmlformats-officedocument.drawingml.diagramStyle+xml"/>
  <Override PartName="/ppt/diagrams/drawing76.xml" ContentType="application/vnd.ms-office.drawingml.diagramDrawing+xml"/>
  <Override PartName="/ppt/diagrams/data100.xml" ContentType="application/vnd.openxmlformats-officedocument.drawingml.diagramData+xml"/>
  <Override PartName="/ppt/diagrams/drawing112.xml" ContentType="application/vnd.ms-office.drawingml.diagramDrawing+xml"/>
  <Default Extension="xml" ContentType="application/xml"/>
  <Override PartName="/ppt/diagrams/layout39.xml" ContentType="application/vnd.openxmlformats-officedocument.drawingml.diagramLayout+xml"/>
  <Override PartName="/ppt/notesSlides/notesSlide16.xml" ContentType="application/vnd.openxmlformats-officedocument.presentationml.notesSlide+xml"/>
  <Override PartName="/ppt/diagrams/layout86.xml" ContentType="application/vnd.openxmlformats-officedocument.drawingml.diagramLayout+xml"/>
  <Override PartName="/ppt/diagrams/layout103.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layout64.xml" ContentType="application/vnd.openxmlformats-officedocument.drawingml.diagramLayout+xml"/>
  <Override PartName="/ppt/diagrams/colors96.xml" ContentType="application/vnd.openxmlformats-officedocument.drawingml.diagramColors+xml"/>
  <Override PartName="/ppt/notesSlides/notesSlide41.xml" ContentType="application/vnd.openxmlformats-officedocument.presentationml.notesSlide+xml"/>
  <Override PartName="/ppt/diagrams/colors118.xml" ContentType="application/vnd.openxmlformats-officedocument.drawingml.diagramColors+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notesSlides/notesSlide7.xml" ContentType="application/vnd.openxmlformats-officedocument.presentationml.notesSlide+xml"/>
  <Override PartName="/ppt/diagrams/colors27.xml" ContentType="application/vnd.openxmlformats-officedocument.drawingml.diagramColors+xml"/>
  <Override PartName="/ppt/diagrams/layout42.xml" ContentType="application/vnd.openxmlformats-officedocument.drawingml.diagramLayout+xml"/>
  <Override PartName="/ppt/diagrams/colors74.xml" ContentType="application/vnd.openxmlformats-officedocument.drawingml.diagramColors+xml"/>
  <Override PartName="/ppt/diagrams/data87.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diagrams/quickStyle102.xml" ContentType="application/vnd.openxmlformats-officedocument.drawingml.diagramStyle+xml"/>
  <Override PartName="/ppt/diagrams/data116.xml" ContentType="application/vnd.openxmlformats-officedocument.drawingml.diagramData+xml"/>
  <Override PartName="/ppt/diagrams/colors121.xml" ContentType="application/vnd.openxmlformats-officedocument.drawingml.diagramColors+xml"/>
  <Override PartName="/ppt/slides/slide19.xml" ContentType="application/vnd.openxmlformats-officedocument.presentationml.slide+xml"/>
  <Default Extension="png" ContentType="image/png"/>
  <Override PartName="/ppt/diagrams/layout20.xml" ContentType="application/vnd.openxmlformats-officedocument.drawingml.diagramLayout+xml"/>
  <Override PartName="/ppt/diagrams/drawing106.xml" ContentType="application/vnd.ms-office.drawingml.diagramDrawing+xml"/>
  <Override PartName="/ppt/diagrams/layout119.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diagrams/data90.xml" ContentType="application/vnd.openxmlformats-officedocument.drawingml.diagramData+xml"/>
  <Default Extension="emf" ContentType="image/x-emf"/>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diagrams/quickStyle94.xml" ContentType="application/vnd.openxmlformats-officedocument.drawingml.diagramStyle+xml"/>
  <Override PartName="/ppt/diagrams/drawing95.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notesSlides/notesSlide35.xml" ContentType="application/vnd.openxmlformats-officedocument.presentationml.notesSlide+xml"/>
  <Override PartName="/ppt/diagrams/layout122.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notesSlides/notesSlide13.xml" ContentType="application/vnd.openxmlformats-officedocument.presentationml.notesSlide+xml"/>
  <Override PartName="/ppt/diagrams/layout36.xml" ContentType="application/vnd.openxmlformats-officedocument.drawingml.diagramLayout+xml"/>
  <Override PartName="/ppt/diagrams/colors68.xml" ContentType="application/vnd.openxmlformats-officedocument.drawingml.diagramColors+xml"/>
  <Override PartName="/ppt/diagrams/quickStyle72.xml" ContentType="application/vnd.openxmlformats-officedocument.drawingml.diagramStyle+xml"/>
  <Override PartName="/ppt/diagrams/drawing73.xml" ContentType="application/vnd.ms-office.drawingml.diagramDrawing+xml"/>
  <Override PartName="/ppt/diagrams/layout83.xml" ContentType="application/vnd.openxmlformats-officedocument.drawingml.diagramLayout+xml"/>
  <Override PartName="/ppt/diagrams/quickStyle118.xml" ContentType="application/vnd.openxmlformats-officedocument.drawingml.diagramStyle+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diagrams/layout100.xml" ContentType="application/vnd.openxmlformats-officedocument.drawingml.diagramLayout+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93.xml" ContentType="application/vnd.openxmlformats-officedocument.drawingml.diagramColors+xml"/>
  <Override PartName="/ppt/diagrams/colors115.xml" ContentType="application/vnd.openxmlformats-officedocument.drawingml.diagramColors+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diagrams/data84.xml" ContentType="application/vnd.openxmlformats-officedocument.drawingml.diagramData+xml"/>
  <Override PartName="/ppt/diagrams/quickStyle121.xml" ContentType="application/vnd.openxmlformats-officedocument.drawingml.diagramStyle+xml"/>
  <Override PartName="/ppt/slides/slide38.xml" ContentType="application/vnd.openxmlformats-officedocument.presentationml.slide+xml"/>
  <Override PartName="/ppt/diagrams/colors1.xml" ContentType="application/vnd.openxmlformats-officedocument.drawingml.diagramColors+xml"/>
  <Override PartName="/ppt/diagrams/drawing89.xml" ContentType="application/vnd.ms-office.drawingml.diagramDrawing+xml"/>
  <Override PartName="/ppt/diagrams/data15.xml" ContentType="application/vnd.openxmlformats-officedocument.drawingml.diagramData+xml"/>
  <Override PartName="/ppt/diagrams/data62.xml" ContentType="application/vnd.openxmlformats-officedocument.drawingml.diagramData+xml"/>
  <Override PartName="/ppt/notesSlides/notesSlide29.xml" ContentType="application/vnd.openxmlformats-officedocument.presentationml.notesSlide+xml"/>
  <Override PartName="/ppt/diagrams/quickStyle88.xml" ContentType="application/vnd.openxmlformats-officedocument.drawingml.diagramStyle+xml"/>
  <Override PartName="/ppt/diagrams/layout99.xml" ContentType="application/vnd.openxmlformats-officedocument.drawingml.diagramLayout+xml"/>
  <Override PartName="/ppt/diagrams/drawing103.xml" ContentType="application/vnd.ms-office.drawingml.diagramDrawing+xml"/>
  <Override PartName="/ppt/diagrams/data113.xml" ContentType="application/vnd.openxmlformats-officedocument.drawingml.diagramData+xml"/>
  <Override PartName="/ppt/slides/slide16.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diagrams/layout116.xml" ContentType="application/vnd.openxmlformats-officedocument.drawingml.diagramLayout+xml"/>
  <Override PartName="/ppt/slides/slide41.xml" ContentType="application/vnd.openxmlformats-officedocument.presentationml.slide+xml"/>
  <Override PartName="/ppt/diagrams/layout77.xml" ContentType="application/vnd.openxmlformats-officedocument.drawingml.diagramLayout+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colors87.xml" ContentType="application/vnd.openxmlformats-officedocument.drawingml.diagramColors+xml"/>
  <Override PartName="/ppt/notesSlides/notesSlide32.xml" ContentType="application/vnd.openxmlformats-officedocument.presentationml.notesSlide+xml"/>
  <Override PartName="/ppt/diagrams/quickStyle91.xml" ContentType="application/vnd.openxmlformats-officedocument.drawingml.diagramStyle+xml"/>
  <Override PartName="/ppt/diagrams/drawing92.xml" ContentType="application/vnd.ms-office.drawingml.diagramDrawing+xml"/>
  <Override PartName="/ppt/diagrams/colors109.xml" ContentType="application/vnd.openxmlformats-officedocument.drawingml.diagramColors+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drawing70.xml" ContentType="application/vnd.ms-office.drawingml.diagramDrawing+xml"/>
  <Override PartName="/ppt/diagrams/data78.xml" ContentType="application/vnd.openxmlformats-officedocument.drawingml.diagramData+xml"/>
  <Override PartName="/ppt/diagrams/colors18.xml" ContentType="application/vnd.openxmlformats-officedocument.drawingml.diagramColors+xml"/>
  <Override PartName="/ppt/notesSlides/notesSlide10.xml" ContentType="application/vnd.openxmlformats-officedocument.presentationml.notesSlide+xml"/>
  <Override PartName="/ppt/diagrams/layout33.xml" ContentType="application/vnd.openxmlformats-officedocument.drawingml.diagramLayout+xml"/>
  <Override PartName="/ppt/diagrams/colors65.xml" ContentType="application/vnd.openxmlformats-officedocument.drawingml.diagramColors+xml"/>
  <Override PartName="/ppt/diagrams/layout80.xml" ContentType="application/vnd.openxmlformats-officedocument.drawingml.diagramLayout+xml"/>
  <Override PartName="/ppt/diagrams/quickStyle115.xml" ContentType="application/vnd.openxmlformats-officedocument.drawingml.diagramStyle+xml"/>
  <Override PartName="/ppt/diagrams/drawing119.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colors90.xml" ContentType="application/vnd.openxmlformats-officedocument.drawingml.diagramColors+xml"/>
  <Override PartName="/ppt/diagrams/data107.xml" ContentType="application/vnd.openxmlformats-officedocument.drawingml.diagramData+xml"/>
  <Override PartName="/ppt/diagrams/colors112.xml" ContentType="application/vnd.openxmlformats-officedocument.drawingml.diagramColors+xml"/>
  <Override PartName="/ppt/notesSlides/notesSlide1.xml" ContentType="application/vnd.openxmlformats-officedocument.presentationml.notesSlide+xml"/>
  <Override PartName="/ppt/diagrams/data34.xml" ContentType="application/vnd.openxmlformats-officedocument.drawingml.diagramData+xml"/>
  <Override PartName="/ppt/diagrams/data81.xml" ContentType="application/vnd.openxmlformats-officedocument.drawingml.diagramData+xml"/>
  <Override PartName="/ppt/diagrams/colors21.xml" ContentType="application/vnd.openxmlformats-officedocument.drawingml.diagramColors+xml"/>
  <Override PartName="/ppt/diagrams/drawing122.xml" ContentType="application/vnd.ms-office.drawingml.diagramDrawing+xml"/>
  <Override PartName="/ppt/slides/slide35.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quickStyle85.xml" ContentType="application/vnd.openxmlformats-officedocument.drawingml.diagramStyle+xml"/>
  <Override PartName="/ppt/diagrams/drawing86.xml" ContentType="application/vnd.ms-office.drawingml.diagramDrawing+xml"/>
  <Override PartName="/ppt/diagrams/data110.xml" ContentType="application/vnd.openxmlformats-officedocument.drawingml.diagramData+xml"/>
  <Override PartName="/ppt/slides/slide13.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layout49.xml" ContentType="application/vnd.openxmlformats-officedocument.drawingml.diagramLayout+xml"/>
  <Override PartName="/ppt/diagrams/drawing64.xml" ContentType="application/vnd.ms-office.drawingml.diagramDrawing+xml"/>
  <Override PartName="/ppt/notesSlides/notesSlide26.xml" ContentType="application/vnd.openxmlformats-officedocument.presentationml.notesSlide+xml"/>
  <Override PartName="/ppt/diagrams/layout96.xml" ContentType="application/vnd.openxmlformats-officedocument.drawingml.diagramLayout+xml"/>
  <Override PartName="/ppt/diagrams/drawing100.xml" ContentType="application/vnd.ms-office.drawingml.diagramDrawing+xml"/>
  <Override PartName="/ppt/diagrams/layout113.xml" ContentType="application/vnd.openxmlformats-officedocument.drawingml.diagramLayout+xml"/>
  <Override PartName="/ppt/diagrams/layout27.xml" ContentType="application/vnd.openxmlformats-officedocument.drawingml.diagramLayout+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diagrams/quickStyle109.xml" ContentType="application/vnd.openxmlformats-officedocument.drawingml.diagramStyle+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84.xml" ContentType="application/vnd.openxmlformats-officedocument.drawingml.diagramColors+xml"/>
  <Override PartName="/ppt/diagrams/data97.xml" ContentType="application/vnd.openxmlformats-officedocument.drawingml.diagramData+xml"/>
  <Override PartName="/ppt/diagrams/drawing20.xml" ContentType="application/vnd.ms-office.drawingml.diagramDrawing+xml"/>
  <Override PartName="/ppt/diagrams/layout52.xml" ContentType="application/vnd.openxmlformats-officedocument.drawingml.diagramLayout+xml"/>
  <Override PartName="/ppt/diagrams/colors106.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diagrams/quickStyle112.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diagrams/data53.xml" ContentType="application/vnd.openxmlformats-officedocument.drawingml.diagramData+xml"/>
  <Override PartName="/ppt/diagrams/quickStyle79.xml" ContentType="application/vnd.openxmlformats-officedocument.drawingml.diagramStyle+xml"/>
  <Override PartName="/ppt/diagrams/data104.xml" ContentType="application/vnd.openxmlformats-officedocument.drawingml.diagramData+xml"/>
  <Override PartName="/ppt/diagrams/drawing116.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diagrams/layout107.xml" ContentType="application/vnd.openxmlformats-officedocument.drawingml.diagramLayout+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quickStyle35.xml" ContentType="application/vnd.openxmlformats-officedocument.drawingml.diagramStyle+xml"/>
  <Override PartName="/ppt/diagrams/drawing36.xml" ContentType="application/vnd.ms-office.drawingml.diagramDrawing+xml"/>
  <Override PartName="/ppt/diagrams/layout68.xml" ContentType="application/vnd.openxmlformats-officedocument.drawingml.diagramLayout+xml"/>
  <Override PartName="/ppt/diagrams/quickStyle82.xml" ContentType="application/vnd.openxmlformats-officedocument.drawingml.diagramStyle+xml"/>
  <Override PartName="/ppt/diagrams/drawing83.xml" ContentType="application/vnd.ms-office.drawingml.diagramDrawing+xml"/>
  <Override PartName="/ppt/slides/slide10.xml" ContentType="application/vnd.openxmlformats-officedocument.presentationml.slide+xml"/>
  <Override PartName="/ppt/diagrams/data6.xml" ContentType="application/vnd.openxmlformats-officedocument.drawingml.diagramData+xml"/>
  <Override PartName="/ppt/diagrams/layout46.xml" ContentType="application/vnd.openxmlformats-officedocument.drawingml.diagramLayout+xml"/>
  <Override PartName="/ppt/notesSlides/notesSlide23.xml" ContentType="application/vnd.openxmlformats-officedocument.presentationml.notesSlide+xml"/>
  <Override PartName="/ppt/diagrams/colors78.xml" ContentType="application/vnd.openxmlformats-officedocument.drawingml.diagramColors+xml"/>
  <Override PartName="/ppt/diagrams/layout93.xml" ContentType="application/vnd.openxmlformats-officedocument.drawingml.diagramLayout+xml"/>
  <Override PartName="/ppt/diagrams/layout110.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ata69.xml" ContentType="application/vnd.openxmlformats-officedocument.drawingml.diagramData+xml"/>
  <Override PartName="/ppt/diagrams/layout24.xml" ContentType="application/vnd.openxmlformats-officedocument.drawingml.diagramLayout+xml"/>
  <Override PartName="/ppt/diagrams/layout71.xml" ContentType="application/vnd.openxmlformats-officedocument.drawingml.diagramLayout+xml"/>
  <Override PartName="/ppt/diagrams/quickStyle106.xml" ContentType="application/vnd.openxmlformats-officedocument.drawingml.diagramStyle+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diagrams/data94.xml" ContentType="application/vnd.openxmlformats-officedocument.drawingml.diagramData+xml"/>
  <Override PartName="/ppt/diagrams/colors103.xml" ContentType="application/vnd.openxmlformats-officedocument.drawingml.diagramColors+xml"/>
  <Override PartName="/ppt/diagrams/colors12.xml" ContentType="application/vnd.openxmlformats-officedocument.drawingml.diagramColors+xml"/>
  <Override PartName="/ppt/diagrams/data25.xml" ContentType="application/vnd.openxmlformats-officedocument.drawingml.diagramData+xml"/>
  <Override PartName="/ppt/diagrams/data72.xml" ContentType="application/vnd.openxmlformats-officedocument.drawingml.diagramData+xml"/>
  <Override PartName="/ppt/diagrams/quickStyle98.xml" ContentType="application/vnd.openxmlformats-officedocument.drawingml.diagramStyle+xml"/>
  <Override PartName="/ppt/diagrams/drawing99.xml" ContentType="application/vnd.ms-office.drawingml.diagramDrawing+xml"/>
  <Override PartName="/ppt/diagrams/data123.xml" ContentType="application/vnd.openxmlformats-officedocument.drawingml.diagramData+xml"/>
  <Override PartName="/ppt/slides/slide26.xml" ContentType="application/vnd.openxmlformats-officedocument.presentationml.slide+xml"/>
  <Override PartName="/ppt/notesSlides/notesSlide39.xml" ContentType="application/vnd.openxmlformats-officedocument.presentationml.notesSlide+xml"/>
  <Override PartName="/ppt/diagrams/drawing113.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notesSlides/notesSlide17.xml" ContentType="application/vnd.openxmlformats-officedocument.presentationml.notesSlide+xml"/>
  <Override PartName="/ppt/diagrams/data50.xml" ContentType="application/vnd.openxmlformats-officedocument.drawingml.diagramData+xml"/>
  <Override PartName="/ppt/diagrams/quickStyle76.xml" ContentType="application/vnd.openxmlformats-officedocument.drawingml.diagramStyle+xml"/>
  <Override PartName="/ppt/diagrams/drawing77.xml" ContentType="application/vnd.ms-office.drawingml.diagramDrawing+xml"/>
  <Override PartName="/ppt/diagrams/layout87.xml" ContentType="application/vnd.openxmlformats-officedocument.drawingml.diagramLayout+xml"/>
  <Override PartName="/ppt/diagrams/data101.xml" ContentType="application/vnd.openxmlformats-officedocument.drawingml.diagramData+xml"/>
  <Override PartName="/ppt/diagrams/quickStyle54.xml" ContentType="application/vnd.openxmlformats-officedocument.drawingml.diagramStyle+xml"/>
  <Override PartName="/ppt/diagrams/drawing55.xml" ContentType="application/vnd.ms-office.drawingml.diagramDrawing+xml"/>
  <Override PartName="/ppt/diagrams/layout104.xml" ContentType="application/vnd.openxmlformats-officedocument.drawingml.diagramLayout+xml"/>
  <Override PartName="/ppt/diagrams/layout18.xml" ContentType="application/vnd.openxmlformats-officedocument.drawingml.diagramLayout+xml"/>
  <Override PartName="/ppt/diagrams/layout65.xml" ContentType="application/vnd.openxmlformats-officedocument.drawingml.diagramLayout+xml"/>
  <Override PartName="/ppt/diagrams/colors97.xml" ContentType="application/vnd.openxmlformats-officedocument.drawingml.diagramColors+xml"/>
  <Override PartName="/ppt/diagrams/colors119.xml" ContentType="application/vnd.openxmlformats-officedocument.drawingml.diagramColors+xml"/>
  <Override PartName="/ppt/notesSlides/notesSlide42.xml" ContentType="application/vnd.openxmlformats-officedocument.presentationml.notesSlide+xml"/>
  <Override PartName="/ppt/notesSlides/notesSlide8.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20.xml" ContentType="application/vnd.openxmlformats-officedocument.presentationml.notesSlide+xml"/>
  <Override PartName="/ppt/diagrams/colors75.xml" ContentType="application/vnd.openxmlformats-officedocument.drawingml.diagramColors+xml"/>
  <Override PartName="/ppt/diagrams/drawing80.xml" ContentType="application/vnd.ms-office.drawingml.diagramDrawing+xml"/>
  <Override PartName="/ppt/diagrams/data88.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layout43.xml" ContentType="application/vnd.openxmlformats-officedocument.drawingml.diagramLayout+xml"/>
  <Override PartName="/ppt/diagrams/layout90.xml" ContentType="application/vnd.openxmlformats-officedocument.drawingml.diagramLayout+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66.xml" ContentType="application/vnd.openxmlformats-officedocument.drawingml.diagramData+xml"/>
  <Override PartName="/ppt/diagrams/quickStyle103.xml" ContentType="application/vnd.openxmlformats-officedocument.drawingml.diagramStyle+xml"/>
  <Override PartName="/ppt/diagrams/drawing107.xml" ContentType="application/vnd.ms-office.drawingml.diagramDrawing+xml"/>
  <Override PartName="/ppt/diagrams/data117.xml" ContentType="application/vnd.openxmlformats-officedocument.drawingml.diagramData+xml"/>
  <Override PartName="/ppt/diagrams/colors122.xml" ContentType="application/vnd.openxmlformats-officedocument.drawingml.diagramColors+xml"/>
  <Override PartName="/ppt/diagrams/quickStyle4.xml" ContentType="application/vnd.openxmlformats-officedocument.drawingml.diagramStyle+xml"/>
  <Override PartName="/ppt/diagrams/colors31.xml" ContentType="application/vnd.openxmlformats-officedocument.drawingml.diagramColors+xml"/>
  <Override PartName="/ppt/diagrams/data44.xml" ContentType="application/vnd.openxmlformats-officedocument.drawingml.diagramData+xml"/>
  <Override PartName="/ppt/diagrams/data91.xml" ContentType="application/vnd.openxmlformats-officedocument.drawingml.diagramData+xml"/>
  <Override PartName="/ppt/diagrams/colors100.xml" ContentType="application/vnd.openxmlformats-officedocument.drawingml.diagramColors+xml"/>
  <Override PartName="/ppt/theme/theme3.xml" ContentType="application/vnd.openxmlformats-officedocument.theme+xml"/>
  <Override PartName="/ppt/diagrams/data22.xml" ContentType="application/vnd.openxmlformats-officedocument.drawingml.diagramData+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Override PartName="/ppt/diagrams/quickStyle95.xml" ContentType="application/vnd.openxmlformats-officedocument.drawingml.diagramStyle+xml"/>
  <Override PartName="/ppt/diagrams/drawing96.xml" ContentType="application/vnd.ms-office.drawingml.diagramDrawing+xml"/>
  <Override PartName="/ppt/notesSlides/notesSlide36.xml" ContentType="application/vnd.openxmlformats-officedocument.presentationml.notesSlide+xml"/>
  <Override PartName="/ppt/diagrams/data120.xml" ContentType="application/vnd.openxmlformats-officedocument.drawingml.diagramData+xml"/>
  <Override PartName="/ppt/slides/slide23.xml" ContentType="application/vnd.openxmlformats-officedocument.presentationml.slide+xml"/>
  <Override PartName="/ppt/diagrams/layout7.xml" ContentType="application/vnd.openxmlformats-officedocument.drawingml.diagramLayout+xml"/>
  <Override PartName="/ppt/diagrams/quickStyle26.xml" ContentType="application/vnd.openxmlformats-officedocument.drawingml.diagramStyle+xml"/>
  <Override PartName="/ppt/diagrams/drawing27.xml" ContentType="application/vnd.ms-office.drawingml.diagramDrawing+xml"/>
  <Override PartName="/ppt/diagrams/quickStyle73.xml" ContentType="application/vnd.openxmlformats-officedocument.drawingml.diagramStyle+xml"/>
  <Override PartName="/ppt/diagrams/drawing74.xml" ContentType="application/vnd.ms-office.drawingml.diagramDrawing+xml"/>
  <Override PartName="/ppt/diagrams/drawing110.xml" ContentType="application/vnd.ms-office.drawingml.diagramDrawing+xml"/>
  <Override PartName="/ppt/diagrams/layout123.xml" ContentType="application/vnd.openxmlformats-officedocument.drawingml.diagramLayout+xml"/>
  <Override PartName="/ppt/notesSlides/notesSlide14.xml" ContentType="application/vnd.openxmlformats-officedocument.presentationml.notesSlide+xml"/>
  <Override PartName="/ppt/diagrams/layout37.xml" ContentType="application/vnd.openxmlformats-officedocument.drawingml.diagramLayout+xml"/>
  <Override PartName="/ppt/diagrams/colors69.xml" ContentType="application/vnd.openxmlformats-officedocument.drawingml.diagramColors+xml"/>
  <Override PartName="/ppt/diagrams/layout84.xml" ContentType="application/vnd.openxmlformats-officedocument.drawingml.diagramLayout+xml"/>
  <Override PartName="/ppt/diagrams/layout101.xml" ContentType="application/vnd.openxmlformats-officedocument.drawingml.diagramLayout+xml"/>
  <Override PartName="/ppt/diagrams/quickStyle119.xml" ContentType="application/vnd.openxmlformats-officedocument.drawingml.diagramStyle+xml"/>
  <Override PartName="/ppt/diagrams/drawing9.xml" ContentType="application/vnd.ms-office.drawingml.diagramDrawing+xml"/>
  <Override PartName="/ppt/diagrams/layout15.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diagrams/colors94.xml" ContentType="application/vnd.openxmlformats-officedocument.drawingml.diagramColors+xml"/>
  <Override PartName="/ppt/diagrams/colors116.xml" ContentType="application/vnd.openxmlformats-officedocument.drawingml.diagramColors+xml"/>
  <Override PartName="/ppt/diagrams/drawing30.xml" ContentType="application/vnd.ms-office.drawingml.diagramDrawing+xml"/>
  <Override PartName="/ppt/notesSlides/notesSlide5.xml" ContentType="application/vnd.openxmlformats-officedocument.presentationml.notesSlide+xml"/>
  <Override PartName="/ppt/diagrams/colors25.xml" ContentType="application/vnd.openxmlformats-officedocument.drawingml.diagramColors+xml"/>
  <Override PartName="/ppt/diagrams/data38.xml" ContentType="application/vnd.openxmlformats-officedocument.drawingml.diagramData+xml"/>
  <Override PartName="/ppt/diagrams/layout40.xml" ContentType="application/vnd.openxmlformats-officedocument.drawingml.diagramLayout+xml"/>
  <Override PartName="/ppt/diagrams/colors72.xml" ContentType="application/vnd.openxmlformats-officedocument.drawingml.diagramColors+xml"/>
  <Override PartName="/ppt/diagrams/data85.xml" ContentType="application/vnd.openxmlformats-officedocument.drawingml.diagramData+xml"/>
  <Override PartName="/ppt/diagrams/quickStyle122.xml" ContentType="application/vnd.openxmlformats-officedocument.drawingml.diagramStyl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diagrams/quickStyle89.xml" ContentType="application/vnd.openxmlformats-officedocument.drawingml.diagramStyle+xml"/>
  <Override PartName="/ppt/diagrams/quickStyle100.xml" ContentType="application/vnd.openxmlformats-officedocument.drawingml.diagramStyle+xml"/>
  <Override PartName="/ppt/diagrams/data114.xml" ContentType="application/vnd.openxmlformats-officedocument.drawingml.diagramData+xml"/>
  <Override PartName="/ppt/slides/slide17.xml" ContentType="application/vnd.openxmlformats-officedocument.presentationml.slide+xml"/>
  <Override PartName="/ppt/diagrams/drawing104.xml" ContentType="application/vnd.ms-office.drawingml.diagramDrawing+xml"/>
  <Override PartName="/ppt/diagrams/layout117.xml" ContentType="application/vnd.openxmlformats-officedocument.drawingml.diagramLayout+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diagrams/quickStyle67.xml" ContentType="application/vnd.openxmlformats-officedocument.drawingml.diagramStyle+xml"/>
  <Override PartName="/ppt/diagrams/drawing68.xml" ContentType="application/vnd.ms-office.drawingml.diagramDrawing+xml"/>
  <Override PartName="/ppt/diagrams/layout78.xml" ContentType="application/vnd.openxmlformats-officedocument.drawingml.diagramLayout+xml"/>
  <Override PartName="/ppt/diagrams/layout89.xml" ContentType="application/vnd.openxmlformats-officedocument.drawingml.diagramLayout+xml"/>
  <Override PartName="/ppt/diagrams/layout106.xml" ContentType="application/vnd.openxmlformats-officedocument.drawingml.diagramLayout+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diagrams/layout67.xml" ContentType="application/vnd.openxmlformats-officedocument.drawingml.diagramLayout+xml"/>
  <Override PartName="/ppt/diagrams/quickStyle92.xml" ContentType="application/vnd.openxmlformats-officedocument.drawingml.diagramStyle+xml"/>
  <Override PartName="/ppt/diagrams/drawing93.xml" ContentType="application/vnd.ms-office.drawingml.diagramDrawing+xml"/>
  <Override PartName="/ppt/diagrams/colors99.xml" ContentType="application/vnd.openxmlformats-officedocument.drawingml.diagramColors+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notesSlides/notesSlide22.xml" ContentType="application/vnd.openxmlformats-officedocument.presentationml.notesSlide+xml"/>
  <Override PartName="/ppt/diagrams/colors77.xml" ContentType="application/vnd.openxmlformats-officedocument.drawingml.diagramColors+xml"/>
  <Override PartName="/ppt/diagrams/quickStyle81.xml" ContentType="application/vnd.openxmlformats-officedocument.drawingml.diagramStyle+xml"/>
  <Override PartName="/ppt/diagrams/drawing82.xml" ContentType="application/vnd.ms-office.drawingml.diagramDrawing+xml"/>
  <Override PartName="/ppt/diagrams/colors88.xml" ContentType="application/vnd.openxmlformats-officedocument.drawingml.diagramColors+xml"/>
  <Override PartName="/ppt/notesSlides/notesSlide33.xml" ContentType="application/vnd.openxmlformats-officedocument.presentationml.notesSlide+xml"/>
  <Override PartName="/ppt/diagrams/layout120.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11.xml" ContentType="application/vnd.openxmlformats-officedocument.presentationml.notesSlide+xml"/>
  <Override PartName="/ppt/diagrams/layout34.xml" ContentType="application/vnd.openxmlformats-officedocument.drawingml.diagramLayout+xml"/>
  <Override PartName="/ppt/diagrams/layout45.xml" ContentType="application/vnd.openxmlformats-officedocument.drawingml.diagramLayout+xml"/>
  <Override PartName="/ppt/diagrams/drawing60.xml" ContentType="application/vnd.ms-office.drawingml.diagramDrawing+xml"/>
  <Override PartName="/ppt/diagrams/colors66.xml" ContentType="application/vnd.openxmlformats-officedocument.drawingml.diagramColors+xml"/>
  <Override PartName="/ppt/diagrams/quickStyle70.xml" ContentType="application/vnd.openxmlformats-officedocument.drawingml.diagramStyle+xml"/>
  <Override PartName="/ppt/diagrams/drawing71.xml" ContentType="application/vnd.ms-office.drawingml.diagramDrawing+xml"/>
  <Override PartName="/ppt/diagrams/data79.xml" ContentType="application/vnd.openxmlformats-officedocument.drawingml.diagramData+xml"/>
  <Override PartName="/ppt/diagrams/layout81.xml" ContentType="application/vnd.openxmlformats-officedocument.drawingml.diagramLayout+xml"/>
  <Override PartName="/ppt/diagrams/layout92.xml" ContentType="application/vnd.openxmlformats-officedocument.drawingml.diagramLayout+xml"/>
  <Override PartName="/ppt/diagrams/quickStyle116.xml" ContentType="application/vnd.openxmlformats-officedocument.drawingml.diagramStyle+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diagrams/quickStyle105.xml" ContentType="application/vnd.openxmlformats-officedocument.drawingml.diagramStyle+xml"/>
  <Override PartName="/ppt/diagrams/data108.xml" ContentType="application/vnd.openxmlformats-officedocument.drawingml.diagramData+xml"/>
  <Override PartName="/ppt/diagrams/data119.xml" ContentType="application/vnd.openxmlformats-officedocument.drawingml.diagramData+xml"/>
  <Override PartName="/ppt/slides/slide8.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diagrams/colors91.xml" ContentType="application/vnd.openxmlformats-officedocument.drawingml.diagramColors+xml"/>
  <Override PartName="/ppt/diagrams/data93.xml" ContentType="application/vnd.openxmlformats-officedocument.drawingml.diagramData+xml"/>
  <Override PartName="/ppt/diagrams/drawing109.xml" ContentType="application/vnd.ms-office.drawingml.diagramDrawing+xml"/>
  <Override PartName="/ppt/diagrams/colors113.xml" ContentType="application/vnd.openxmlformats-officedocument.drawingml.diagramColors+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slides/slide36.xml" ContentType="application/vnd.openxmlformats-officedocument.presentationml.slide+xml"/>
  <Override PartName="/ppt/diagrams/quickStyle39.xml" ContentType="application/vnd.openxmlformats-officedocument.drawingml.diagramStyle+xml"/>
  <Override PartName="/ppt/diagrams/quickStyle86.xml" ContentType="application/vnd.openxmlformats-officedocument.drawingml.diagramStyle+xml"/>
  <Override PartName="/ppt/diagrams/drawing87.xml" ContentType="application/vnd.ms-office.drawingml.diagramDrawing+xml"/>
  <Override PartName="/ppt/diagrams/data111.xml" ContentType="application/vnd.openxmlformats-officedocument.drawingml.diagramData+xml"/>
  <Override PartName="/ppt/diagrams/drawing123.xml" ContentType="application/vnd.ms-office.drawingml.diagramDrawing+xml"/>
  <Override PartName="/ppt/diagrams/data13.xml" ContentType="application/vnd.openxmlformats-officedocument.drawingml.diagramData+xml"/>
  <Override PartName="/ppt/diagrams/data60.xml" ContentType="application/vnd.openxmlformats-officedocument.drawingml.diagramData+xml"/>
  <Override PartName="/ppt/notesSlides/notesSlide27.xml" ContentType="application/vnd.openxmlformats-officedocument.presentationml.notesSlide+xml"/>
  <Override PartName="/ppt/diagrams/layout97.xml" ContentType="application/vnd.openxmlformats-officedocument.drawingml.diagramLayout+xml"/>
  <Override PartName="/ppt/diagrams/drawing101.xml" ContentType="application/vnd.ms-office.drawingml.diagramDrawing+xml"/>
  <Override PartName="/ppt/diagrams/layout114.xml" ContentType="application/vnd.openxmlformats-officedocument.drawingml.diagramLayout+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layout75.xml" ContentType="application/vnd.openxmlformats-officedocument.drawingml.diagramLayout+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notesSlides/notesSlide30.xml" ContentType="application/vnd.openxmlformats-officedocument.presentationml.notesSlide+xml"/>
  <Override PartName="/ppt/diagrams/colors85.xml" ContentType="application/vnd.openxmlformats-officedocument.drawingml.diagramColors+xml"/>
  <Override PartName="/ppt/diagrams/drawing90.xml" ContentType="application/vnd.ms-office.drawingml.diagramDrawing+xml"/>
  <Override PartName="/ppt/diagrams/data98.xml" ContentType="application/vnd.openxmlformats-officedocument.drawingml.diagramData+xml"/>
  <Override PartName="/ppt/diagrams/colors107.xml" ContentType="application/vnd.openxmlformats-officedocument.drawingml.diagramColors+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diagrams/data76.xml" ContentType="application/vnd.openxmlformats-officedocument.drawingml.diagramData+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diagrams/quickStyle113.xml" ContentType="application/vnd.openxmlformats-officedocument.drawingml.diagramStyle+xml"/>
  <Override PartName="/ppt/diagrams/drawing117.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diagrams/data105.xml" ContentType="application/vnd.openxmlformats-officedocument.drawingml.diagramData+xml"/>
  <Override PartName="/ppt/diagrams/colors110.xml" ContentType="application/vnd.openxmlformats-officedocument.drawingml.diagramColors+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diagrams/layout108.xml" ContentType="application/vnd.openxmlformats-officedocument.drawingml.diagramLayout+xml"/>
  <Override PartName="/ppt/slides/slide33.xml" ContentType="application/vnd.openxmlformats-officedocument.presentationml.slide+xml"/>
  <Override PartName="/ppt/diagrams/layout69.xml" ContentType="application/vnd.openxmlformats-officedocument.drawingml.diagramLayout+xml"/>
  <Override PartName="/ppt/diagrams/drawing120.xml" ContentType="application/vnd.ms-office.drawingml.diagramDrawing+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notesSlides/notesSlide24.xml" ContentType="application/vnd.openxmlformats-officedocument.presentationml.notesSlide+xml"/>
  <Override PartName="/ppt/diagrams/colors79.xml" ContentType="application/vnd.openxmlformats-officedocument.drawingml.diagramColors+xml"/>
  <Override PartName="/ppt/diagrams/quickStyle83.xml" ContentType="application/vnd.openxmlformats-officedocument.drawingml.diagramStyle+xml"/>
  <Override PartName="/ppt/diagrams/drawing84.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diagrams/layout94.xml" ContentType="application/vnd.openxmlformats-officedocument.drawingml.diagramLayout+xml"/>
  <Override PartName="/ppt/diagrams/layout111.xml" ContentType="application/vnd.openxmlformats-officedocument.drawingml.diagramLayout+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107.xml" ContentType="application/vnd.openxmlformats-officedocument.drawingml.diagramStyle+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diagrams/colors82.xml" ContentType="application/vnd.openxmlformats-officedocument.drawingml.diagramColors+xml"/>
  <Override PartName="/ppt/diagrams/data95.xml" ContentType="application/vnd.openxmlformats-officedocument.drawingml.diagramData+xml"/>
  <Override PartName="/ppt/diagrams/layout50.xml" ContentType="application/vnd.openxmlformats-officedocument.drawingml.diagramLayout+xml"/>
  <Override PartName="/ppt/diagrams/colors104.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diagrams/quickStyle99.xml" ContentType="application/vnd.openxmlformats-officedocument.drawingml.diagramStyle+xml"/>
  <Override PartName="/ppt/diagrams/quickStyle110.xml" ContentType="application/vnd.openxmlformats-officedocument.drawingml.diagramStyle+xml"/>
  <Override PartName="/ppt/slides/slide27.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diagrams/data102.xml" ContentType="application/vnd.openxmlformats-officedocument.drawingml.diagramData+xml"/>
  <Override PartName="/ppt/diagrams/drawing114.xml" ContentType="application/vnd.ms-office.drawingml.diagramDrawing+xml"/>
  <Override PartName="/ppt/slides/slide2.xml" ContentType="application/vnd.openxmlformats-officedocument.presentationml.slide+xml"/>
  <Override PartName="/ppt/notesSlides/notesSlide18.xml" ContentType="application/vnd.openxmlformats-officedocument.presentationml.notesSlide+xml"/>
  <Override PartName="/ppt/diagrams/layout88.xml" ContentType="application/vnd.openxmlformats-officedocument.drawingml.diagramLayout+xml"/>
  <Override PartName="/ppt/diagrams/layout105.xml" ContentType="application/vnd.openxmlformats-officedocument.drawingml.diagramLayout+xml"/>
  <Override PartName="/ppt/diagrams/quickStyle55.xml" ContentType="application/vnd.openxmlformats-officedocument.drawingml.diagramStyle+xml"/>
  <Override PartName="/ppt/diagrams/drawing56.xml" ContentType="application/vnd.ms-office.drawingml.diagramDrawing+xml"/>
  <Override PartName="/ppt/diagrams/colors98.xml" ContentType="application/vnd.openxmlformats-officedocument.drawingml.diagramColors+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81.xml" ContentType="application/vnd.ms-office.drawingml.diagramDrawing+xml"/>
  <Override PartName="/ppt/diagrams/data4.xml" ContentType="application/vnd.openxmlformats-officedocument.drawingml.diagramData+xml"/>
  <Override PartName="/ppt/notesSlides/notesSlide9.xml" ContentType="application/vnd.openxmlformats-officedocument.presentationml.notesSlide+xml"/>
  <Override PartName="/ppt/diagrams/colors29.xml" ContentType="application/vnd.openxmlformats-officedocument.drawingml.diagramColors+xml"/>
  <Override PartName="/ppt/diagrams/layout44.xml" ContentType="application/vnd.openxmlformats-officedocument.drawingml.diagramLayout+xml"/>
  <Override PartName="/ppt/notesSlides/notesSlide21.xml" ContentType="application/vnd.openxmlformats-officedocument.presentationml.notesSlide+xml"/>
  <Override PartName="/ppt/diagrams/colors76.xml" ContentType="application/vnd.openxmlformats-officedocument.drawingml.diagramColors+xml"/>
  <Override PartName="/ppt/diagrams/data89.xml" ContentType="application/vnd.openxmlformats-officedocument.drawingml.diagramData+xml"/>
  <Override PartName="/ppt/diagrams/layout91.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54.xml" ContentType="application/vnd.openxmlformats-officedocument.drawingml.diagramColors+xml"/>
  <Override PartName="/ppt/diagrams/data67.xml" ContentType="application/vnd.openxmlformats-officedocument.drawingml.diagramData+xml"/>
  <Override PartName="/ppt/diagrams/quickStyle104.xml" ContentType="application/vnd.openxmlformats-officedocument.drawingml.diagramStyle+xml"/>
  <Override PartName="/ppt/diagrams/data118.xml" ContentType="application/vnd.openxmlformats-officedocument.drawingml.diagramData+xml"/>
  <Override PartName="/ppt/diagrams/colors123.xml" ContentType="application/vnd.openxmlformats-officedocument.drawingml.diagramColors+xml"/>
  <Override PartName="/ppt/diagrams/layout22.xml" ContentType="application/vnd.openxmlformats-officedocument.drawingml.diagramLayout+xml"/>
  <Override PartName="/ppt/diagrams/drawing108.xml" ContentType="application/vnd.ms-office.drawingml.diagramDrawing+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diagrams/data92.xml" ContentType="application/vnd.openxmlformats-officedocument.drawingml.diagramData+xml"/>
  <Override PartName="/ppt/diagrams/colors101.xml" ContentType="application/vnd.openxmlformats-officedocument.drawingml.diagramColors+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diagrams/quickStyle96.xml" ContentType="application/vnd.openxmlformats-officedocument.drawingml.diagramStyle+xml"/>
  <Override PartName="/ppt/diagrams/drawing97.xml" ContentType="application/vnd.ms-office.drawingml.diagramDrawing+xml"/>
  <Override PartName="/ppt/diagrams/data121.xml" ContentType="application/vnd.openxmlformats-officedocument.drawingml.diagramData+xml"/>
  <Override PartName="/ppt/slides/slide24.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rawing111.xml" ContentType="application/vnd.ms-office.drawingml.diagramDrawing+xml"/>
  <Override PartName="/ppt/slideLayouts/slideLayout1.xml" ContentType="application/vnd.openxmlformats-officedocument.presentationml.slideLayout+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notesSlides/notesSlide15.xml" ContentType="application/vnd.openxmlformats-officedocument.presentationml.notesSlide+xml"/>
  <Override PartName="/ppt/diagrams/quickStyle74.xml" ContentType="application/vnd.openxmlformats-officedocument.drawingml.diagramStyle+xml"/>
  <Override PartName="/ppt/diagrams/drawing75.xml" ContentType="application/vnd.ms-office.drawingml.diagramDrawing+xml"/>
  <Override PartName="/ppt/diagrams/layout85.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layout102.xml" ContentType="application/vnd.openxmlformats-officedocument.drawingml.diagramLayout+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colors95.xml" ContentType="application/vnd.openxmlformats-officedocument.drawingml.diagramColors+xml"/>
  <Override PartName="/ppt/notesSlides/notesSlide40.xml" ContentType="application/vnd.openxmlformats-officedocument.presentationml.notesSlide+xml"/>
  <Override PartName="/ppt/diagrams/colors117.xml" ContentType="application/vnd.openxmlformats-officedocument.drawingml.diagramColors+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diagrams/quickStyle123.xml" ContentType="application/vnd.openxmlformats-officedocument.drawingml.diagramStyle+xml"/>
  <Override PartName="/ppt/diagrams/data1.xml" ContentType="application/vnd.openxmlformats-officedocument.drawingml.diagramData+xml"/>
  <Override PartName="/ppt/diagrams/colors3.xml" ContentType="application/vnd.openxmlformats-officedocument.drawingml.diagramColors+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Override PartName="/ppt/diagrams/quickStyle101.xml" ContentType="application/vnd.openxmlformats-officedocument.drawingml.diagramStyle+xml"/>
  <Override PartName="/ppt/diagrams/drawing105.xml" ContentType="application/vnd.ms-office.drawingml.diagramDrawing+xml"/>
  <Override PartName="/ppt/diagrams/data115.xml" ContentType="application/vnd.openxmlformats-officedocument.drawingml.diagramData+xml"/>
  <Override PartName="/ppt/diagrams/colors120.xml" ContentType="application/vnd.openxmlformats-officedocument.drawingml.diagramColors+xml"/>
  <Override PartName="/ppt/slides/slide18.xml" ContentType="application/vnd.openxmlformats-officedocument.presentationml.slide+xml"/>
  <Override PartName="/ppt/diagrams/quickStyle2.xml" ContentType="application/vnd.openxmlformats-officedocument.drawingml.diagramStyle+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diagrams/layout118.xml" ContentType="application/vnd.openxmlformats-officedocument.drawingml.diagramLayout+xml"/>
  <Override PartName="/ppt/theme/theme1.xml" ContentType="application/vnd.openxmlformats-officedocument.theme+xml"/>
  <Override PartName="/ppt/diagrams/layout79.xml" ContentType="application/vnd.openxmlformats-officedocument.drawingml.diagramLayout+xml"/>
  <Override PartName="/ppt/diagrams/data20.xml" ContentType="application/vnd.openxmlformats-officedocument.drawingml.diagramData+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diagrams/colors89.xml" ContentType="application/vnd.openxmlformats-officedocument.drawingml.diagramColors+xml"/>
  <Override PartName="/ppt/diagrams/quickStyle93.xml" ContentType="application/vnd.openxmlformats-officedocument.drawingml.diagramStyle+xml"/>
  <Override PartName="/ppt/diagrams/drawing94.xml" ContentType="application/vnd.ms-office.drawingml.diagramDrawing+xml"/>
  <Override PartName="/ppt/notesSlides/notesSlide34.xml" ContentType="application/vnd.openxmlformats-officedocument.presentationml.notesSlide+xml"/>
  <Override PartName="/ppt/slides/slide21.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quickStyle71.xml" ContentType="application/vnd.openxmlformats-officedocument.drawingml.diagramStyle+xml"/>
  <Override PartName="/ppt/diagrams/drawing72.xml" ContentType="application/vnd.ms-office.drawingml.diagramDrawing+xml"/>
  <Override PartName="/ppt/diagrams/layout121.xml" ContentType="application/vnd.openxmlformats-officedocument.drawingml.diagramLayout+xml"/>
  <Override PartName="/ppt/notesSlides/notesSlide12.xml" ContentType="application/vnd.openxmlformats-officedocument.presentationml.notesSlide+xml"/>
  <Override PartName="/ppt/diagrams/layout35.xml" ContentType="application/vnd.openxmlformats-officedocument.drawingml.diagramLayout+xml"/>
  <Override PartName="/ppt/diagrams/colors67.xml" ContentType="application/vnd.openxmlformats-officedocument.drawingml.diagramColors+xml"/>
  <Override PartName="/ppt/diagrams/layout82.xml" ContentType="application/vnd.openxmlformats-officedocument.drawingml.diagramLayout+xml"/>
  <Override PartName="/ppt/diagrams/quickStyle117.xml" ContentType="application/vnd.openxmlformats-officedocument.drawingml.diagramStyle+xml"/>
  <Override PartName="/ppt/diagrams/drawing7.xml" ContentType="application/vnd.ms-office.drawingml.diagramDrawing+xml"/>
  <Override PartName="/ppt/diagrams/layout13.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diagrams/colors92.xml" ContentType="application/vnd.openxmlformats-officedocument.drawingml.diagramColors+xml"/>
  <Override PartName="/ppt/diagrams/data109.xml" ContentType="application/vnd.openxmlformats-officedocument.drawingml.diagramData+xml"/>
  <Override PartName="/ppt/diagrams/colors114.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36.xml" ContentType="application/vnd.openxmlformats-officedocument.drawingml.diagramData+xml"/>
  <Override PartName="/ppt/diagrams/colors70.xml" ContentType="application/vnd.openxmlformats-officedocument.drawingml.diagramColors+xml"/>
  <Override PartName="/ppt/diagrams/data83.xml" ContentType="application/vnd.openxmlformats-officedocument.drawingml.diagramData+xml"/>
  <Override PartName="/ppt/diagrams/quickStyle120.xml" ContentType="application/vnd.openxmlformats-officedocument.drawingml.diagramStyl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diagrams/drawing88.xml" ContentType="application/vnd.ms-office.drawingml.diagramDrawing+xml"/>
  <Override PartName="/ppt/diagrams/data112.xml" ContentType="application/vnd.openxmlformats-officedocument.drawingml.diagramData+xml"/>
  <Override PartName="/ppt/slides/slide15.xml" ContentType="application/vnd.openxmlformats-officedocument.presentationml.slide+xml"/>
  <Override PartName="/ppt/diagrams/drawing19.xml" ContentType="application/vnd.ms-office.drawingml.diagramDrawing+xml"/>
  <Override PartName="/ppt/diagrams/drawing66.xml" ContentType="application/vnd.ms-office.drawingml.diagramDrawing+xml"/>
  <Override PartName="/ppt/notesSlides/notesSlide28.xml" ContentType="application/vnd.openxmlformats-officedocument.presentationml.notesSlide+xml"/>
  <Override PartName="/ppt/diagrams/layout98.xml" ContentType="application/vnd.openxmlformats-officedocument.drawingml.diagramLayout+xml"/>
  <Override PartName="/ppt/diagrams/drawing102.xml" ContentType="application/vnd.ms-office.drawingml.diagramDrawing+xml"/>
  <Override PartName="/ppt/diagrams/layout115.xml" ContentType="application/vnd.openxmlformats-officedocument.drawingml.diagramLayout+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diagrams/layout76.xml" ContentType="application/vnd.openxmlformats-officedocument.drawingml.diagramLayout+xml"/>
  <Override PartName="/ppt/slides/slide40.xml" ContentType="application/vnd.openxmlformats-officedocument.presentationml.slide+xml"/>
  <Override PartName="/ppt/diagrams/quickStyle43.xml" ContentType="application/vnd.openxmlformats-officedocument.drawingml.diagramStyle+xml"/>
  <Override PartName="/ppt/diagrams/drawing44.xml" ContentType="application/vnd.ms-office.drawingml.diagramDrawing+xml"/>
  <Override PartName="/ppt/diagrams/quickStyle90.xml" ContentType="application/vnd.openxmlformats-officedocument.drawingml.diagramStyle+xml"/>
  <Override PartName="/ppt/diagrams/drawing91.xml" ContentType="application/vnd.ms-office.drawingml.diagramDrawing+xml"/>
  <Override PartName="/ppt/diagrams/data99.xml" ContentType="application/vnd.openxmlformats-officedocument.drawingml.diagramData+xml"/>
  <Override PartName="/ppt/diagrams/layout2.xml" ContentType="application/vnd.openxmlformats-officedocument.drawingml.diagramLayout+xml"/>
  <Override PartName="/ppt/diagrams/colors39.xml" ContentType="application/vnd.openxmlformats-officedocument.drawingml.diagramColors+xml"/>
  <Override PartName="/ppt/diagrams/layout54.xml" ContentType="application/vnd.openxmlformats-officedocument.drawingml.diagramLayout+xml"/>
  <Override PartName="/ppt/diagrams/colors86.xml" ContentType="application/vnd.openxmlformats-officedocument.drawingml.diagramColors+xml"/>
  <Override PartName="/ppt/notesSlides/notesSlide31.xml" ContentType="application/vnd.openxmlformats-officedocument.presentationml.notesSlide+xml"/>
  <Override PartName="/ppt/diagrams/colors108.xml" ContentType="application/vnd.openxmlformats-officedocument.drawingml.diagramColors+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quickStyle114.xml" ContentType="application/vnd.openxmlformats-officedocument.drawingml.diagramStyle+xml"/>
  <Override PartName="/ppt/diagrams/drawing4.xml" ContentType="application/vnd.ms-office.drawingml.diagramDrawing+xml"/>
  <Override PartName="/ppt/diagrams/data55.xml" ContentType="application/vnd.openxmlformats-officedocument.drawingml.diagramData+xml"/>
  <Override PartName="/ppt/diagrams/data106.xml" ContentType="application/vnd.openxmlformats-officedocument.drawingml.diagramData+xml"/>
  <Override PartName="/ppt/diagrams/drawing118.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diagrams/colors42.xml" ContentType="application/vnd.openxmlformats-officedocument.drawingml.diagramColors+xml"/>
  <Override PartName="/ppt/diagrams/layout109.xml" ContentType="application/vnd.openxmlformats-officedocument.drawingml.diagramLayout+xml"/>
  <Override PartName="/ppt/diagrams/colors111.xml" ContentType="application/vnd.openxmlformats-officedocument.drawingml.diagramColors+xml"/>
  <Override PartName="/ppt/slideMasters/slideMaster1.xml" ContentType="application/vnd.openxmlformats-officedocument.presentationml.slideMaster+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84.xml" ContentType="application/vnd.openxmlformats-officedocument.drawingml.diagramStyle+xml"/>
  <Override PartName="/ppt/diagrams/drawing85.xml" ContentType="application/vnd.ms-office.drawingml.diagramDrawing+xml"/>
  <Override PartName="/ppt/diagrams/drawing121.xml" ContentType="application/vnd.ms-office.drawingml.diagramDrawing+xml"/>
  <Default Extension="rels" ContentType="application/vnd.openxmlformats-package.relationships+xml"/>
  <Override PartName="/ppt/diagrams/data8.xml" ContentType="application/vnd.openxmlformats-officedocument.drawingml.diagramData+xml"/>
  <Override PartName="/ppt/diagrams/layout48.xml" ContentType="application/vnd.openxmlformats-officedocument.drawingml.diagramLayout+xml"/>
  <Override PartName="/ppt/notesSlides/notesSlide25.xml" ContentType="application/vnd.openxmlformats-officedocument.presentationml.notesSlide+xml"/>
  <Override PartName="/ppt/diagrams/layout95.xml" ContentType="application/vnd.openxmlformats-officedocument.drawingml.diagramLayout+xml"/>
  <Override PartName="/ppt/diagrams/layout112.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diagrams/layout26.xml" ContentType="application/vnd.openxmlformats-officedocument.drawingml.diagramLayout+xml"/>
  <Override PartName="/ppt/diagrams/drawing41.xml" ContentType="application/vnd.ms-office.drawingml.diagramDrawing+xml"/>
  <Override PartName="/ppt/diagrams/layout73.xml" ContentType="application/vnd.openxmlformats-officedocument.drawingml.diagramLayout+xml"/>
  <Override PartName="/ppt/diagrams/quickStyle108.xml" ContentType="application/vnd.openxmlformats-officedocument.drawingml.diagramStyl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diagrams/data96.xml" ContentType="application/vnd.openxmlformats-officedocument.drawingml.diagramData+xml"/>
  <Override PartName="/ppt/diagrams/colors105.xml" ContentType="application/vnd.openxmlformats-officedocument.drawingml.diagramColors+xml"/>
  <Override PartName="/ppt/diagrams/colors14.xml" ContentType="application/vnd.openxmlformats-officedocument.drawingml.diagramColors+xml"/>
  <Override PartName="/ppt/diagrams/data27.xml" ContentType="application/vnd.openxmlformats-officedocument.drawingml.diagramData+xml"/>
  <Override PartName="/ppt/diagrams/colors61.xml" ContentType="application/vnd.openxmlformats-officedocument.drawingml.diagramColors+xml"/>
  <Override PartName="/ppt/diagrams/data74.xml" ContentType="application/vnd.openxmlformats-officedocument.drawingml.diagramData+xml"/>
  <Override PartName="/ppt/slides/slide28.xml" ContentType="application/vnd.openxmlformats-officedocument.presentationml.slide+xml"/>
  <Override PartName="/ppt/diagrams/quickStyle111.xml" ContentType="application/vnd.openxmlformats-officedocument.drawingml.diagramStyle+xml"/>
  <Override PartName="/ppt/diagrams/drawing115.xml" ContentType="application/vnd.ms-office.drawingml.diagramDrawing+xml"/>
  <Override PartName="/ppt/slides/slide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data52.xml" ContentType="application/vnd.openxmlformats-officedocument.drawingml.diagramData+xml"/>
  <Override PartName="/ppt/diagrams/quickStyle78.xml" ContentType="application/vnd.openxmlformats-officedocument.drawingml.diagramStyle+xml"/>
  <Override PartName="/ppt/diagrams/drawing79.xml" ContentType="application/vnd.ms-office.drawingml.diagramDrawing+xml"/>
  <Override PartName="/ppt/diagrams/data10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56" r:id="rId3"/>
    <p:sldId id="258" r:id="rId4"/>
    <p:sldId id="259" r:id="rId5"/>
    <p:sldId id="260" r:id="rId6"/>
    <p:sldId id="308" r:id="rId7"/>
    <p:sldId id="306" r:id="rId8"/>
    <p:sldId id="307" r:id="rId9"/>
    <p:sldId id="304" r:id="rId10"/>
    <p:sldId id="309" r:id="rId11"/>
    <p:sldId id="268" r:id="rId12"/>
    <p:sldId id="262" r:id="rId13"/>
    <p:sldId id="263" r:id="rId14"/>
    <p:sldId id="264" r:id="rId15"/>
    <p:sldId id="270" r:id="rId16"/>
    <p:sldId id="310" r:id="rId17"/>
    <p:sldId id="266" r:id="rId18"/>
    <p:sldId id="297" r:id="rId19"/>
    <p:sldId id="271" r:id="rId20"/>
    <p:sldId id="261" r:id="rId21"/>
    <p:sldId id="286" r:id="rId22"/>
    <p:sldId id="288" r:id="rId23"/>
    <p:sldId id="273" r:id="rId24"/>
    <p:sldId id="289" r:id="rId25"/>
    <p:sldId id="274" r:id="rId26"/>
    <p:sldId id="290" r:id="rId27"/>
    <p:sldId id="293" r:id="rId28"/>
    <p:sldId id="294" r:id="rId29"/>
    <p:sldId id="295" r:id="rId30"/>
    <p:sldId id="296" r:id="rId31"/>
    <p:sldId id="291" r:id="rId32"/>
    <p:sldId id="292" r:id="rId33"/>
    <p:sldId id="299" r:id="rId34"/>
    <p:sldId id="300" r:id="rId35"/>
    <p:sldId id="275" r:id="rId36"/>
    <p:sldId id="303" r:id="rId37"/>
    <p:sldId id="276" r:id="rId38"/>
    <p:sldId id="281" r:id="rId39"/>
    <p:sldId id="301" r:id="rId40"/>
    <p:sldId id="278" r:id="rId41"/>
    <p:sldId id="302" r:id="rId42"/>
    <p:sldId id="285" r:id="rId43"/>
  </p:sldIdLst>
  <p:sldSz cx="9144000" cy="6858000" type="screen4x3"/>
  <p:notesSz cx="6881813" cy="10002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FF"/>
    <a:srgbClr val="FF9999"/>
    <a:srgbClr val="FFFF99"/>
    <a:srgbClr val="CCFF99"/>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562" autoAdjust="0"/>
  </p:normalViewPr>
  <p:slideViewPr>
    <p:cSldViewPr>
      <p:cViewPr>
        <p:scale>
          <a:sx n="50" d="100"/>
          <a:sy n="50" d="100"/>
        </p:scale>
        <p:origin x="-1734" y="-450"/>
      </p:cViewPr>
      <p:guideLst>
        <p:guide orient="horz" pos="2160"/>
        <p:guide pos="2880"/>
      </p:guideLst>
    </p:cSldViewPr>
  </p:slideViewPr>
  <p:outlineViewPr>
    <p:cViewPr>
      <p:scale>
        <a:sx n="33" d="100"/>
        <a:sy n="33" d="100"/>
      </p:scale>
      <p:origin x="0" y="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A9AFB9F-75D0-46C7-9B70-39BA960D037F}"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69C07069-4037-4135-BC50-5DC7FDB900E0}" type="presOf" srcId="{A4513A06-70C5-4A59-8BBD-60BE8683027C}" destId="{EC48B3C3-30F4-4E0E-A689-B147B254C282}" srcOrd="0" destOrd="0" presId="urn:microsoft.com/office/officeart/2005/8/layout/matrix3"/>
    <dgm:cxn modelId="{BB8E45C4-38CD-4DAE-83D3-B6DBD8843AA8}"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F9B99B9C-2AF7-4585-A59A-17CDD36473E4}" type="presOf" srcId="{A7D8FFE0-50FA-4C85-8D57-C6D10FE100D2}" destId="{A4D697D9-C125-4381-9032-232093020023}" srcOrd="0" destOrd="0" presId="urn:microsoft.com/office/officeart/2005/8/layout/matrix3"/>
    <dgm:cxn modelId="{0DC4735C-1F16-4A12-9D27-193CA4002BB8}" type="presOf" srcId="{4AB04706-5992-4114-A2BE-97768DF1B48F}" destId="{7E7A3F08-0D5C-4334-B11D-E69A77560FD4}" srcOrd="0" destOrd="0" presId="urn:microsoft.com/office/officeart/2005/8/layout/matrix3"/>
    <dgm:cxn modelId="{74BF3976-90E6-4DF4-AECB-5CB534B80D7A}" type="presParOf" srcId="{9EEB8A8C-84DE-4F2D-9D8B-4002F1CFF4E9}" destId="{759C8632-3E81-4352-8BF2-D9454F303229}" srcOrd="0" destOrd="0" presId="urn:microsoft.com/office/officeart/2005/8/layout/matrix3"/>
    <dgm:cxn modelId="{AACCF1F2-AFDE-4F85-893E-DFD0E7C42F86}" type="presParOf" srcId="{9EEB8A8C-84DE-4F2D-9D8B-4002F1CFF4E9}" destId="{4DE9606D-6B1C-4C06-9D98-57BEDD45573F}" srcOrd="1" destOrd="0" presId="urn:microsoft.com/office/officeart/2005/8/layout/matrix3"/>
    <dgm:cxn modelId="{7231A170-5504-4144-8ACB-2888A94CCC61}" type="presParOf" srcId="{9EEB8A8C-84DE-4F2D-9D8B-4002F1CFF4E9}" destId="{A4D697D9-C125-4381-9032-232093020023}" srcOrd="2" destOrd="0" presId="urn:microsoft.com/office/officeart/2005/8/layout/matrix3"/>
    <dgm:cxn modelId="{FDB83C0C-D645-4D77-94D9-F089DDD8A61B}" type="presParOf" srcId="{9EEB8A8C-84DE-4F2D-9D8B-4002F1CFF4E9}" destId="{EC48B3C3-30F4-4E0E-A689-B147B254C282}" srcOrd="3" destOrd="0" presId="urn:microsoft.com/office/officeart/2005/8/layout/matrix3"/>
    <dgm:cxn modelId="{BDF7C45A-DEEF-4C01-82D0-87BD8333665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DC98CBC-5034-4BFA-A3DD-7C19616EB5F6}" type="presOf" srcId="{58898816-01CD-4AE2-9033-31F965B49CA3}" destId="{9EEB8A8C-84DE-4F2D-9D8B-4002F1CFF4E9}" srcOrd="0" destOrd="0" presId="urn:microsoft.com/office/officeart/2005/8/layout/matrix3"/>
    <dgm:cxn modelId="{BBF96950-F3F8-4122-89D5-65557EF8AB80}"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40BFB5D1-75EC-4F68-B79D-7B62A65F727C}"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F60F360-1643-4331-8A09-4582D4066623}" type="presOf" srcId="{A4513A06-70C5-4A59-8BBD-60BE8683027C}" destId="{EC48B3C3-30F4-4E0E-A689-B147B254C282}" srcOrd="0" destOrd="0" presId="urn:microsoft.com/office/officeart/2005/8/layout/matrix3"/>
    <dgm:cxn modelId="{D06AF4C3-BA29-4DD4-863D-8B165360EB23}" type="presOf" srcId="{4ECF41F9-9B07-44A8-8051-066B958BF685}" destId="{4DE9606D-6B1C-4C06-9D98-57BEDD45573F}" srcOrd="0" destOrd="0" presId="urn:microsoft.com/office/officeart/2005/8/layout/matrix3"/>
    <dgm:cxn modelId="{3D732D09-4A4A-4358-8259-98F86431B5D8}" type="presParOf" srcId="{9EEB8A8C-84DE-4F2D-9D8B-4002F1CFF4E9}" destId="{759C8632-3E81-4352-8BF2-D9454F303229}" srcOrd="0" destOrd="0" presId="urn:microsoft.com/office/officeart/2005/8/layout/matrix3"/>
    <dgm:cxn modelId="{F279D4C0-185E-42A8-B0E3-0983F6754A76}" type="presParOf" srcId="{9EEB8A8C-84DE-4F2D-9D8B-4002F1CFF4E9}" destId="{4DE9606D-6B1C-4C06-9D98-57BEDD45573F}" srcOrd="1" destOrd="0" presId="urn:microsoft.com/office/officeart/2005/8/layout/matrix3"/>
    <dgm:cxn modelId="{97C9F2D1-31DF-43E8-86E1-0FA42E25EB9B}" type="presParOf" srcId="{9EEB8A8C-84DE-4F2D-9D8B-4002F1CFF4E9}" destId="{A4D697D9-C125-4381-9032-232093020023}" srcOrd="2" destOrd="0" presId="urn:microsoft.com/office/officeart/2005/8/layout/matrix3"/>
    <dgm:cxn modelId="{EA5D3D2F-9DC1-42FE-9276-CC5AD91A29BE}" type="presParOf" srcId="{9EEB8A8C-84DE-4F2D-9D8B-4002F1CFF4E9}" destId="{EC48B3C3-30F4-4E0E-A689-B147B254C282}" srcOrd="3" destOrd="0" presId="urn:microsoft.com/office/officeart/2005/8/layout/matrix3"/>
    <dgm:cxn modelId="{7B752779-E4A1-46E8-B861-6BA90EAD0E6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7BE1FFA9-564F-431C-889A-7FC379A2158A}"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F145997-8D77-4355-8750-5271BBDC21EB}"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778A820E-B791-458A-AA3D-5EAB822E0BD3}"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F7A95C9-A447-4F3A-AA2E-302299A17D50}" type="presOf" srcId="{58898816-01CD-4AE2-9033-31F965B49CA3}" destId="{9EEB8A8C-84DE-4F2D-9D8B-4002F1CFF4E9}" srcOrd="0" destOrd="0" presId="urn:microsoft.com/office/officeart/2005/8/layout/matrix3"/>
    <dgm:cxn modelId="{F5280081-B6EF-4A33-970D-3A65E42EA060}" type="presOf" srcId="{4AB04706-5992-4114-A2BE-97768DF1B48F}" destId="{7E7A3F08-0D5C-4334-B11D-E69A77560FD4}" srcOrd="0" destOrd="0" presId="urn:microsoft.com/office/officeart/2005/8/layout/matrix3"/>
    <dgm:cxn modelId="{A89E689B-C101-406E-AEBD-CE7DEA5B4FE0}" type="presParOf" srcId="{9EEB8A8C-84DE-4F2D-9D8B-4002F1CFF4E9}" destId="{759C8632-3E81-4352-8BF2-D9454F303229}" srcOrd="0" destOrd="0" presId="urn:microsoft.com/office/officeart/2005/8/layout/matrix3"/>
    <dgm:cxn modelId="{CAD5D5FF-651B-44BF-BAC7-42E71A3C5648}" type="presParOf" srcId="{9EEB8A8C-84DE-4F2D-9D8B-4002F1CFF4E9}" destId="{4DE9606D-6B1C-4C06-9D98-57BEDD45573F}" srcOrd="1" destOrd="0" presId="urn:microsoft.com/office/officeart/2005/8/layout/matrix3"/>
    <dgm:cxn modelId="{F9A08F50-82E6-4E19-9B21-7C1917E1BC57}" type="presParOf" srcId="{9EEB8A8C-84DE-4F2D-9D8B-4002F1CFF4E9}" destId="{A4D697D9-C125-4381-9032-232093020023}" srcOrd="2" destOrd="0" presId="urn:microsoft.com/office/officeart/2005/8/layout/matrix3"/>
    <dgm:cxn modelId="{F794058E-62E2-4403-A8A3-D8F7415E7B89}" type="presParOf" srcId="{9EEB8A8C-84DE-4F2D-9D8B-4002F1CFF4E9}" destId="{EC48B3C3-30F4-4E0E-A689-B147B254C282}" srcOrd="3" destOrd="0" presId="urn:microsoft.com/office/officeart/2005/8/layout/matrix3"/>
    <dgm:cxn modelId="{1C0EA800-6773-4A2F-A1CB-CEDEBD67389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5B9A53EF-C5FA-4A17-8706-5D96CBFC1F43}" type="presOf" srcId="{A4513A06-70C5-4A59-8BBD-60BE8683027C}" destId="{EC48B3C3-30F4-4E0E-A689-B147B254C282}" srcOrd="0" destOrd="0" presId="urn:microsoft.com/office/officeart/2005/8/layout/matrix3"/>
    <dgm:cxn modelId="{223DF81C-444F-4A3C-BD89-8BE14C701C42}"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8886AC5E-591A-4DA2-8800-B3E6B003FE20}"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80C49F31-9C71-4973-9FAA-C78F2B08ACA0}" type="presOf" srcId="{4ECF41F9-9B07-44A8-8051-066B958BF685}" destId="{4DE9606D-6B1C-4C06-9D98-57BEDD45573F}" srcOrd="0" destOrd="0" presId="urn:microsoft.com/office/officeart/2005/8/layout/matrix3"/>
    <dgm:cxn modelId="{4D7496F9-A506-4C33-B8F4-30BB7678601D}" type="presParOf" srcId="{9EEB8A8C-84DE-4F2D-9D8B-4002F1CFF4E9}" destId="{759C8632-3E81-4352-8BF2-D9454F303229}" srcOrd="0" destOrd="0" presId="urn:microsoft.com/office/officeart/2005/8/layout/matrix3"/>
    <dgm:cxn modelId="{8C77278F-C0E8-4E9C-B080-2B2D0E8E03B2}" type="presParOf" srcId="{9EEB8A8C-84DE-4F2D-9D8B-4002F1CFF4E9}" destId="{4DE9606D-6B1C-4C06-9D98-57BEDD45573F}" srcOrd="1" destOrd="0" presId="urn:microsoft.com/office/officeart/2005/8/layout/matrix3"/>
    <dgm:cxn modelId="{E5FD2874-DFCF-46D2-A32B-FD9060E7FE25}" type="presParOf" srcId="{9EEB8A8C-84DE-4F2D-9D8B-4002F1CFF4E9}" destId="{A4D697D9-C125-4381-9032-232093020023}" srcOrd="2" destOrd="0" presId="urn:microsoft.com/office/officeart/2005/8/layout/matrix3"/>
    <dgm:cxn modelId="{64483AD8-D8E4-4CEB-856F-E7D8275539FE}" type="presParOf" srcId="{9EEB8A8C-84DE-4F2D-9D8B-4002F1CFF4E9}" destId="{EC48B3C3-30F4-4E0E-A689-B147B254C282}" srcOrd="3" destOrd="0" presId="urn:microsoft.com/office/officeart/2005/8/layout/matrix3"/>
    <dgm:cxn modelId="{B8F60B47-2F67-4A71-8466-DDDA7CC615D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E238E054-C904-48BE-B2E3-6230A7DE4C9B}"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8C65911-DFA8-41F7-BBFC-DC51424ECAEA}"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E5C663D7-EEF3-44AA-8286-1DF1AAF1D4AF}"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92B5A151-C2EC-4559-B428-70A7AF3BD65D}" type="presOf" srcId="{A7D8FFE0-50FA-4C85-8D57-C6D10FE100D2}" destId="{A4D697D9-C125-4381-9032-232093020023}" srcOrd="0" destOrd="0" presId="urn:microsoft.com/office/officeart/2005/8/layout/matrix3"/>
    <dgm:cxn modelId="{67B6B9AF-A812-447C-9AA0-436A1777E5D0}" type="presOf" srcId="{58898816-01CD-4AE2-9033-31F965B49CA3}" destId="{9EEB8A8C-84DE-4F2D-9D8B-4002F1CFF4E9}" srcOrd="0" destOrd="0" presId="urn:microsoft.com/office/officeart/2005/8/layout/matrix3"/>
    <dgm:cxn modelId="{B2550BDF-1DC2-40BC-AD4F-15BD125A6BCC}" type="presParOf" srcId="{9EEB8A8C-84DE-4F2D-9D8B-4002F1CFF4E9}" destId="{759C8632-3E81-4352-8BF2-D9454F303229}" srcOrd="0" destOrd="0" presId="urn:microsoft.com/office/officeart/2005/8/layout/matrix3"/>
    <dgm:cxn modelId="{5DA0D572-8CC9-49A9-81DD-DC97865944AE}" type="presParOf" srcId="{9EEB8A8C-84DE-4F2D-9D8B-4002F1CFF4E9}" destId="{4DE9606D-6B1C-4C06-9D98-57BEDD45573F}" srcOrd="1" destOrd="0" presId="urn:microsoft.com/office/officeart/2005/8/layout/matrix3"/>
    <dgm:cxn modelId="{9B4C9022-9132-4AB1-A8AE-767C4089BE2A}" type="presParOf" srcId="{9EEB8A8C-84DE-4F2D-9D8B-4002F1CFF4E9}" destId="{A4D697D9-C125-4381-9032-232093020023}" srcOrd="2" destOrd="0" presId="urn:microsoft.com/office/officeart/2005/8/layout/matrix3"/>
    <dgm:cxn modelId="{76D9D8BC-CC8B-4843-96A8-D3D7F16CBEFD}" type="presParOf" srcId="{9EEB8A8C-84DE-4F2D-9D8B-4002F1CFF4E9}" destId="{EC48B3C3-30F4-4E0E-A689-B147B254C282}" srcOrd="3" destOrd="0" presId="urn:microsoft.com/office/officeart/2005/8/layout/matrix3"/>
    <dgm:cxn modelId="{DB782054-59DA-46D3-BC42-4ADEDC88D85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D0B02296-7F4A-4CC2-B92E-860336326F31}" type="presOf" srcId="{A4513A06-70C5-4A59-8BBD-60BE8683027C}" destId="{EC48B3C3-30F4-4E0E-A689-B147B254C282}" srcOrd="0" destOrd="0" presId="urn:microsoft.com/office/officeart/2005/8/layout/matrix3"/>
    <dgm:cxn modelId="{F3258D17-98B8-4A3C-AEC0-B3DF2F1268BB}"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CCA3FA8-A890-4882-85FA-1A8C7B900BB2}"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3953654-A880-460B-A16B-EFCACB3E2349}"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F75FC024-115A-4C3A-BE1D-CE8CEE63BD3C}" type="presOf" srcId="{4AB04706-5992-4114-A2BE-97768DF1B48F}" destId="{7E7A3F08-0D5C-4334-B11D-E69A77560FD4}" srcOrd="0" destOrd="0" presId="urn:microsoft.com/office/officeart/2005/8/layout/matrix3"/>
    <dgm:cxn modelId="{BD6E0123-CF9E-425C-8A48-D6E2A4E3B522}" type="presParOf" srcId="{9EEB8A8C-84DE-4F2D-9D8B-4002F1CFF4E9}" destId="{759C8632-3E81-4352-8BF2-D9454F303229}" srcOrd="0" destOrd="0" presId="urn:microsoft.com/office/officeart/2005/8/layout/matrix3"/>
    <dgm:cxn modelId="{35EA74FE-84B0-41D4-A546-9A3131CECD20}" type="presParOf" srcId="{9EEB8A8C-84DE-4F2D-9D8B-4002F1CFF4E9}" destId="{4DE9606D-6B1C-4C06-9D98-57BEDD45573F}" srcOrd="1" destOrd="0" presId="urn:microsoft.com/office/officeart/2005/8/layout/matrix3"/>
    <dgm:cxn modelId="{4700A0A1-A00E-4C77-A2E9-0981ACCDF245}" type="presParOf" srcId="{9EEB8A8C-84DE-4F2D-9D8B-4002F1CFF4E9}" destId="{A4D697D9-C125-4381-9032-232093020023}" srcOrd="2" destOrd="0" presId="urn:microsoft.com/office/officeart/2005/8/layout/matrix3"/>
    <dgm:cxn modelId="{34F8A167-75CD-41EE-8DE1-58D1DD2ABF71}" type="presParOf" srcId="{9EEB8A8C-84DE-4F2D-9D8B-4002F1CFF4E9}" destId="{EC48B3C3-30F4-4E0E-A689-B147B254C282}" srcOrd="3" destOrd="0" presId="urn:microsoft.com/office/officeart/2005/8/layout/matrix3"/>
    <dgm:cxn modelId="{EB179374-A62E-4D98-BACE-D9BF1E18B88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AD117DC0-7729-4214-81EB-832CFB1A8FB8}" type="presOf" srcId="{58898816-01CD-4AE2-9033-31F965B49CA3}" destId="{9EEB8A8C-84DE-4F2D-9D8B-4002F1CFF4E9}" srcOrd="0" destOrd="0" presId="urn:microsoft.com/office/officeart/2005/8/layout/matrix3"/>
    <dgm:cxn modelId="{C9DE3A18-6277-49C9-AFCC-85E01C82B2D1}" type="presOf" srcId="{751FC799-435A-4719-8679-9D68050CC3EE}" destId="{A4D697D9-C125-4381-9032-232093020023}" srcOrd="0" destOrd="0" presId="urn:microsoft.com/office/officeart/2005/8/layout/matrix3"/>
    <dgm:cxn modelId="{F6A33F0F-51AB-44BB-812F-9C3C86A95400}"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4F8BFD41-7B00-46C5-8528-026A28CC5224}" type="presOf" srcId="{4ECF41F9-9B07-44A8-8051-066B958BF685}" destId="{4DE9606D-6B1C-4C06-9D98-57BEDD45573F}" srcOrd="0" destOrd="0" presId="urn:microsoft.com/office/officeart/2005/8/layout/matrix3"/>
    <dgm:cxn modelId="{D8972F9E-CB91-4704-A65A-05F04BC1EBCB}" type="presParOf" srcId="{9EEB8A8C-84DE-4F2D-9D8B-4002F1CFF4E9}" destId="{759C8632-3E81-4352-8BF2-D9454F303229}" srcOrd="0" destOrd="0" presId="urn:microsoft.com/office/officeart/2005/8/layout/matrix3"/>
    <dgm:cxn modelId="{E2783DFA-B033-4F0A-BDB3-32A21E066A4F}" type="presParOf" srcId="{9EEB8A8C-84DE-4F2D-9D8B-4002F1CFF4E9}" destId="{4DE9606D-6B1C-4C06-9D98-57BEDD45573F}" srcOrd="1" destOrd="0" presId="urn:microsoft.com/office/officeart/2005/8/layout/matrix3"/>
    <dgm:cxn modelId="{471E5C8B-C09E-4A54-8F76-B336554EECF5}" type="presParOf" srcId="{9EEB8A8C-84DE-4F2D-9D8B-4002F1CFF4E9}" destId="{A4D697D9-C125-4381-9032-232093020023}" srcOrd="2" destOrd="0" presId="urn:microsoft.com/office/officeart/2005/8/layout/matrix3"/>
    <dgm:cxn modelId="{8C7B5B1A-D551-4083-AB34-14D0F147D7DA}" type="presParOf" srcId="{9EEB8A8C-84DE-4F2D-9D8B-4002F1CFF4E9}" destId="{EC48B3C3-30F4-4E0E-A689-B147B254C282}" srcOrd="3" destOrd="0" presId="urn:microsoft.com/office/officeart/2005/8/layout/matrix3"/>
    <dgm:cxn modelId="{9B37B1AB-B0A7-4D41-B9C1-2D63C1BE751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5EC745E1-65E1-48F4-8C11-CB4FE650EB49}"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BF07E861-0199-4EBF-B120-5137B3BDF092}" type="presOf" srcId="{4AB04706-5992-4114-A2BE-97768DF1B48F}" destId="{7E7A3F08-0D5C-4334-B11D-E69A77560FD4}" srcOrd="0" destOrd="0" presId="urn:microsoft.com/office/officeart/2005/8/layout/matrix3"/>
    <dgm:cxn modelId="{9BE0A92D-2955-4EF5-83FD-BB299CF3F2B7}"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ED10D16-F2F2-4987-9B77-A2AC1E68F10B}" type="presOf" srcId="{4ECF41F9-9B07-44A8-8051-066B958BF685}" destId="{4DE9606D-6B1C-4C06-9D98-57BEDD45573F}" srcOrd="0" destOrd="0" presId="urn:microsoft.com/office/officeart/2005/8/layout/matrix3"/>
    <dgm:cxn modelId="{737FCDD7-3BD8-44FA-934D-B0624FC9A5CC}" type="presOf" srcId="{A4513A06-70C5-4A59-8BBD-60BE8683027C}" destId="{EC48B3C3-30F4-4E0E-A689-B147B254C282}" srcOrd="0" destOrd="0" presId="urn:microsoft.com/office/officeart/2005/8/layout/matrix3"/>
    <dgm:cxn modelId="{3D8D06C1-3318-4F47-B47B-FF966D45508E}" type="presParOf" srcId="{9EEB8A8C-84DE-4F2D-9D8B-4002F1CFF4E9}" destId="{759C8632-3E81-4352-8BF2-D9454F303229}" srcOrd="0" destOrd="0" presId="urn:microsoft.com/office/officeart/2005/8/layout/matrix3"/>
    <dgm:cxn modelId="{115295CF-4DA8-4E70-97E3-5CC7951730B7}" type="presParOf" srcId="{9EEB8A8C-84DE-4F2D-9D8B-4002F1CFF4E9}" destId="{4DE9606D-6B1C-4C06-9D98-57BEDD45573F}" srcOrd="1" destOrd="0" presId="urn:microsoft.com/office/officeart/2005/8/layout/matrix3"/>
    <dgm:cxn modelId="{1CE608B9-C84B-438A-943E-DF0A4C74A280}" type="presParOf" srcId="{9EEB8A8C-84DE-4F2D-9D8B-4002F1CFF4E9}" destId="{A4D697D9-C125-4381-9032-232093020023}" srcOrd="2" destOrd="0" presId="urn:microsoft.com/office/officeart/2005/8/layout/matrix3"/>
    <dgm:cxn modelId="{24EBF2D7-AB46-4BDC-92F4-95629C850AEE}" type="presParOf" srcId="{9EEB8A8C-84DE-4F2D-9D8B-4002F1CFF4E9}" destId="{EC48B3C3-30F4-4E0E-A689-B147B254C282}" srcOrd="3" destOrd="0" presId="urn:microsoft.com/office/officeart/2005/8/layout/matrix3"/>
    <dgm:cxn modelId="{46964BCC-5A6E-499D-A0D7-2C77460F7E9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7BAF3EBF-C57C-4FC4-B130-7626D439DD7C}"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E835C2CF-99D4-46B9-A70E-3B2B48CC0324}" type="presOf" srcId="{4ECF41F9-9B07-44A8-8051-066B958BF685}" destId="{4DE9606D-6B1C-4C06-9D98-57BEDD45573F}" srcOrd="0" destOrd="0" presId="urn:microsoft.com/office/officeart/2005/8/layout/matrix3"/>
    <dgm:cxn modelId="{F6DCD723-B980-408F-A03D-342ACB7D1B74}"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C234E557-0727-4A6D-9423-BBCB6A12779B}" type="presOf" srcId="{A7D8FFE0-50FA-4C85-8D57-C6D10FE100D2}" destId="{A4D697D9-C125-4381-9032-232093020023}" srcOrd="0" destOrd="0" presId="urn:microsoft.com/office/officeart/2005/8/layout/matrix3"/>
    <dgm:cxn modelId="{2CEC04EF-8D2D-472F-B820-52CA154FCEEF}" type="presOf" srcId="{58898816-01CD-4AE2-9033-31F965B49CA3}" destId="{9EEB8A8C-84DE-4F2D-9D8B-4002F1CFF4E9}" srcOrd="0" destOrd="0" presId="urn:microsoft.com/office/officeart/2005/8/layout/matrix3"/>
    <dgm:cxn modelId="{B21AFBE2-CBAB-4E26-8D91-CE5299C61C31}" type="presParOf" srcId="{9EEB8A8C-84DE-4F2D-9D8B-4002F1CFF4E9}" destId="{759C8632-3E81-4352-8BF2-D9454F303229}" srcOrd="0" destOrd="0" presId="urn:microsoft.com/office/officeart/2005/8/layout/matrix3"/>
    <dgm:cxn modelId="{05EB277F-C28F-4F1A-BB9E-30DA5F14F0D8}" type="presParOf" srcId="{9EEB8A8C-84DE-4F2D-9D8B-4002F1CFF4E9}" destId="{4DE9606D-6B1C-4C06-9D98-57BEDD45573F}" srcOrd="1" destOrd="0" presId="urn:microsoft.com/office/officeart/2005/8/layout/matrix3"/>
    <dgm:cxn modelId="{C185281B-F095-4333-BD73-AC581A3BF500}" type="presParOf" srcId="{9EEB8A8C-84DE-4F2D-9D8B-4002F1CFF4E9}" destId="{A4D697D9-C125-4381-9032-232093020023}" srcOrd="2" destOrd="0" presId="urn:microsoft.com/office/officeart/2005/8/layout/matrix3"/>
    <dgm:cxn modelId="{6189CCB4-FF2D-485A-A93B-4044985607F6}" type="presParOf" srcId="{9EEB8A8C-84DE-4F2D-9D8B-4002F1CFF4E9}" destId="{EC48B3C3-30F4-4E0E-A689-B147B254C282}" srcOrd="3" destOrd="0" presId="urn:microsoft.com/office/officeart/2005/8/layout/matrix3"/>
    <dgm:cxn modelId="{5252060B-A089-481E-B6C8-A6C56779CE1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471802BA-D6F8-412C-843A-F1D6D9BE4DA7}" type="presOf" srcId="{A4513A06-70C5-4A59-8BBD-60BE8683027C}" destId="{EC48B3C3-30F4-4E0E-A689-B147B254C282}" srcOrd="0" destOrd="0" presId="urn:microsoft.com/office/officeart/2005/8/layout/matrix3"/>
    <dgm:cxn modelId="{B59037E9-4B6A-41DD-A31E-B0F3EFA27340}"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9CB62D1F-4D91-4A6C-AFFC-3CAA04306DA1}"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ED131B96-18FE-47CD-8D39-40C6DC369EF2}" type="presOf" srcId="{4ECF41F9-9B07-44A8-8051-066B958BF685}" destId="{4DE9606D-6B1C-4C06-9D98-57BEDD45573F}" srcOrd="0" destOrd="0" presId="urn:microsoft.com/office/officeart/2005/8/layout/matrix3"/>
    <dgm:cxn modelId="{CB44CB21-4E9C-4125-A6AB-5E24378DA922}" type="presParOf" srcId="{9EEB8A8C-84DE-4F2D-9D8B-4002F1CFF4E9}" destId="{759C8632-3E81-4352-8BF2-D9454F303229}" srcOrd="0" destOrd="0" presId="urn:microsoft.com/office/officeart/2005/8/layout/matrix3"/>
    <dgm:cxn modelId="{B4A389B8-03CD-412B-8695-693F3B642F15}" type="presParOf" srcId="{9EEB8A8C-84DE-4F2D-9D8B-4002F1CFF4E9}" destId="{4DE9606D-6B1C-4C06-9D98-57BEDD45573F}" srcOrd="1" destOrd="0" presId="urn:microsoft.com/office/officeart/2005/8/layout/matrix3"/>
    <dgm:cxn modelId="{C3BCA807-E01C-40C6-9357-394E3C71A6EA}" type="presParOf" srcId="{9EEB8A8C-84DE-4F2D-9D8B-4002F1CFF4E9}" destId="{A4D697D9-C125-4381-9032-232093020023}" srcOrd="2" destOrd="0" presId="urn:microsoft.com/office/officeart/2005/8/layout/matrix3"/>
    <dgm:cxn modelId="{5A769117-7E70-42A4-81A9-71F53EF59807}" type="presParOf" srcId="{9EEB8A8C-84DE-4F2D-9D8B-4002F1CFF4E9}" destId="{EC48B3C3-30F4-4E0E-A689-B147B254C282}" srcOrd="3" destOrd="0" presId="urn:microsoft.com/office/officeart/2005/8/layout/matrix3"/>
    <dgm:cxn modelId="{06109707-2B00-42D5-BA8B-5FAFC40F7CA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740254AB-B95F-4461-8499-008CC49000CD}" type="presOf" srcId="{A4513A06-70C5-4A59-8BBD-60BE8683027C}" destId="{EC48B3C3-30F4-4E0E-A689-B147B254C282}" srcOrd="0" destOrd="0" presId="urn:microsoft.com/office/officeart/2005/8/layout/matrix3"/>
    <dgm:cxn modelId="{46BC2B47-AA45-4447-BF50-F61BF639D33D}" type="presOf" srcId="{A7D8FFE0-50FA-4C85-8D57-C6D10FE100D2}" destId="{A4D697D9-C125-4381-9032-232093020023}" srcOrd="0" destOrd="0" presId="urn:microsoft.com/office/officeart/2005/8/layout/matrix3"/>
    <dgm:cxn modelId="{93CBE07A-D724-4BD4-8B84-0F4C901350B2}"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3F061387-F598-4835-BB4A-3D109748E8DF}" type="presOf" srcId="{58898816-01CD-4AE2-9033-31F965B49CA3}" destId="{9EEB8A8C-84DE-4F2D-9D8B-4002F1CFF4E9}" srcOrd="0" destOrd="0" presId="urn:microsoft.com/office/officeart/2005/8/layout/matrix3"/>
    <dgm:cxn modelId="{44798D31-E515-4995-8D5B-750FDF34E4B2}" type="presOf" srcId="{4ECF41F9-9B07-44A8-8051-066B958BF685}" destId="{4DE9606D-6B1C-4C06-9D98-57BEDD45573F}" srcOrd="0" destOrd="0" presId="urn:microsoft.com/office/officeart/2005/8/layout/matrix3"/>
    <dgm:cxn modelId="{2298F11B-711E-43B9-9D9E-4F980451419A}" type="presParOf" srcId="{9EEB8A8C-84DE-4F2D-9D8B-4002F1CFF4E9}" destId="{759C8632-3E81-4352-8BF2-D9454F303229}" srcOrd="0" destOrd="0" presId="urn:microsoft.com/office/officeart/2005/8/layout/matrix3"/>
    <dgm:cxn modelId="{14C0058E-5D20-4379-8784-54BB0CB2B2A3}" type="presParOf" srcId="{9EEB8A8C-84DE-4F2D-9D8B-4002F1CFF4E9}" destId="{4DE9606D-6B1C-4C06-9D98-57BEDD45573F}" srcOrd="1" destOrd="0" presId="urn:microsoft.com/office/officeart/2005/8/layout/matrix3"/>
    <dgm:cxn modelId="{EB33A2EB-9BAB-4EBF-967B-1C4828A82C90}" type="presParOf" srcId="{9EEB8A8C-84DE-4F2D-9D8B-4002F1CFF4E9}" destId="{A4D697D9-C125-4381-9032-232093020023}" srcOrd="2" destOrd="0" presId="urn:microsoft.com/office/officeart/2005/8/layout/matrix3"/>
    <dgm:cxn modelId="{E8537D07-85A4-4AC7-8651-D3383A6C52F7}" type="presParOf" srcId="{9EEB8A8C-84DE-4F2D-9D8B-4002F1CFF4E9}" destId="{EC48B3C3-30F4-4E0E-A689-B147B254C282}" srcOrd="3" destOrd="0" presId="urn:microsoft.com/office/officeart/2005/8/layout/matrix3"/>
    <dgm:cxn modelId="{2A2F67CC-046B-4BFA-8195-20B1BBD1DA2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EFE9D8C0-D822-4E7A-8DFE-152F9359808D}" type="presOf" srcId="{4AB04706-5992-4114-A2BE-97768DF1B48F}" destId="{7E7A3F08-0D5C-4334-B11D-E69A77560FD4}" srcOrd="0" destOrd="0" presId="urn:microsoft.com/office/officeart/2005/8/layout/matrix3"/>
    <dgm:cxn modelId="{40DC86CC-5A1F-43AF-9C07-7915AE2BE7D6}"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765E0C14-9F8F-49B4-BD51-86704C37C36B}" type="presOf" srcId="{58898816-01CD-4AE2-9033-31F965B49CA3}" destId="{9EEB8A8C-84DE-4F2D-9D8B-4002F1CFF4E9}" srcOrd="0" destOrd="0" presId="urn:microsoft.com/office/officeart/2005/8/layout/matrix3"/>
    <dgm:cxn modelId="{F71C7314-880D-4D48-8809-50555E793BF3}" type="presOf" srcId="{A7D8FFE0-50FA-4C85-8D57-C6D10FE100D2}" destId="{A4D697D9-C125-4381-9032-232093020023}" srcOrd="0" destOrd="0" presId="urn:microsoft.com/office/officeart/2005/8/layout/matrix3"/>
    <dgm:cxn modelId="{DC4443A6-C8D3-4EEA-80EE-B17C4100066C}" type="presOf" srcId="{A4513A06-70C5-4A59-8BBD-60BE8683027C}" destId="{EC48B3C3-30F4-4E0E-A689-B147B254C282}" srcOrd="0" destOrd="0" presId="urn:microsoft.com/office/officeart/2005/8/layout/matrix3"/>
    <dgm:cxn modelId="{C206C264-F101-40E1-ABB0-DA8AE9DE2B89}" type="presParOf" srcId="{9EEB8A8C-84DE-4F2D-9D8B-4002F1CFF4E9}" destId="{759C8632-3E81-4352-8BF2-D9454F303229}" srcOrd="0" destOrd="0" presId="urn:microsoft.com/office/officeart/2005/8/layout/matrix3"/>
    <dgm:cxn modelId="{46F2695B-3CD4-4474-A8F4-1EE21B676A55}" type="presParOf" srcId="{9EEB8A8C-84DE-4F2D-9D8B-4002F1CFF4E9}" destId="{4DE9606D-6B1C-4C06-9D98-57BEDD45573F}" srcOrd="1" destOrd="0" presId="urn:microsoft.com/office/officeart/2005/8/layout/matrix3"/>
    <dgm:cxn modelId="{F9F7E754-3CF5-47E3-B647-B7AA7120782F}" type="presParOf" srcId="{9EEB8A8C-84DE-4F2D-9D8B-4002F1CFF4E9}" destId="{A4D697D9-C125-4381-9032-232093020023}" srcOrd="2" destOrd="0" presId="urn:microsoft.com/office/officeart/2005/8/layout/matrix3"/>
    <dgm:cxn modelId="{19893DAC-1289-4616-BAF4-144D4B28C515}" type="presParOf" srcId="{9EEB8A8C-84DE-4F2D-9D8B-4002F1CFF4E9}" destId="{EC48B3C3-30F4-4E0E-A689-B147B254C282}" srcOrd="3" destOrd="0" presId="urn:microsoft.com/office/officeart/2005/8/layout/matrix3"/>
    <dgm:cxn modelId="{B716C0BD-BC35-48D9-B16B-C42D53923BD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027D7AE2-7868-4F6B-A3E4-24B2FAA4E432}" type="presOf" srcId="{751FC799-435A-4719-8679-9D68050CC3EE}" destId="{A4D697D9-C125-4381-9032-232093020023}" srcOrd="0" destOrd="0" presId="urn:microsoft.com/office/officeart/2005/8/layout/matrix3"/>
    <dgm:cxn modelId="{AFD53C4F-F0FB-44AA-B0C1-6C7D63E8F6FD}"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28615809-2124-43AA-9B98-87F4EC872F86}" type="presOf" srcId="{A4513A06-70C5-4A59-8BBD-60BE8683027C}" destId="{EC48B3C3-30F4-4E0E-A689-B147B254C282}" srcOrd="0" destOrd="0" presId="urn:microsoft.com/office/officeart/2005/8/layout/matrix3"/>
    <dgm:cxn modelId="{BA1BAFFE-5A35-45FC-BC72-2367451EB59B}" type="presOf" srcId="{58898816-01CD-4AE2-9033-31F965B49CA3}" destId="{9EEB8A8C-84DE-4F2D-9D8B-4002F1CFF4E9}" srcOrd="0" destOrd="0" presId="urn:microsoft.com/office/officeart/2005/8/layout/matrix3"/>
    <dgm:cxn modelId="{E3D81270-60D6-4565-85E9-7AE501C88E4B}" type="presParOf" srcId="{9EEB8A8C-84DE-4F2D-9D8B-4002F1CFF4E9}" destId="{759C8632-3E81-4352-8BF2-D9454F303229}" srcOrd="0" destOrd="0" presId="urn:microsoft.com/office/officeart/2005/8/layout/matrix3"/>
    <dgm:cxn modelId="{E71A214B-394E-446F-8FD1-05B5FCBBCD8C}" type="presParOf" srcId="{9EEB8A8C-84DE-4F2D-9D8B-4002F1CFF4E9}" destId="{4DE9606D-6B1C-4C06-9D98-57BEDD45573F}" srcOrd="1" destOrd="0" presId="urn:microsoft.com/office/officeart/2005/8/layout/matrix3"/>
    <dgm:cxn modelId="{9D9AA0B8-590F-4087-AC37-C30220C8DEF1}" type="presParOf" srcId="{9EEB8A8C-84DE-4F2D-9D8B-4002F1CFF4E9}" destId="{A4D697D9-C125-4381-9032-232093020023}" srcOrd="2" destOrd="0" presId="urn:microsoft.com/office/officeart/2005/8/layout/matrix3"/>
    <dgm:cxn modelId="{A6B5E4D0-8146-41AF-9DD0-E5882887B90E}" type="presParOf" srcId="{9EEB8A8C-84DE-4F2D-9D8B-4002F1CFF4E9}" destId="{EC48B3C3-30F4-4E0E-A689-B147B254C282}" srcOrd="3" destOrd="0" presId="urn:microsoft.com/office/officeart/2005/8/layout/matrix3"/>
    <dgm:cxn modelId="{87BC62FE-0ED2-45CF-84B7-C3000B42452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074C6AC3-D1EC-4373-AD7C-A2BB35CD5D0C}" type="presOf" srcId="{751FC799-435A-4719-8679-9D68050CC3EE}" destId="{A4D697D9-C125-4381-9032-232093020023}" srcOrd="0" destOrd="0" presId="urn:microsoft.com/office/officeart/2005/8/layout/matrix3"/>
    <dgm:cxn modelId="{C1E6818B-4AA8-43AD-86DF-54BE1A179F37}" type="presOf" srcId="{4ECF41F9-9B07-44A8-8051-066B958BF685}" destId="{4DE9606D-6B1C-4C06-9D98-57BEDD45573F}" srcOrd="0" destOrd="0" presId="urn:microsoft.com/office/officeart/2005/8/layout/matrix3"/>
    <dgm:cxn modelId="{D30F98FF-441B-4C4D-A796-0C8CED01BBEE}"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D18BB40D-4B5D-4947-8AFF-0E09749F34CE}" type="presOf" srcId="{A4513A06-70C5-4A59-8BBD-60BE8683027C}" destId="{EC48B3C3-30F4-4E0E-A689-B147B254C282}" srcOrd="0" destOrd="0" presId="urn:microsoft.com/office/officeart/2005/8/layout/matrix3"/>
    <dgm:cxn modelId="{95CD259D-2EF4-41A4-B4B3-0D3C1D7668F5}" type="presParOf" srcId="{9EEB8A8C-84DE-4F2D-9D8B-4002F1CFF4E9}" destId="{759C8632-3E81-4352-8BF2-D9454F303229}" srcOrd="0" destOrd="0" presId="urn:microsoft.com/office/officeart/2005/8/layout/matrix3"/>
    <dgm:cxn modelId="{65D909A0-B073-4686-BCE6-8AD8D50B93DC}" type="presParOf" srcId="{9EEB8A8C-84DE-4F2D-9D8B-4002F1CFF4E9}" destId="{4DE9606D-6B1C-4C06-9D98-57BEDD45573F}" srcOrd="1" destOrd="0" presId="urn:microsoft.com/office/officeart/2005/8/layout/matrix3"/>
    <dgm:cxn modelId="{9C01A029-3557-45DB-90D8-D3A3A2ED8436}" type="presParOf" srcId="{9EEB8A8C-84DE-4F2D-9D8B-4002F1CFF4E9}" destId="{A4D697D9-C125-4381-9032-232093020023}" srcOrd="2" destOrd="0" presId="urn:microsoft.com/office/officeart/2005/8/layout/matrix3"/>
    <dgm:cxn modelId="{398347F2-BB9D-485D-A14B-F443B20DF82E}" type="presParOf" srcId="{9EEB8A8C-84DE-4F2D-9D8B-4002F1CFF4E9}" destId="{EC48B3C3-30F4-4E0E-A689-B147B254C282}" srcOrd="3" destOrd="0" presId="urn:microsoft.com/office/officeart/2005/8/layout/matrix3"/>
    <dgm:cxn modelId="{01D6D02E-0820-4CB9-94C4-20717F141D5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B5C62678-2BB6-4131-8F81-0F14FB120931}"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8D445E87-93CD-4AA1-A65F-C5A7A24CD529}"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33CFB2C5-ABC7-4AF1-B88E-55F3B0D1382A}"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7173969A-9327-42D5-9D37-F1CD57DFEBC5}" type="presOf" srcId="{A4513A06-70C5-4A59-8BBD-60BE8683027C}" destId="{EC48B3C3-30F4-4E0E-A689-B147B254C282}" srcOrd="0" destOrd="0" presId="urn:microsoft.com/office/officeart/2005/8/layout/matrix3"/>
    <dgm:cxn modelId="{B5869273-01F7-4B1A-88A7-031E03149B14}" type="presOf" srcId="{4ECF41F9-9B07-44A8-8051-066B958BF685}" destId="{4DE9606D-6B1C-4C06-9D98-57BEDD45573F}" srcOrd="0" destOrd="0" presId="urn:microsoft.com/office/officeart/2005/8/layout/matrix3"/>
    <dgm:cxn modelId="{6C099822-8514-49EA-A702-DCF70D169DCF}" type="presParOf" srcId="{9EEB8A8C-84DE-4F2D-9D8B-4002F1CFF4E9}" destId="{759C8632-3E81-4352-8BF2-D9454F303229}" srcOrd="0" destOrd="0" presId="urn:microsoft.com/office/officeart/2005/8/layout/matrix3"/>
    <dgm:cxn modelId="{5A13A9FC-E263-4490-8BBE-391C0BA1C004}" type="presParOf" srcId="{9EEB8A8C-84DE-4F2D-9D8B-4002F1CFF4E9}" destId="{4DE9606D-6B1C-4C06-9D98-57BEDD45573F}" srcOrd="1" destOrd="0" presId="urn:microsoft.com/office/officeart/2005/8/layout/matrix3"/>
    <dgm:cxn modelId="{5E8E0063-237A-475E-BA10-E7E0B1968DE9}" type="presParOf" srcId="{9EEB8A8C-84DE-4F2D-9D8B-4002F1CFF4E9}" destId="{A4D697D9-C125-4381-9032-232093020023}" srcOrd="2" destOrd="0" presId="urn:microsoft.com/office/officeart/2005/8/layout/matrix3"/>
    <dgm:cxn modelId="{7109390D-7CF4-4EE9-8280-803F26F2137B}" type="presParOf" srcId="{9EEB8A8C-84DE-4F2D-9D8B-4002F1CFF4E9}" destId="{EC48B3C3-30F4-4E0E-A689-B147B254C282}" srcOrd="3" destOrd="0" presId="urn:microsoft.com/office/officeart/2005/8/layout/matrix3"/>
    <dgm:cxn modelId="{33A9DCB1-7308-4356-BF06-8660F6270B8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34477169-D7B3-44E4-9BB7-D2CC9282E0B5}"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EC61843-BC8B-4966-81A5-ECD3FA341046}"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476888E-8126-4F3A-AE03-C8E253628BC2}" type="presOf" srcId="{A4513A06-70C5-4A59-8BBD-60BE8683027C}" destId="{EC48B3C3-30F4-4E0E-A689-B147B254C282}" srcOrd="0" destOrd="0" presId="urn:microsoft.com/office/officeart/2005/8/layout/matrix3"/>
    <dgm:cxn modelId="{86D279D3-87B5-4479-84DB-B5519B1298A0}"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8563E0C9-0F98-4D30-94F8-576620788E8C}" type="presOf" srcId="{4ECF41F9-9B07-44A8-8051-066B958BF685}" destId="{4DE9606D-6B1C-4C06-9D98-57BEDD45573F}" srcOrd="0" destOrd="0" presId="urn:microsoft.com/office/officeart/2005/8/layout/matrix3"/>
    <dgm:cxn modelId="{BE93D1FD-FFF7-4E04-AD8B-3D7659E79F50}" type="presParOf" srcId="{9EEB8A8C-84DE-4F2D-9D8B-4002F1CFF4E9}" destId="{759C8632-3E81-4352-8BF2-D9454F303229}" srcOrd="0" destOrd="0" presId="urn:microsoft.com/office/officeart/2005/8/layout/matrix3"/>
    <dgm:cxn modelId="{27304306-6C03-4506-AB02-184839A0BE07}" type="presParOf" srcId="{9EEB8A8C-84DE-4F2D-9D8B-4002F1CFF4E9}" destId="{4DE9606D-6B1C-4C06-9D98-57BEDD45573F}" srcOrd="1" destOrd="0" presId="urn:microsoft.com/office/officeart/2005/8/layout/matrix3"/>
    <dgm:cxn modelId="{73A334CD-CA2E-46CD-9940-664CF421CA5C}" type="presParOf" srcId="{9EEB8A8C-84DE-4F2D-9D8B-4002F1CFF4E9}" destId="{A4D697D9-C125-4381-9032-232093020023}" srcOrd="2" destOrd="0" presId="urn:microsoft.com/office/officeart/2005/8/layout/matrix3"/>
    <dgm:cxn modelId="{D5C0FF77-B049-466D-B8F3-C149659245D0}" type="presParOf" srcId="{9EEB8A8C-84DE-4F2D-9D8B-4002F1CFF4E9}" destId="{EC48B3C3-30F4-4E0E-A689-B147B254C282}" srcOrd="3" destOrd="0" presId="urn:microsoft.com/office/officeart/2005/8/layout/matrix3"/>
    <dgm:cxn modelId="{81A0DD5C-C549-47A1-8318-2010B4DB3C7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A127836F-71D1-48B6-B16D-F8D84EE15002}" type="presOf" srcId="{A4513A06-70C5-4A59-8BBD-60BE8683027C}" destId="{EC48B3C3-30F4-4E0E-A689-B147B254C282}" srcOrd="0" destOrd="0" presId="urn:microsoft.com/office/officeart/2005/8/layout/matrix3"/>
    <dgm:cxn modelId="{F7E383D8-6B0D-4CD0-9128-E018695886D6}"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7C309476-B15D-4654-8718-A198D194408A}" type="presOf" srcId="{4ECF41F9-9B07-44A8-8051-066B958BF685}" destId="{4DE9606D-6B1C-4C06-9D98-57BEDD45573F}" srcOrd="0" destOrd="0" presId="urn:microsoft.com/office/officeart/2005/8/layout/matrix3"/>
    <dgm:cxn modelId="{0453D97B-6FF1-4533-B515-1740F4F1D97B}" type="presOf" srcId="{58898816-01CD-4AE2-9033-31F965B49CA3}" destId="{9EEB8A8C-84DE-4F2D-9D8B-4002F1CFF4E9}" srcOrd="0" destOrd="0" presId="urn:microsoft.com/office/officeart/2005/8/layout/matrix3"/>
    <dgm:cxn modelId="{3FC2C9FB-5D17-4CEB-876E-FA3C28FD3377}" type="presParOf" srcId="{9EEB8A8C-84DE-4F2D-9D8B-4002F1CFF4E9}" destId="{759C8632-3E81-4352-8BF2-D9454F303229}" srcOrd="0" destOrd="0" presId="urn:microsoft.com/office/officeart/2005/8/layout/matrix3"/>
    <dgm:cxn modelId="{308B846C-FAE3-458D-8CB0-50122BDD1EF8}" type="presParOf" srcId="{9EEB8A8C-84DE-4F2D-9D8B-4002F1CFF4E9}" destId="{4DE9606D-6B1C-4C06-9D98-57BEDD45573F}" srcOrd="1" destOrd="0" presId="urn:microsoft.com/office/officeart/2005/8/layout/matrix3"/>
    <dgm:cxn modelId="{1618351A-A1BA-4DDE-967A-74FE87B5AF67}" type="presParOf" srcId="{9EEB8A8C-84DE-4F2D-9D8B-4002F1CFF4E9}" destId="{A4D697D9-C125-4381-9032-232093020023}" srcOrd="2" destOrd="0" presId="urn:microsoft.com/office/officeart/2005/8/layout/matrix3"/>
    <dgm:cxn modelId="{97DDFADA-328D-4535-8CB1-5E5D1B0FCC71}" type="presParOf" srcId="{9EEB8A8C-84DE-4F2D-9D8B-4002F1CFF4E9}" destId="{EC48B3C3-30F4-4E0E-A689-B147B254C282}" srcOrd="3" destOrd="0" presId="urn:microsoft.com/office/officeart/2005/8/layout/matrix3"/>
    <dgm:cxn modelId="{0FB4A5FD-40BD-41DB-B8B1-EA35DCDA9E9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5185D30A-44F2-4F86-BBD5-CB6030517B6C}"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D7FFA67-DFFC-47CC-A5C8-3F8CACC9113B}" type="presOf" srcId="{A7D8FFE0-50FA-4C85-8D57-C6D10FE100D2}" destId="{A4D697D9-C125-4381-9032-232093020023}" srcOrd="0" destOrd="0" presId="urn:microsoft.com/office/officeart/2005/8/layout/matrix3"/>
    <dgm:cxn modelId="{45FC5FD4-E1A9-46AA-BE07-0C31C8A9E5EA}"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0935BC40-A258-4067-983B-03A7728933AC}"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BBD4C371-A2FA-4477-A1E0-069F407A5C1F}" type="presOf" srcId="{4ECF41F9-9B07-44A8-8051-066B958BF685}" destId="{4DE9606D-6B1C-4C06-9D98-57BEDD45573F}" srcOrd="0" destOrd="0" presId="urn:microsoft.com/office/officeart/2005/8/layout/matrix3"/>
    <dgm:cxn modelId="{CD8EA346-7D28-40E4-9EC0-80BA5B8B1CE3}" type="presParOf" srcId="{9EEB8A8C-84DE-4F2D-9D8B-4002F1CFF4E9}" destId="{759C8632-3E81-4352-8BF2-D9454F303229}" srcOrd="0" destOrd="0" presId="urn:microsoft.com/office/officeart/2005/8/layout/matrix3"/>
    <dgm:cxn modelId="{FDCB2593-4747-46D8-8A1F-36E6909DE895}" type="presParOf" srcId="{9EEB8A8C-84DE-4F2D-9D8B-4002F1CFF4E9}" destId="{4DE9606D-6B1C-4C06-9D98-57BEDD45573F}" srcOrd="1" destOrd="0" presId="urn:microsoft.com/office/officeart/2005/8/layout/matrix3"/>
    <dgm:cxn modelId="{EC798251-5CDA-4AFE-8975-40F7457B26A5}" type="presParOf" srcId="{9EEB8A8C-84DE-4F2D-9D8B-4002F1CFF4E9}" destId="{A4D697D9-C125-4381-9032-232093020023}" srcOrd="2" destOrd="0" presId="urn:microsoft.com/office/officeart/2005/8/layout/matrix3"/>
    <dgm:cxn modelId="{F92F87B2-8A8A-4753-B6E8-0FFBC0B583B4}" type="presParOf" srcId="{9EEB8A8C-84DE-4F2D-9D8B-4002F1CFF4E9}" destId="{EC48B3C3-30F4-4E0E-A689-B147B254C282}" srcOrd="3" destOrd="0" presId="urn:microsoft.com/office/officeart/2005/8/layout/matrix3"/>
    <dgm:cxn modelId="{2BBB346D-33D1-4F8F-AF96-070935FC081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492A13EF-A75E-438A-B7D5-2CFE7213F1BA}"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0ECBC867-590E-4C5C-AB49-2DF071D64ABA}" type="presOf" srcId="{58898816-01CD-4AE2-9033-31F965B49CA3}" destId="{9EEB8A8C-84DE-4F2D-9D8B-4002F1CFF4E9}" srcOrd="0" destOrd="0" presId="urn:microsoft.com/office/officeart/2005/8/layout/matrix3"/>
    <dgm:cxn modelId="{AEE44E9C-F018-4671-9D9F-54C5A32A1182}" type="presOf" srcId="{4ECF41F9-9B07-44A8-8051-066B958BF685}" destId="{4DE9606D-6B1C-4C06-9D98-57BEDD45573F}" srcOrd="0" destOrd="0" presId="urn:microsoft.com/office/officeart/2005/8/layout/matrix3"/>
    <dgm:cxn modelId="{1B3F79AA-247E-4206-B6F8-FA8D2BD25EFB}"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400F3B5-45CA-43F7-B0C8-A7798C278E32}" type="presOf" srcId="{4AB04706-5992-4114-A2BE-97768DF1B48F}" destId="{7E7A3F08-0D5C-4334-B11D-E69A77560FD4}" srcOrd="0" destOrd="0" presId="urn:microsoft.com/office/officeart/2005/8/layout/matrix3"/>
    <dgm:cxn modelId="{B7D6355E-3E3C-407C-9E81-FB4B20BF6CBF}" type="presParOf" srcId="{9EEB8A8C-84DE-4F2D-9D8B-4002F1CFF4E9}" destId="{759C8632-3E81-4352-8BF2-D9454F303229}" srcOrd="0" destOrd="0" presId="urn:microsoft.com/office/officeart/2005/8/layout/matrix3"/>
    <dgm:cxn modelId="{97639121-576B-4B11-A6EE-D61F9F507898}" type="presParOf" srcId="{9EEB8A8C-84DE-4F2D-9D8B-4002F1CFF4E9}" destId="{4DE9606D-6B1C-4C06-9D98-57BEDD45573F}" srcOrd="1" destOrd="0" presId="urn:microsoft.com/office/officeart/2005/8/layout/matrix3"/>
    <dgm:cxn modelId="{EBD76D57-C6D5-4B6C-BB67-28C3A44425A4}" type="presParOf" srcId="{9EEB8A8C-84DE-4F2D-9D8B-4002F1CFF4E9}" destId="{A4D697D9-C125-4381-9032-232093020023}" srcOrd="2" destOrd="0" presId="urn:microsoft.com/office/officeart/2005/8/layout/matrix3"/>
    <dgm:cxn modelId="{3AB6FAD0-6870-4210-91AE-AA8341A4D5DA}" type="presParOf" srcId="{9EEB8A8C-84DE-4F2D-9D8B-4002F1CFF4E9}" destId="{EC48B3C3-30F4-4E0E-A689-B147B254C282}" srcOrd="3" destOrd="0" presId="urn:microsoft.com/office/officeart/2005/8/layout/matrix3"/>
    <dgm:cxn modelId="{2778EFFA-E956-4C14-A3C9-9D7E73856AC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B0CD3B83-08A1-401A-BCE3-2D387F19652A}" type="presOf" srcId="{4ECF41F9-9B07-44A8-8051-066B958BF685}" destId="{4DE9606D-6B1C-4C06-9D98-57BEDD45573F}" srcOrd="0" destOrd="0" presId="urn:microsoft.com/office/officeart/2005/8/layout/matrix3"/>
    <dgm:cxn modelId="{9E6CB4E7-4A08-4B8A-8276-C2722D416594}"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D951BB8B-ED5A-4230-8518-7C0502177F7C}" type="presOf" srcId="{751FC799-435A-4719-8679-9D68050CC3EE}" destId="{A4D697D9-C125-4381-9032-232093020023}" srcOrd="0" destOrd="0" presId="urn:microsoft.com/office/officeart/2005/8/layout/matrix3"/>
    <dgm:cxn modelId="{7BE7F3AA-949F-4FEE-A8B1-EADA9C352C3F}" type="presOf" srcId="{58898816-01CD-4AE2-9033-31F965B49CA3}" destId="{9EEB8A8C-84DE-4F2D-9D8B-4002F1CFF4E9}" srcOrd="0" destOrd="0" presId="urn:microsoft.com/office/officeart/2005/8/layout/matrix3"/>
    <dgm:cxn modelId="{B1DA0C95-3AF9-443A-8164-2883BF68CAAA}" type="presParOf" srcId="{9EEB8A8C-84DE-4F2D-9D8B-4002F1CFF4E9}" destId="{759C8632-3E81-4352-8BF2-D9454F303229}" srcOrd="0" destOrd="0" presId="urn:microsoft.com/office/officeart/2005/8/layout/matrix3"/>
    <dgm:cxn modelId="{367D004C-C617-40E5-B92F-377DB2C02CD9}" type="presParOf" srcId="{9EEB8A8C-84DE-4F2D-9D8B-4002F1CFF4E9}" destId="{4DE9606D-6B1C-4C06-9D98-57BEDD45573F}" srcOrd="1" destOrd="0" presId="urn:microsoft.com/office/officeart/2005/8/layout/matrix3"/>
    <dgm:cxn modelId="{C947C462-8914-4C93-A843-1526ACABD3EF}" type="presParOf" srcId="{9EEB8A8C-84DE-4F2D-9D8B-4002F1CFF4E9}" destId="{A4D697D9-C125-4381-9032-232093020023}" srcOrd="2" destOrd="0" presId="urn:microsoft.com/office/officeart/2005/8/layout/matrix3"/>
    <dgm:cxn modelId="{B97F2CA8-ACDC-42C3-98D1-BF758E2FA085}" type="presParOf" srcId="{9EEB8A8C-84DE-4F2D-9D8B-4002F1CFF4E9}" destId="{EC48B3C3-30F4-4E0E-A689-B147B254C282}" srcOrd="3" destOrd="0" presId="urn:microsoft.com/office/officeart/2005/8/layout/matrix3"/>
    <dgm:cxn modelId="{3426FF2D-763F-49F8-BAED-00FC53F8DBA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75479FE9-BBB8-4972-8B43-0321CDDE4881}" type="presOf" srcId="{A4513A06-70C5-4A59-8BBD-60BE8683027C}" destId="{EC48B3C3-30F4-4E0E-A689-B147B254C282}" srcOrd="0" destOrd="0" presId="urn:microsoft.com/office/officeart/2005/8/layout/matrix3"/>
    <dgm:cxn modelId="{B852480D-E1F2-4EA1-AA20-96DD1C218D45}" type="presOf" srcId="{58898816-01CD-4AE2-9033-31F965B49CA3}" destId="{9EEB8A8C-84DE-4F2D-9D8B-4002F1CFF4E9}" srcOrd="0" destOrd="0" presId="urn:microsoft.com/office/officeart/2005/8/layout/matrix3"/>
    <dgm:cxn modelId="{45E8C273-B760-4E1E-AB74-3F4A2B586869}"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A55E72BC-B4A4-4779-AA1C-E1C5057D80E6}" type="presOf" srcId="{4ECF41F9-9B07-44A8-8051-066B958BF685}" destId="{4DE9606D-6B1C-4C06-9D98-57BEDD45573F}" srcOrd="0" destOrd="0" presId="urn:microsoft.com/office/officeart/2005/8/layout/matrix3"/>
    <dgm:cxn modelId="{5117B84F-B8BB-4996-956F-A27D40AE4C70}"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7082118E-A718-4053-9DC0-62ACE2FA538C}" type="presParOf" srcId="{9EEB8A8C-84DE-4F2D-9D8B-4002F1CFF4E9}" destId="{759C8632-3E81-4352-8BF2-D9454F303229}" srcOrd="0" destOrd="0" presId="urn:microsoft.com/office/officeart/2005/8/layout/matrix3"/>
    <dgm:cxn modelId="{5C52CCDD-215C-4E90-88CF-B321893AE07D}" type="presParOf" srcId="{9EEB8A8C-84DE-4F2D-9D8B-4002F1CFF4E9}" destId="{4DE9606D-6B1C-4C06-9D98-57BEDD45573F}" srcOrd="1" destOrd="0" presId="urn:microsoft.com/office/officeart/2005/8/layout/matrix3"/>
    <dgm:cxn modelId="{D151BCF5-B31C-40F2-A8E0-B7960C08D5B4}" type="presParOf" srcId="{9EEB8A8C-84DE-4F2D-9D8B-4002F1CFF4E9}" destId="{A4D697D9-C125-4381-9032-232093020023}" srcOrd="2" destOrd="0" presId="urn:microsoft.com/office/officeart/2005/8/layout/matrix3"/>
    <dgm:cxn modelId="{AD5CE1D8-217C-42A9-AEA5-3597C755CC7F}" type="presParOf" srcId="{9EEB8A8C-84DE-4F2D-9D8B-4002F1CFF4E9}" destId="{EC48B3C3-30F4-4E0E-A689-B147B254C282}" srcOrd="3" destOrd="0" presId="urn:microsoft.com/office/officeart/2005/8/layout/matrix3"/>
    <dgm:cxn modelId="{FB167D00-4E8C-41CC-9F38-C4DCA822205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360C154D-3637-4435-8292-542E41F48684}" type="presOf" srcId="{4AB04706-5992-4114-A2BE-97768DF1B48F}" destId="{7E7A3F08-0D5C-4334-B11D-E69A77560FD4}" srcOrd="0" destOrd="0" presId="urn:microsoft.com/office/officeart/2005/8/layout/matrix3"/>
    <dgm:cxn modelId="{C01B4EE7-09EB-48A8-BC45-69DD696AB3EB}"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1841244-1247-4978-AD9E-C54ED81D12CB}"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1855269-69FA-4BD0-AA86-5EB24E35896E}"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3DA46AEB-322F-4E4B-BD37-7B78F23DD43D}" type="presOf" srcId="{4ECF41F9-9B07-44A8-8051-066B958BF685}" destId="{4DE9606D-6B1C-4C06-9D98-57BEDD45573F}" srcOrd="0" destOrd="0" presId="urn:microsoft.com/office/officeart/2005/8/layout/matrix3"/>
    <dgm:cxn modelId="{C6242209-EA65-472D-8303-DAFB8D5EED56}" type="presParOf" srcId="{9EEB8A8C-84DE-4F2D-9D8B-4002F1CFF4E9}" destId="{759C8632-3E81-4352-8BF2-D9454F303229}" srcOrd="0" destOrd="0" presId="urn:microsoft.com/office/officeart/2005/8/layout/matrix3"/>
    <dgm:cxn modelId="{016CF3DF-D081-4E5D-9D38-F49ACAC5BE98}" type="presParOf" srcId="{9EEB8A8C-84DE-4F2D-9D8B-4002F1CFF4E9}" destId="{4DE9606D-6B1C-4C06-9D98-57BEDD45573F}" srcOrd="1" destOrd="0" presId="urn:microsoft.com/office/officeart/2005/8/layout/matrix3"/>
    <dgm:cxn modelId="{6ADA3283-53CE-48EF-A753-1D490B26B2E7}" type="presParOf" srcId="{9EEB8A8C-84DE-4F2D-9D8B-4002F1CFF4E9}" destId="{A4D697D9-C125-4381-9032-232093020023}" srcOrd="2" destOrd="0" presId="urn:microsoft.com/office/officeart/2005/8/layout/matrix3"/>
    <dgm:cxn modelId="{9AEE7872-D377-4D4D-9A72-9F1672021298}" type="presParOf" srcId="{9EEB8A8C-84DE-4F2D-9D8B-4002F1CFF4E9}" destId="{EC48B3C3-30F4-4E0E-A689-B147B254C282}" srcOrd="3" destOrd="0" presId="urn:microsoft.com/office/officeart/2005/8/layout/matrix3"/>
    <dgm:cxn modelId="{A6F7745C-4911-418E-BDA3-38F4D9D2AF9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8FF018C7-0858-4CF6-88B9-04A65E01C6B4}" type="presOf" srcId="{58898816-01CD-4AE2-9033-31F965B49CA3}" destId="{9EEB8A8C-84DE-4F2D-9D8B-4002F1CFF4E9}" srcOrd="0" destOrd="0" presId="urn:microsoft.com/office/officeart/2005/8/layout/matrix3"/>
    <dgm:cxn modelId="{9777CF3F-2B5C-4F2C-BCD3-D87DFA643DF8}"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04DC6BCD-33A0-441C-A6F7-8B029A908693}" type="presOf" srcId="{A4513A06-70C5-4A59-8BBD-60BE8683027C}" destId="{EC48B3C3-30F4-4E0E-A689-B147B254C282}" srcOrd="0" destOrd="0" presId="urn:microsoft.com/office/officeart/2005/8/layout/matrix3"/>
    <dgm:cxn modelId="{98C9D3D5-AB97-4317-958E-F31891660465}" type="presOf" srcId="{751FC799-435A-4719-8679-9D68050CC3EE}" destId="{A4D697D9-C125-4381-9032-232093020023}" srcOrd="0" destOrd="0" presId="urn:microsoft.com/office/officeart/2005/8/layout/matrix3"/>
    <dgm:cxn modelId="{97ED37EB-4060-4436-B844-D46A7CE33D1B}" type="presParOf" srcId="{9EEB8A8C-84DE-4F2D-9D8B-4002F1CFF4E9}" destId="{759C8632-3E81-4352-8BF2-D9454F303229}" srcOrd="0" destOrd="0" presId="urn:microsoft.com/office/officeart/2005/8/layout/matrix3"/>
    <dgm:cxn modelId="{2621577A-63CC-4383-B903-3070C2F381EC}" type="presParOf" srcId="{9EEB8A8C-84DE-4F2D-9D8B-4002F1CFF4E9}" destId="{4DE9606D-6B1C-4C06-9D98-57BEDD45573F}" srcOrd="1" destOrd="0" presId="urn:microsoft.com/office/officeart/2005/8/layout/matrix3"/>
    <dgm:cxn modelId="{A25971E8-F355-4A00-8764-ED079E3F4C62}" type="presParOf" srcId="{9EEB8A8C-84DE-4F2D-9D8B-4002F1CFF4E9}" destId="{A4D697D9-C125-4381-9032-232093020023}" srcOrd="2" destOrd="0" presId="urn:microsoft.com/office/officeart/2005/8/layout/matrix3"/>
    <dgm:cxn modelId="{47BA2E7F-D892-41A3-A0AF-7CC532A69E31}" type="presParOf" srcId="{9EEB8A8C-84DE-4F2D-9D8B-4002F1CFF4E9}" destId="{EC48B3C3-30F4-4E0E-A689-B147B254C282}" srcOrd="3" destOrd="0" presId="urn:microsoft.com/office/officeart/2005/8/layout/matrix3"/>
    <dgm:cxn modelId="{AE0096A3-2B9E-445D-BB65-B3DB6A1CBEA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5C1AFA23-4418-48D6-B4F4-644E99FD74AC}" type="presOf" srcId="{A4513A06-70C5-4A59-8BBD-60BE8683027C}" destId="{EC48B3C3-30F4-4E0E-A689-B147B254C282}" srcOrd="0" destOrd="0" presId="urn:microsoft.com/office/officeart/2005/8/layout/matrix3"/>
    <dgm:cxn modelId="{C764A337-9325-4A73-BE58-282D3BB9B368}" type="presOf" srcId="{A7D8FFE0-50FA-4C85-8D57-C6D10FE100D2}" destId="{A4D697D9-C125-4381-9032-232093020023}" srcOrd="0" destOrd="0" presId="urn:microsoft.com/office/officeart/2005/8/layout/matrix3"/>
    <dgm:cxn modelId="{9A3D391F-87EF-4B88-9AA8-2E62A7D55CB7}"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3CA9C0FD-CA07-4662-BF30-159940E92F54}" srcId="{58898816-01CD-4AE2-9033-31F965B49CA3}" destId="{E1575DF3-6E55-4D49-9320-7C58398BAFF7}" srcOrd="4" destOrd="0" parTransId="{0B795E87-0D9A-432C-A88C-90D582AF29C9}" sibTransId="{75CDD378-474D-45D1-9F31-7EA78CF1A961}"/>
    <dgm:cxn modelId="{B034090C-7B14-4F6A-AC6E-FD93A96EFA58}" srcId="{58898816-01CD-4AE2-9033-31F965B49CA3}" destId="{A7D8FFE0-50FA-4C85-8D57-C6D10FE100D2}" srcOrd="1" destOrd="0" parTransId="{2FE1C48D-587B-4CC5-A2B5-C7A4C0F7D1B2}" sibTransId="{1D5E2AC7-B488-4994-BFC8-E329D698242F}"/>
    <dgm:cxn modelId="{C75A7B9E-A8B7-4D07-A0BB-BCA81593B274}" type="presOf" srcId="{4ECF41F9-9B07-44A8-8051-066B958BF685}" destId="{4DE9606D-6B1C-4C06-9D98-57BEDD45573F}" srcOrd="0" destOrd="0" presId="urn:microsoft.com/office/officeart/2005/8/layout/matrix3"/>
    <dgm:cxn modelId="{8F5FC9F1-D0ED-498D-88B2-A2E7F781F9D3}" type="presOf" srcId="{58898816-01CD-4AE2-9033-31F965B49CA3}" destId="{9EEB8A8C-84DE-4F2D-9D8B-4002F1CFF4E9}" srcOrd="0" destOrd="0" presId="urn:microsoft.com/office/officeart/2005/8/layout/matrix3"/>
    <dgm:cxn modelId="{163595B9-7778-42BF-9981-720194E33EF5}" type="presParOf" srcId="{9EEB8A8C-84DE-4F2D-9D8B-4002F1CFF4E9}" destId="{759C8632-3E81-4352-8BF2-D9454F303229}" srcOrd="0" destOrd="0" presId="urn:microsoft.com/office/officeart/2005/8/layout/matrix3"/>
    <dgm:cxn modelId="{81CC390B-8A93-405C-A214-1C867416BA28}" type="presParOf" srcId="{9EEB8A8C-84DE-4F2D-9D8B-4002F1CFF4E9}" destId="{4DE9606D-6B1C-4C06-9D98-57BEDD45573F}" srcOrd="1" destOrd="0" presId="urn:microsoft.com/office/officeart/2005/8/layout/matrix3"/>
    <dgm:cxn modelId="{21CD03D3-038B-4E32-9B1C-36C32775EEE5}" type="presParOf" srcId="{9EEB8A8C-84DE-4F2D-9D8B-4002F1CFF4E9}" destId="{A4D697D9-C125-4381-9032-232093020023}" srcOrd="2" destOrd="0" presId="urn:microsoft.com/office/officeart/2005/8/layout/matrix3"/>
    <dgm:cxn modelId="{5CFE892B-03F9-4E8E-B2E5-F786777FBC70}" type="presParOf" srcId="{9EEB8A8C-84DE-4F2D-9D8B-4002F1CFF4E9}" destId="{EC48B3C3-30F4-4E0E-A689-B147B254C282}" srcOrd="3" destOrd="0" presId="urn:microsoft.com/office/officeart/2005/8/layout/matrix3"/>
    <dgm:cxn modelId="{84ACB3F8-3619-481E-AED5-C9EFF488300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8BBA6023-79F4-461F-984C-8D1927C79E85}"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ED7080D-7205-4AC9-8441-9E2F83723B27}"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E3C7703-D907-4C08-9C5A-6CB63DD70417}"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4C4DFE94-FECE-4C51-865B-803F96125959}" type="presOf" srcId="{4ECF41F9-9B07-44A8-8051-066B958BF685}" destId="{4DE9606D-6B1C-4C06-9D98-57BEDD45573F}" srcOrd="0" destOrd="0" presId="urn:microsoft.com/office/officeart/2005/8/layout/matrix3"/>
    <dgm:cxn modelId="{F9B743BF-61D1-44B3-87E5-ABD6A252A70C}" type="presOf" srcId="{4AB04706-5992-4114-A2BE-97768DF1B48F}" destId="{7E7A3F08-0D5C-4334-B11D-E69A77560FD4}" srcOrd="0" destOrd="0" presId="urn:microsoft.com/office/officeart/2005/8/layout/matrix3"/>
    <dgm:cxn modelId="{CE34C040-46DF-4DB6-A303-35B7BC65A84B}" type="presParOf" srcId="{9EEB8A8C-84DE-4F2D-9D8B-4002F1CFF4E9}" destId="{759C8632-3E81-4352-8BF2-D9454F303229}" srcOrd="0" destOrd="0" presId="urn:microsoft.com/office/officeart/2005/8/layout/matrix3"/>
    <dgm:cxn modelId="{D4099211-DD43-4785-8A34-DE428688064C}" type="presParOf" srcId="{9EEB8A8C-84DE-4F2D-9D8B-4002F1CFF4E9}" destId="{4DE9606D-6B1C-4C06-9D98-57BEDD45573F}" srcOrd="1" destOrd="0" presId="urn:microsoft.com/office/officeart/2005/8/layout/matrix3"/>
    <dgm:cxn modelId="{BC654122-5993-464A-AD05-B8986395B46C}" type="presParOf" srcId="{9EEB8A8C-84DE-4F2D-9D8B-4002F1CFF4E9}" destId="{A4D697D9-C125-4381-9032-232093020023}" srcOrd="2" destOrd="0" presId="urn:microsoft.com/office/officeart/2005/8/layout/matrix3"/>
    <dgm:cxn modelId="{56115D6F-E4CA-4F57-A55A-7E98AE393393}" type="presParOf" srcId="{9EEB8A8C-84DE-4F2D-9D8B-4002F1CFF4E9}" destId="{EC48B3C3-30F4-4E0E-A689-B147B254C282}" srcOrd="3" destOrd="0" presId="urn:microsoft.com/office/officeart/2005/8/layout/matrix3"/>
    <dgm:cxn modelId="{0A41F099-3259-4EF8-856D-F108D28343B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954C177E-962C-48E1-B052-2EBAD198C9A1}"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9685C916-279A-4BA5-B685-FCAE5678F36F}" type="presOf" srcId="{4ECF41F9-9B07-44A8-8051-066B958BF685}" destId="{4DE9606D-6B1C-4C06-9D98-57BEDD45573F}" srcOrd="0" destOrd="0" presId="urn:microsoft.com/office/officeart/2005/8/layout/matrix3"/>
    <dgm:cxn modelId="{4BD06698-0CA0-49C3-9598-841491BC9059}"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72BFAC82-71E5-41EE-8B3E-86BEAC399F9C}"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8F0D2571-9DAD-4B8F-A419-D211C429D633}" type="presOf" srcId="{A7D8FFE0-50FA-4C85-8D57-C6D10FE100D2}" destId="{A4D697D9-C125-4381-9032-232093020023}" srcOrd="0" destOrd="0" presId="urn:microsoft.com/office/officeart/2005/8/layout/matrix3"/>
    <dgm:cxn modelId="{D10552E9-04A4-402C-B490-F54CD8540ECD}" type="presParOf" srcId="{9EEB8A8C-84DE-4F2D-9D8B-4002F1CFF4E9}" destId="{759C8632-3E81-4352-8BF2-D9454F303229}" srcOrd="0" destOrd="0" presId="urn:microsoft.com/office/officeart/2005/8/layout/matrix3"/>
    <dgm:cxn modelId="{970151DD-C162-4078-952D-F774A6C5D9AC}" type="presParOf" srcId="{9EEB8A8C-84DE-4F2D-9D8B-4002F1CFF4E9}" destId="{4DE9606D-6B1C-4C06-9D98-57BEDD45573F}" srcOrd="1" destOrd="0" presId="urn:microsoft.com/office/officeart/2005/8/layout/matrix3"/>
    <dgm:cxn modelId="{65BE0D37-1A96-4DD0-961D-9135385A88CF}" type="presParOf" srcId="{9EEB8A8C-84DE-4F2D-9D8B-4002F1CFF4E9}" destId="{A4D697D9-C125-4381-9032-232093020023}" srcOrd="2" destOrd="0" presId="urn:microsoft.com/office/officeart/2005/8/layout/matrix3"/>
    <dgm:cxn modelId="{5DEED240-A69E-4C76-B953-2AA5ADECE56D}" type="presParOf" srcId="{9EEB8A8C-84DE-4F2D-9D8B-4002F1CFF4E9}" destId="{EC48B3C3-30F4-4E0E-A689-B147B254C282}" srcOrd="3" destOrd="0" presId="urn:microsoft.com/office/officeart/2005/8/layout/matrix3"/>
    <dgm:cxn modelId="{F20B4B89-E269-482F-9820-2F563E72CB0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8DE51787-F4E8-4B4D-9FB5-3C022E446AEB}"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4B8AA737-66A0-4537-8B78-23B45A8EAD57}"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1D82DECA-D5BC-4A5A-A93B-6B70BD260C1A}" type="presOf" srcId="{751FC799-435A-4719-8679-9D68050CC3EE}" destId="{A4D697D9-C125-4381-9032-232093020023}" srcOrd="0" destOrd="0" presId="urn:microsoft.com/office/officeart/2005/8/layout/matrix3"/>
    <dgm:cxn modelId="{C467C3F9-1DCB-46F9-B2C3-974BD88E33FF}" type="presOf" srcId="{58898816-01CD-4AE2-9033-31F965B49CA3}" destId="{9EEB8A8C-84DE-4F2D-9D8B-4002F1CFF4E9}" srcOrd="0" destOrd="0" presId="urn:microsoft.com/office/officeart/2005/8/layout/matrix3"/>
    <dgm:cxn modelId="{215C67D3-C42D-4517-B603-230DF6BFD22F}" type="presParOf" srcId="{9EEB8A8C-84DE-4F2D-9D8B-4002F1CFF4E9}" destId="{759C8632-3E81-4352-8BF2-D9454F303229}" srcOrd="0" destOrd="0" presId="urn:microsoft.com/office/officeart/2005/8/layout/matrix3"/>
    <dgm:cxn modelId="{BC53A64C-B290-4EB9-B457-DDD99ECCFF7B}" type="presParOf" srcId="{9EEB8A8C-84DE-4F2D-9D8B-4002F1CFF4E9}" destId="{4DE9606D-6B1C-4C06-9D98-57BEDD45573F}" srcOrd="1" destOrd="0" presId="urn:microsoft.com/office/officeart/2005/8/layout/matrix3"/>
    <dgm:cxn modelId="{2E405C85-6813-4025-A53C-9D7C07B11ABC}" type="presParOf" srcId="{9EEB8A8C-84DE-4F2D-9D8B-4002F1CFF4E9}" destId="{A4D697D9-C125-4381-9032-232093020023}" srcOrd="2" destOrd="0" presId="urn:microsoft.com/office/officeart/2005/8/layout/matrix3"/>
    <dgm:cxn modelId="{E41C5835-BB52-41FD-B251-F634C8824BF1}" type="presParOf" srcId="{9EEB8A8C-84DE-4F2D-9D8B-4002F1CFF4E9}" destId="{EC48B3C3-30F4-4E0E-A689-B147B254C282}" srcOrd="3" destOrd="0" presId="urn:microsoft.com/office/officeart/2005/8/layout/matrix3"/>
    <dgm:cxn modelId="{CC17569E-893F-48AE-AD5D-7661CE504FB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3CB285E4-AACF-4FBB-841B-929AAF1D6D30}" type="presOf" srcId="{A7D8FFE0-50FA-4C85-8D57-C6D10FE100D2}" destId="{A4D697D9-C125-4381-9032-232093020023}" srcOrd="0" destOrd="0" presId="urn:microsoft.com/office/officeart/2005/8/layout/matrix3"/>
    <dgm:cxn modelId="{F54A7DC3-C17B-4F02-AAFD-72AD15BFD2C9}" type="presOf" srcId="{A4513A06-70C5-4A59-8BBD-60BE8683027C}" destId="{EC48B3C3-30F4-4E0E-A689-B147B254C282}" srcOrd="0" destOrd="0" presId="urn:microsoft.com/office/officeart/2005/8/layout/matrix3"/>
    <dgm:cxn modelId="{0CF3346A-D646-46D0-91F6-E50F583DAC90}"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60FA06F-B44C-43F6-957B-F208BFE6DE27}" type="presOf" srcId="{58898816-01CD-4AE2-9033-31F965B49CA3}" destId="{9EEB8A8C-84DE-4F2D-9D8B-4002F1CFF4E9}" srcOrd="0" destOrd="0" presId="urn:microsoft.com/office/officeart/2005/8/layout/matrix3"/>
    <dgm:cxn modelId="{022795CD-B32A-4FD5-9FE9-D5962E70643F}" type="presOf" srcId="{4ECF41F9-9B07-44A8-8051-066B958BF685}" destId="{4DE9606D-6B1C-4C06-9D98-57BEDD45573F}" srcOrd="0" destOrd="0" presId="urn:microsoft.com/office/officeart/2005/8/layout/matrix3"/>
    <dgm:cxn modelId="{02802C65-39DD-4BBD-9E7B-6DD8F70509E6}" type="presParOf" srcId="{9EEB8A8C-84DE-4F2D-9D8B-4002F1CFF4E9}" destId="{759C8632-3E81-4352-8BF2-D9454F303229}" srcOrd="0" destOrd="0" presId="urn:microsoft.com/office/officeart/2005/8/layout/matrix3"/>
    <dgm:cxn modelId="{362169DE-5531-490E-A66F-BC7E27AAA413}" type="presParOf" srcId="{9EEB8A8C-84DE-4F2D-9D8B-4002F1CFF4E9}" destId="{4DE9606D-6B1C-4C06-9D98-57BEDD45573F}" srcOrd="1" destOrd="0" presId="urn:microsoft.com/office/officeart/2005/8/layout/matrix3"/>
    <dgm:cxn modelId="{20F23FE9-B34A-4A51-8A09-AC3D47FF34D5}" type="presParOf" srcId="{9EEB8A8C-84DE-4F2D-9D8B-4002F1CFF4E9}" destId="{A4D697D9-C125-4381-9032-232093020023}" srcOrd="2" destOrd="0" presId="urn:microsoft.com/office/officeart/2005/8/layout/matrix3"/>
    <dgm:cxn modelId="{A729E438-509C-4C3C-B737-AA3418F65822}" type="presParOf" srcId="{9EEB8A8C-84DE-4F2D-9D8B-4002F1CFF4E9}" destId="{EC48B3C3-30F4-4E0E-A689-B147B254C282}" srcOrd="3" destOrd="0" presId="urn:microsoft.com/office/officeart/2005/8/layout/matrix3"/>
    <dgm:cxn modelId="{ADB8CDBC-48DC-41ED-888E-B3C455ECC31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E0BC4557-C6D5-469C-BA3D-8387659E4E6A}" type="presOf" srcId="{4AB04706-5992-4114-A2BE-97768DF1B48F}" destId="{7E7A3F08-0D5C-4334-B11D-E69A77560FD4}" srcOrd="0" destOrd="0" presId="urn:microsoft.com/office/officeart/2005/8/layout/matrix3"/>
    <dgm:cxn modelId="{C592DD7A-72C8-4636-9B63-F4D42E42D8A8}"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C1C4EAD-9B85-4DD6-87F4-B264AD804A3B}" type="presOf" srcId="{A7D8FFE0-50FA-4C85-8D57-C6D10FE100D2}" destId="{A4D697D9-C125-4381-9032-232093020023}" srcOrd="0" destOrd="0" presId="urn:microsoft.com/office/officeart/2005/8/layout/matrix3"/>
    <dgm:cxn modelId="{9A203ACB-13F3-4877-AF2C-EF804798E31A}" type="presOf" srcId="{4ECF41F9-9B07-44A8-8051-066B958BF685}" destId="{4DE9606D-6B1C-4C06-9D98-57BEDD45573F}" srcOrd="0" destOrd="0" presId="urn:microsoft.com/office/officeart/2005/8/layout/matrix3"/>
    <dgm:cxn modelId="{9E25410B-7BA5-45E7-A9B2-E4037D22BE2D}" type="presOf" srcId="{58898816-01CD-4AE2-9033-31F965B49CA3}" destId="{9EEB8A8C-84DE-4F2D-9D8B-4002F1CFF4E9}" srcOrd="0" destOrd="0" presId="urn:microsoft.com/office/officeart/2005/8/layout/matrix3"/>
    <dgm:cxn modelId="{F0149C2B-A2D8-4898-ADB0-D5D885B9BB6B}" type="presParOf" srcId="{9EEB8A8C-84DE-4F2D-9D8B-4002F1CFF4E9}" destId="{759C8632-3E81-4352-8BF2-D9454F303229}" srcOrd="0" destOrd="0" presId="urn:microsoft.com/office/officeart/2005/8/layout/matrix3"/>
    <dgm:cxn modelId="{62E4D15D-1B16-4CC8-B8B7-2AE59F1AF033}" type="presParOf" srcId="{9EEB8A8C-84DE-4F2D-9D8B-4002F1CFF4E9}" destId="{4DE9606D-6B1C-4C06-9D98-57BEDD45573F}" srcOrd="1" destOrd="0" presId="urn:microsoft.com/office/officeart/2005/8/layout/matrix3"/>
    <dgm:cxn modelId="{6134B082-6995-4085-93CB-7A606F3E0B4B}" type="presParOf" srcId="{9EEB8A8C-84DE-4F2D-9D8B-4002F1CFF4E9}" destId="{A4D697D9-C125-4381-9032-232093020023}" srcOrd="2" destOrd="0" presId="urn:microsoft.com/office/officeart/2005/8/layout/matrix3"/>
    <dgm:cxn modelId="{DBAAEE66-5CBF-4616-84A3-AAF32CF76528}" type="presParOf" srcId="{9EEB8A8C-84DE-4F2D-9D8B-4002F1CFF4E9}" destId="{EC48B3C3-30F4-4E0E-A689-B147B254C282}" srcOrd="3" destOrd="0" presId="urn:microsoft.com/office/officeart/2005/8/layout/matrix3"/>
    <dgm:cxn modelId="{3C267C8C-8700-45D2-8689-DFD757DF242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EC106205-1866-4113-8C19-39485C335A2F}"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708691B2-0A0E-4157-8C8B-F98035FE53AF}"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4F26AE36-3C53-4A66-97A4-45AE4FD452D9}" type="presOf" srcId="{A4513A06-70C5-4A59-8BBD-60BE8683027C}" destId="{EC48B3C3-30F4-4E0E-A689-B147B254C282}" srcOrd="0" destOrd="0" presId="urn:microsoft.com/office/officeart/2005/8/layout/matrix3"/>
    <dgm:cxn modelId="{A7EE823A-0672-46FB-AC16-71786D08BD73}" type="presOf" srcId="{58898816-01CD-4AE2-9033-31F965B49CA3}" destId="{9EEB8A8C-84DE-4F2D-9D8B-4002F1CFF4E9}" srcOrd="0" destOrd="0" presId="urn:microsoft.com/office/officeart/2005/8/layout/matrix3"/>
    <dgm:cxn modelId="{49C22813-E229-44E6-8AA8-40C9DE249C0D}" type="presParOf" srcId="{9EEB8A8C-84DE-4F2D-9D8B-4002F1CFF4E9}" destId="{759C8632-3E81-4352-8BF2-D9454F303229}" srcOrd="0" destOrd="0" presId="urn:microsoft.com/office/officeart/2005/8/layout/matrix3"/>
    <dgm:cxn modelId="{557675A2-A6D4-4961-9AD0-874001DBC92F}" type="presParOf" srcId="{9EEB8A8C-84DE-4F2D-9D8B-4002F1CFF4E9}" destId="{4DE9606D-6B1C-4C06-9D98-57BEDD45573F}" srcOrd="1" destOrd="0" presId="urn:microsoft.com/office/officeart/2005/8/layout/matrix3"/>
    <dgm:cxn modelId="{15FFEE6A-5E56-4BB9-B6C6-F48E36CAC344}" type="presParOf" srcId="{9EEB8A8C-84DE-4F2D-9D8B-4002F1CFF4E9}" destId="{A4D697D9-C125-4381-9032-232093020023}" srcOrd="2" destOrd="0" presId="urn:microsoft.com/office/officeart/2005/8/layout/matrix3"/>
    <dgm:cxn modelId="{F2E0D09E-C899-4544-92F2-5B9308B9C60D}" type="presParOf" srcId="{9EEB8A8C-84DE-4F2D-9D8B-4002F1CFF4E9}" destId="{EC48B3C3-30F4-4E0E-A689-B147B254C282}" srcOrd="3" destOrd="0" presId="urn:microsoft.com/office/officeart/2005/8/layout/matrix3"/>
    <dgm:cxn modelId="{D7EED501-AC44-426B-ABFB-A74D001B9C7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F8D733E9-831A-4912-8754-2ADB56EB1511}" type="presOf" srcId="{4AB04706-5992-4114-A2BE-97768DF1B48F}" destId="{7E7A3F08-0D5C-4334-B11D-E69A77560FD4}" srcOrd="0" destOrd="0" presId="urn:microsoft.com/office/officeart/2005/8/layout/matrix3"/>
    <dgm:cxn modelId="{472D0469-1533-43A7-896F-C6DD8C356696}"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2377B729-2FF9-46C7-BEE3-6A4AAF3AF9F4}" type="presOf" srcId="{A4513A06-70C5-4A59-8BBD-60BE8683027C}" destId="{EC48B3C3-30F4-4E0E-A689-B147B254C282}" srcOrd="0" destOrd="0" presId="urn:microsoft.com/office/officeart/2005/8/layout/matrix3"/>
    <dgm:cxn modelId="{B1DD7B31-34AE-4661-B69B-F9C978C9673B}" type="presOf" srcId="{A7D8FFE0-50FA-4C85-8D57-C6D10FE100D2}" destId="{A4D697D9-C125-4381-9032-232093020023}" srcOrd="0" destOrd="0" presId="urn:microsoft.com/office/officeart/2005/8/layout/matrix3"/>
    <dgm:cxn modelId="{9B758E92-61F6-4659-AD16-6C9F106D1EC6}"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3CA9C0FD-CA07-4662-BF30-159940E92F54}" srcId="{58898816-01CD-4AE2-9033-31F965B49CA3}" destId="{E1575DF3-6E55-4D49-9320-7C58398BAFF7}" srcOrd="4" destOrd="0" parTransId="{0B795E87-0D9A-432C-A88C-90D582AF29C9}" sibTransId="{75CDD378-474D-45D1-9F31-7EA78CF1A961}"/>
    <dgm:cxn modelId="{B034090C-7B14-4F6A-AC6E-FD93A96EFA58}" srcId="{58898816-01CD-4AE2-9033-31F965B49CA3}" destId="{A7D8FFE0-50FA-4C85-8D57-C6D10FE100D2}" srcOrd="1" destOrd="0" parTransId="{2FE1C48D-587B-4CC5-A2B5-C7A4C0F7D1B2}" sibTransId="{1D5E2AC7-B488-4994-BFC8-E329D698242F}"/>
    <dgm:cxn modelId="{B8DDC87F-1618-4D97-AD41-1B2608084337}" type="presParOf" srcId="{9EEB8A8C-84DE-4F2D-9D8B-4002F1CFF4E9}" destId="{759C8632-3E81-4352-8BF2-D9454F303229}" srcOrd="0" destOrd="0" presId="urn:microsoft.com/office/officeart/2005/8/layout/matrix3"/>
    <dgm:cxn modelId="{46D9F34A-DE35-4613-B5DF-CDED84FC13F3}" type="presParOf" srcId="{9EEB8A8C-84DE-4F2D-9D8B-4002F1CFF4E9}" destId="{4DE9606D-6B1C-4C06-9D98-57BEDD45573F}" srcOrd="1" destOrd="0" presId="urn:microsoft.com/office/officeart/2005/8/layout/matrix3"/>
    <dgm:cxn modelId="{45CDC4E6-8A67-47F6-9038-3FBF1757CE2E}" type="presParOf" srcId="{9EEB8A8C-84DE-4F2D-9D8B-4002F1CFF4E9}" destId="{A4D697D9-C125-4381-9032-232093020023}" srcOrd="2" destOrd="0" presId="urn:microsoft.com/office/officeart/2005/8/layout/matrix3"/>
    <dgm:cxn modelId="{8C02C61F-53D1-4608-AA08-3FC3138D856A}" type="presParOf" srcId="{9EEB8A8C-84DE-4F2D-9D8B-4002F1CFF4E9}" destId="{EC48B3C3-30F4-4E0E-A689-B147B254C282}" srcOrd="3" destOrd="0" presId="urn:microsoft.com/office/officeart/2005/8/layout/matrix3"/>
    <dgm:cxn modelId="{2D02BA69-2983-4F28-8877-C59F2E7A3E3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B7C43BE-3DE4-41D8-A87D-67DC4D49B746}"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00D9CB9-BDB4-4DB6-B19D-A0EA8D2CEEBD}" type="presOf" srcId="{A7D8FFE0-50FA-4C85-8D57-C6D10FE100D2}" destId="{A4D697D9-C125-4381-9032-232093020023}" srcOrd="0" destOrd="0" presId="urn:microsoft.com/office/officeart/2005/8/layout/matrix3"/>
    <dgm:cxn modelId="{1D5DC7FA-FFD4-4B37-9230-79114A88CFC7}"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62494417-9E58-42CE-BBED-D1469741BA1B}" type="presOf" srcId="{A4513A06-70C5-4A59-8BBD-60BE8683027C}" destId="{EC48B3C3-30F4-4E0E-A689-B147B254C282}" srcOrd="0" destOrd="0" presId="urn:microsoft.com/office/officeart/2005/8/layout/matrix3"/>
    <dgm:cxn modelId="{7011312D-489E-4CA1-828F-275536D6EA61}"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C0E5F722-888A-408B-AB10-539264A7B505}" type="presParOf" srcId="{9EEB8A8C-84DE-4F2D-9D8B-4002F1CFF4E9}" destId="{759C8632-3E81-4352-8BF2-D9454F303229}" srcOrd="0" destOrd="0" presId="urn:microsoft.com/office/officeart/2005/8/layout/matrix3"/>
    <dgm:cxn modelId="{88B1B476-E433-456F-BE47-8D84061D57D7}" type="presParOf" srcId="{9EEB8A8C-84DE-4F2D-9D8B-4002F1CFF4E9}" destId="{4DE9606D-6B1C-4C06-9D98-57BEDD45573F}" srcOrd="1" destOrd="0" presId="urn:microsoft.com/office/officeart/2005/8/layout/matrix3"/>
    <dgm:cxn modelId="{D32731AF-598F-477E-ADB6-ECFC3CBCC7D0}" type="presParOf" srcId="{9EEB8A8C-84DE-4F2D-9D8B-4002F1CFF4E9}" destId="{A4D697D9-C125-4381-9032-232093020023}" srcOrd="2" destOrd="0" presId="urn:microsoft.com/office/officeart/2005/8/layout/matrix3"/>
    <dgm:cxn modelId="{0ED31505-9B2D-408A-B842-C617A3D15D18}" type="presParOf" srcId="{9EEB8A8C-84DE-4F2D-9D8B-4002F1CFF4E9}" destId="{EC48B3C3-30F4-4E0E-A689-B147B254C282}" srcOrd="3" destOrd="0" presId="urn:microsoft.com/office/officeart/2005/8/layout/matrix3"/>
    <dgm:cxn modelId="{908C8B8A-1335-4D4E-875C-27122B36684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DC24A57D-6A3E-4D26-B30E-CA3B50DF7C94}" type="presOf" srcId="{A4513A06-70C5-4A59-8BBD-60BE8683027C}" destId="{EC48B3C3-30F4-4E0E-A689-B147B254C282}" srcOrd="0" destOrd="0" presId="urn:microsoft.com/office/officeart/2005/8/layout/matrix3"/>
    <dgm:cxn modelId="{74061A7E-27E1-4C25-9C5F-F007F22B47EE}" type="presOf" srcId="{58898816-01CD-4AE2-9033-31F965B49CA3}" destId="{9EEB8A8C-84DE-4F2D-9D8B-4002F1CFF4E9}" srcOrd="0" destOrd="0" presId="urn:microsoft.com/office/officeart/2005/8/layout/matrix3"/>
    <dgm:cxn modelId="{BAD6E7BC-0F9F-4942-B688-D1EA3246FF44}" type="presOf" srcId="{751FC799-435A-4719-8679-9D68050CC3EE}" destId="{A4D697D9-C125-4381-9032-232093020023}" srcOrd="0" destOrd="0" presId="urn:microsoft.com/office/officeart/2005/8/layout/matrix3"/>
    <dgm:cxn modelId="{28E7A063-C2C7-4AF1-A662-3B874A688544}"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76759A87-1D2F-4399-8874-03F389A9A899}" type="presParOf" srcId="{9EEB8A8C-84DE-4F2D-9D8B-4002F1CFF4E9}" destId="{759C8632-3E81-4352-8BF2-D9454F303229}" srcOrd="0" destOrd="0" presId="urn:microsoft.com/office/officeart/2005/8/layout/matrix3"/>
    <dgm:cxn modelId="{4833872E-F3D5-46C9-98FA-DE3F26ED45BA}" type="presParOf" srcId="{9EEB8A8C-84DE-4F2D-9D8B-4002F1CFF4E9}" destId="{4DE9606D-6B1C-4C06-9D98-57BEDD45573F}" srcOrd="1" destOrd="0" presId="urn:microsoft.com/office/officeart/2005/8/layout/matrix3"/>
    <dgm:cxn modelId="{E84298A7-7B9A-46D9-9954-3D318EECA04C}" type="presParOf" srcId="{9EEB8A8C-84DE-4F2D-9D8B-4002F1CFF4E9}" destId="{A4D697D9-C125-4381-9032-232093020023}" srcOrd="2" destOrd="0" presId="urn:microsoft.com/office/officeart/2005/8/layout/matrix3"/>
    <dgm:cxn modelId="{5F70E258-1C44-438D-8B15-AC94543B6412}" type="presParOf" srcId="{9EEB8A8C-84DE-4F2D-9D8B-4002F1CFF4E9}" destId="{EC48B3C3-30F4-4E0E-A689-B147B254C282}" srcOrd="3" destOrd="0" presId="urn:microsoft.com/office/officeart/2005/8/layout/matrix3"/>
    <dgm:cxn modelId="{9C31F2EA-6C84-428B-8927-A370D53D99E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0E76FA2A-D761-46D7-9E00-5C567BE4EA9A}"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A939A9C5-DB6B-4177-BEFD-DD816F53D465}" type="presOf" srcId="{A4513A06-70C5-4A59-8BBD-60BE8683027C}" destId="{EC48B3C3-30F4-4E0E-A689-B147B254C282}" srcOrd="0" destOrd="0" presId="urn:microsoft.com/office/officeart/2005/8/layout/matrix3"/>
    <dgm:cxn modelId="{14A4A78B-5725-405E-B7E0-50B1DF8A3299}" type="presOf" srcId="{4ECF41F9-9B07-44A8-8051-066B958BF685}" destId="{4DE9606D-6B1C-4C06-9D98-57BEDD45573F}" srcOrd="0" destOrd="0" presId="urn:microsoft.com/office/officeart/2005/8/layout/matrix3"/>
    <dgm:cxn modelId="{CDAC4387-1768-47D6-94B1-D2CD9339C7ED}" type="presOf" srcId="{A7D8FFE0-50FA-4C85-8D57-C6D10FE100D2}" destId="{A4D697D9-C125-4381-9032-232093020023}" srcOrd="0" destOrd="0" presId="urn:microsoft.com/office/officeart/2005/8/layout/matrix3"/>
    <dgm:cxn modelId="{DE78C816-AFB6-4103-A0B5-63708D6C5520}"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3CA9C0FD-CA07-4662-BF30-159940E92F54}" srcId="{58898816-01CD-4AE2-9033-31F965B49CA3}" destId="{E1575DF3-6E55-4D49-9320-7C58398BAFF7}" srcOrd="4" destOrd="0" parTransId="{0B795E87-0D9A-432C-A88C-90D582AF29C9}" sibTransId="{75CDD378-474D-45D1-9F31-7EA78CF1A961}"/>
    <dgm:cxn modelId="{B034090C-7B14-4F6A-AC6E-FD93A96EFA58}" srcId="{58898816-01CD-4AE2-9033-31F965B49CA3}" destId="{A7D8FFE0-50FA-4C85-8D57-C6D10FE100D2}" srcOrd="1" destOrd="0" parTransId="{2FE1C48D-587B-4CC5-A2B5-C7A4C0F7D1B2}" sibTransId="{1D5E2AC7-B488-4994-BFC8-E329D698242F}"/>
    <dgm:cxn modelId="{CCF9D01B-F935-44F4-BE94-4851BBF8B8FB}" type="presParOf" srcId="{9EEB8A8C-84DE-4F2D-9D8B-4002F1CFF4E9}" destId="{759C8632-3E81-4352-8BF2-D9454F303229}" srcOrd="0" destOrd="0" presId="urn:microsoft.com/office/officeart/2005/8/layout/matrix3"/>
    <dgm:cxn modelId="{4C598C67-DE6B-41F7-82B1-6F21D578EE81}" type="presParOf" srcId="{9EEB8A8C-84DE-4F2D-9D8B-4002F1CFF4E9}" destId="{4DE9606D-6B1C-4C06-9D98-57BEDD45573F}" srcOrd="1" destOrd="0" presId="urn:microsoft.com/office/officeart/2005/8/layout/matrix3"/>
    <dgm:cxn modelId="{708D6E2E-2EDB-4789-9BF3-7579FBD318DC}" type="presParOf" srcId="{9EEB8A8C-84DE-4F2D-9D8B-4002F1CFF4E9}" destId="{A4D697D9-C125-4381-9032-232093020023}" srcOrd="2" destOrd="0" presId="urn:microsoft.com/office/officeart/2005/8/layout/matrix3"/>
    <dgm:cxn modelId="{902F88BE-390D-4A97-9FFB-296766CE0CA1}" type="presParOf" srcId="{9EEB8A8C-84DE-4F2D-9D8B-4002F1CFF4E9}" destId="{EC48B3C3-30F4-4E0E-A689-B147B254C282}" srcOrd="3" destOrd="0" presId="urn:microsoft.com/office/officeart/2005/8/layout/matrix3"/>
    <dgm:cxn modelId="{A7DEAF81-57D3-4FD7-8654-8696B2ED5FF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3C88C277-BCD1-4B95-80CF-BB73EB255C6E}"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B0540D8-F5F9-47DA-9A6E-03F08311B2C3}" type="presOf" srcId="{A4513A06-70C5-4A59-8BBD-60BE8683027C}" destId="{EC48B3C3-30F4-4E0E-A689-B147B254C282}" srcOrd="0" destOrd="0" presId="urn:microsoft.com/office/officeart/2005/8/layout/matrix3"/>
    <dgm:cxn modelId="{ABD24466-092D-4B9B-B684-B2E8090FC503}"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1E5BE22-AF11-404C-B2F4-8B2C51C42DD0}" type="presOf" srcId="{4ECF41F9-9B07-44A8-8051-066B958BF685}" destId="{4DE9606D-6B1C-4C06-9D98-57BEDD45573F}" srcOrd="0" destOrd="0" presId="urn:microsoft.com/office/officeart/2005/8/layout/matrix3"/>
    <dgm:cxn modelId="{F0E3921C-9D9C-4488-8602-915C8D6FA2C5}" type="presOf" srcId="{A7D8FFE0-50FA-4C85-8D57-C6D10FE100D2}" destId="{A4D697D9-C125-4381-9032-232093020023}" srcOrd="0" destOrd="0" presId="urn:microsoft.com/office/officeart/2005/8/layout/matrix3"/>
    <dgm:cxn modelId="{4A980D90-FEB1-469F-8B1B-872031F8DD0C}" type="presParOf" srcId="{9EEB8A8C-84DE-4F2D-9D8B-4002F1CFF4E9}" destId="{759C8632-3E81-4352-8BF2-D9454F303229}" srcOrd="0" destOrd="0" presId="urn:microsoft.com/office/officeart/2005/8/layout/matrix3"/>
    <dgm:cxn modelId="{F4752E11-B3B1-47D0-8203-E96C9366D680}" type="presParOf" srcId="{9EEB8A8C-84DE-4F2D-9D8B-4002F1CFF4E9}" destId="{4DE9606D-6B1C-4C06-9D98-57BEDD45573F}" srcOrd="1" destOrd="0" presId="urn:microsoft.com/office/officeart/2005/8/layout/matrix3"/>
    <dgm:cxn modelId="{EF9E2EB3-D953-4692-A7A4-1ED217D6F81D}" type="presParOf" srcId="{9EEB8A8C-84DE-4F2D-9D8B-4002F1CFF4E9}" destId="{A4D697D9-C125-4381-9032-232093020023}" srcOrd="2" destOrd="0" presId="urn:microsoft.com/office/officeart/2005/8/layout/matrix3"/>
    <dgm:cxn modelId="{CA42C390-F7AE-4171-8458-C00FDF53B48C}" type="presParOf" srcId="{9EEB8A8C-84DE-4F2D-9D8B-4002F1CFF4E9}" destId="{EC48B3C3-30F4-4E0E-A689-B147B254C282}" srcOrd="3" destOrd="0" presId="urn:microsoft.com/office/officeart/2005/8/layout/matrix3"/>
    <dgm:cxn modelId="{8D681055-AACD-479E-AE5D-CA9F7EAAF6C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449A279F-3006-481A-80E8-EB40B129B17A}" type="presOf" srcId="{4ECF41F9-9B07-44A8-8051-066B958BF685}" destId="{4DE9606D-6B1C-4C06-9D98-57BEDD45573F}" srcOrd="0" destOrd="0" presId="urn:microsoft.com/office/officeart/2005/8/layout/matrix3"/>
    <dgm:cxn modelId="{06CF22C6-9B1B-4EF9-BE7F-4ADDD8114B6D}" type="presOf" srcId="{751FC799-435A-4719-8679-9D68050CC3EE}" destId="{A4D697D9-C125-4381-9032-232093020023}" srcOrd="0" destOrd="0" presId="urn:microsoft.com/office/officeart/2005/8/layout/matrix3"/>
    <dgm:cxn modelId="{5C08BFFF-43BC-4C9E-AFF4-DDD4EAD468E8}"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4D607231-8CDF-4ACF-AA45-177537856154}" type="presOf" srcId="{A4513A06-70C5-4A59-8BBD-60BE8683027C}" destId="{EC48B3C3-30F4-4E0E-A689-B147B254C282}" srcOrd="0" destOrd="0" presId="urn:microsoft.com/office/officeart/2005/8/layout/matrix3"/>
    <dgm:cxn modelId="{4092398F-D5C3-4CC6-BC24-93F10C950456}" type="presParOf" srcId="{9EEB8A8C-84DE-4F2D-9D8B-4002F1CFF4E9}" destId="{759C8632-3E81-4352-8BF2-D9454F303229}" srcOrd="0" destOrd="0" presId="urn:microsoft.com/office/officeart/2005/8/layout/matrix3"/>
    <dgm:cxn modelId="{FCDF9BA1-D00C-4262-AD67-72CB63E05BE1}" type="presParOf" srcId="{9EEB8A8C-84DE-4F2D-9D8B-4002F1CFF4E9}" destId="{4DE9606D-6B1C-4C06-9D98-57BEDD45573F}" srcOrd="1" destOrd="0" presId="urn:microsoft.com/office/officeart/2005/8/layout/matrix3"/>
    <dgm:cxn modelId="{A72DB8F4-13D5-468D-93BF-593162214466}" type="presParOf" srcId="{9EEB8A8C-84DE-4F2D-9D8B-4002F1CFF4E9}" destId="{A4D697D9-C125-4381-9032-232093020023}" srcOrd="2" destOrd="0" presId="urn:microsoft.com/office/officeart/2005/8/layout/matrix3"/>
    <dgm:cxn modelId="{76EF47F0-6C0C-45B8-AC2B-C80B0A7A71D5}" type="presParOf" srcId="{9EEB8A8C-84DE-4F2D-9D8B-4002F1CFF4E9}" destId="{EC48B3C3-30F4-4E0E-A689-B147B254C282}" srcOrd="3" destOrd="0" presId="urn:microsoft.com/office/officeart/2005/8/layout/matrix3"/>
    <dgm:cxn modelId="{5E91DD2A-4A96-4F39-863A-3D423812C51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8B2E6E5C-8D3C-4E9A-8B70-252459386FFC}"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E0F9EF89-FD3F-40B0-B0D9-2BC21C595F66}" type="presOf" srcId="{58898816-01CD-4AE2-9033-31F965B49CA3}" destId="{9EEB8A8C-84DE-4F2D-9D8B-4002F1CFF4E9}" srcOrd="0" destOrd="0" presId="urn:microsoft.com/office/officeart/2005/8/layout/matrix3"/>
    <dgm:cxn modelId="{0D260528-6F07-45C2-BABC-66AF5A60E41A}"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844A875E-C67C-4A55-AF8B-9F6AAB799B46}" type="presOf" srcId="{4ECF41F9-9B07-44A8-8051-066B958BF685}" destId="{4DE9606D-6B1C-4C06-9D98-57BEDD45573F}" srcOrd="0" destOrd="0" presId="urn:microsoft.com/office/officeart/2005/8/layout/matrix3"/>
    <dgm:cxn modelId="{40ECE021-7FDE-4C77-825F-C5850E7FA6DE}" type="presParOf" srcId="{9EEB8A8C-84DE-4F2D-9D8B-4002F1CFF4E9}" destId="{759C8632-3E81-4352-8BF2-D9454F303229}" srcOrd="0" destOrd="0" presId="urn:microsoft.com/office/officeart/2005/8/layout/matrix3"/>
    <dgm:cxn modelId="{FE65C1C9-4487-4F72-A92C-8C701A1DC612}" type="presParOf" srcId="{9EEB8A8C-84DE-4F2D-9D8B-4002F1CFF4E9}" destId="{4DE9606D-6B1C-4C06-9D98-57BEDD45573F}" srcOrd="1" destOrd="0" presId="urn:microsoft.com/office/officeart/2005/8/layout/matrix3"/>
    <dgm:cxn modelId="{BD71844B-31CF-45AA-8FC9-B53D4EDC48F3}" type="presParOf" srcId="{9EEB8A8C-84DE-4F2D-9D8B-4002F1CFF4E9}" destId="{A4D697D9-C125-4381-9032-232093020023}" srcOrd="2" destOrd="0" presId="urn:microsoft.com/office/officeart/2005/8/layout/matrix3"/>
    <dgm:cxn modelId="{5AC125BB-8B75-4A80-9C1E-19001158093F}" type="presParOf" srcId="{9EEB8A8C-84DE-4F2D-9D8B-4002F1CFF4E9}" destId="{EC48B3C3-30F4-4E0E-A689-B147B254C282}" srcOrd="3" destOrd="0" presId="urn:microsoft.com/office/officeart/2005/8/layout/matrix3"/>
    <dgm:cxn modelId="{D4E29483-7917-46AC-9AC5-1E267D29237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C81AB330-9507-4CAC-9B4C-D37151472A0E}" type="presOf" srcId="{A4513A06-70C5-4A59-8BBD-60BE8683027C}" destId="{EC48B3C3-30F4-4E0E-A689-B147B254C282}" srcOrd="0" destOrd="0" presId="urn:microsoft.com/office/officeart/2005/8/layout/matrix3"/>
    <dgm:cxn modelId="{A1ABD682-8F42-4EC1-8DEC-DD9F8399C498}" type="presOf" srcId="{4ECF41F9-9B07-44A8-8051-066B958BF685}" destId="{4DE9606D-6B1C-4C06-9D98-57BEDD45573F}" srcOrd="0" destOrd="0" presId="urn:microsoft.com/office/officeart/2005/8/layout/matrix3"/>
    <dgm:cxn modelId="{44A7EB3E-24D9-44E7-BCB9-8FFD703076A0}" type="presOf" srcId="{A7D8FFE0-50FA-4C85-8D57-C6D10FE100D2}" destId="{A4D697D9-C125-4381-9032-232093020023}" srcOrd="0" destOrd="0" presId="urn:microsoft.com/office/officeart/2005/8/layout/matrix3"/>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99182361-BD91-4CDF-820D-957AB0168401}" type="presOf" srcId="{4AB04706-5992-4114-A2BE-97768DF1B48F}" destId="{7E7A3F08-0D5C-4334-B11D-E69A77560FD4}" srcOrd="0" destOrd="0" presId="urn:microsoft.com/office/officeart/2005/8/layout/matrix3"/>
    <dgm:cxn modelId="{84CCBF77-D40C-4651-97D9-BEF96AB6E018}" type="presOf" srcId="{58898816-01CD-4AE2-9033-31F965B49CA3}" destId="{9EEB8A8C-84DE-4F2D-9D8B-4002F1CFF4E9}" srcOrd="0" destOrd="0" presId="urn:microsoft.com/office/officeart/2005/8/layout/matrix3"/>
    <dgm:cxn modelId="{05C7F6E6-568C-41E7-A8DB-0B54038163D0}" type="presParOf" srcId="{9EEB8A8C-84DE-4F2D-9D8B-4002F1CFF4E9}" destId="{759C8632-3E81-4352-8BF2-D9454F303229}" srcOrd="0" destOrd="0" presId="urn:microsoft.com/office/officeart/2005/8/layout/matrix3"/>
    <dgm:cxn modelId="{5089AAEF-2065-46DA-9A48-650E05611034}" type="presParOf" srcId="{9EEB8A8C-84DE-4F2D-9D8B-4002F1CFF4E9}" destId="{4DE9606D-6B1C-4C06-9D98-57BEDD45573F}" srcOrd="1" destOrd="0" presId="urn:microsoft.com/office/officeart/2005/8/layout/matrix3"/>
    <dgm:cxn modelId="{3BFFF0D2-9B5A-453B-A53E-DE4DAFE89A05}" type="presParOf" srcId="{9EEB8A8C-84DE-4F2D-9D8B-4002F1CFF4E9}" destId="{A4D697D9-C125-4381-9032-232093020023}" srcOrd="2" destOrd="0" presId="urn:microsoft.com/office/officeart/2005/8/layout/matrix3"/>
    <dgm:cxn modelId="{CD50C140-3F7B-4128-AA8B-F5401DD33756}" type="presParOf" srcId="{9EEB8A8C-84DE-4F2D-9D8B-4002F1CFF4E9}" destId="{EC48B3C3-30F4-4E0E-A689-B147B254C282}" srcOrd="3" destOrd="0" presId="urn:microsoft.com/office/officeart/2005/8/layout/matrix3"/>
    <dgm:cxn modelId="{B081FE1C-68B7-4644-8092-0D5F1E83F75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8E6DAB81-C263-49AA-B308-A295C9C2E1DB}" type="presOf" srcId="{A4513A06-70C5-4A59-8BBD-60BE8683027C}" destId="{EC48B3C3-30F4-4E0E-A689-B147B254C282}" srcOrd="0" destOrd="0" presId="urn:microsoft.com/office/officeart/2005/8/layout/matrix3"/>
    <dgm:cxn modelId="{8C6A27B0-1E70-42D2-A162-207C5E5C44DB}" type="presOf" srcId="{58898816-01CD-4AE2-9033-31F965B49CA3}" destId="{9EEB8A8C-84DE-4F2D-9D8B-4002F1CFF4E9}" srcOrd="0" destOrd="0" presId="urn:microsoft.com/office/officeart/2005/8/layout/matrix3"/>
    <dgm:cxn modelId="{12A38AB1-B611-4EF6-A264-050040C54960}"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BF1EB96D-2D02-44C0-9917-9F6D3EF17953}" type="presOf" srcId="{4AB04706-5992-4114-A2BE-97768DF1B48F}" destId="{7E7A3F08-0D5C-4334-B11D-E69A77560FD4}" srcOrd="0" destOrd="0" presId="urn:microsoft.com/office/officeart/2005/8/layout/matrix3"/>
    <dgm:cxn modelId="{83BC1B75-025B-42E2-8654-57B4C809EE06}" type="presOf" srcId="{4ECF41F9-9B07-44A8-8051-066B958BF685}" destId="{4DE9606D-6B1C-4C06-9D98-57BEDD45573F}" srcOrd="0" destOrd="0" presId="urn:microsoft.com/office/officeart/2005/8/layout/matrix3"/>
    <dgm:cxn modelId="{55303098-8FD7-42C1-A3AF-D033548B6C89}" type="presParOf" srcId="{9EEB8A8C-84DE-4F2D-9D8B-4002F1CFF4E9}" destId="{759C8632-3E81-4352-8BF2-D9454F303229}" srcOrd="0" destOrd="0" presId="urn:microsoft.com/office/officeart/2005/8/layout/matrix3"/>
    <dgm:cxn modelId="{0068C7D5-976A-4232-9619-C936A59380A5}" type="presParOf" srcId="{9EEB8A8C-84DE-4F2D-9D8B-4002F1CFF4E9}" destId="{4DE9606D-6B1C-4C06-9D98-57BEDD45573F}" srcOrd="1" destOrd="0" presId="urn:microsoft.com/office/officeart/2005/8/layout/matrix3"/>
    <dgm:cxn modelId="{8A18F18E-D332-49B8-830F-D4A0C9564F8A}" type="presParOf" srcId="{9EEB8A8C-84DE-4F2D-9D8B-4002F1CFF4E9}" destId="{A4D697D9-C125-4381-9032-232093020023}" srcOrd="2" destOrd="0" presId="urn:microsoft.com/office/officeart/2005/8/layout/matrix3"/>
    <dgm:cxn modelId="{ADA85098-CB2B-4FA4-8237-1E04A9438472}" type="presParOf" srcId="{9EEB8A8C-84DE-4F2D-9D8B-4002F1CFF4E9}" destId="{EC48B3C3-30F4-4E0E-A689-B147B254C282}" srcOrd="3" destOrd="0" presId="urn:microsoft.com/office/officeart/2005/8/layout/matrix3"/>
    <dgm:cxn modelId="{220E64EC-0E5A-4F59-BE27-B5A9644D12F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201B1F16-05A2-4C70-8063-FCA42F9F8F48}"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BADB409-94A7-4AEF-86FD-1876315AF75B}" type="presOf" srcId="{4ECF41F9-9B07-44A8-8051-066B958BF685}" destId="{4DE9606D-6B1C-4C06-9D98-57BEDD45573F}" srcOrd="0" destOrd="0" presId="urn:microsoft.com/office/officeart/2005/8/layout/matrix3"/>
    <dgm:cxn modelId="{00386E74-4FE4-40C1-A62E-636D38585822}"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F3AAAE8C-2E30-4A24-8FE1-A6CD6E04907F}"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C22CE766-489D-4478-B919-17F31A49FBF2}" type="presParOf" srcId="{9EEB8A8C-84DE-4F2D-9D8B-4002F1CFF4E9}" destId="{759C8632-3E81-4352-8BF2-D9454F303229}" srcOrd="0" destOrd="0" presId="urn:microsoft.com/office/officeart/2005/8/layout/matrix3"/>
    <dgm:cxn modelId="{786324C6-BA86-4638-A7B2-22F06C4951AD}" type="presParOf" srcId="{9EEB8A8C-84DE-4F2D-9D8B-4002F1CFF4E9}" destId="{4DE9606D-6B1C-4C06-9D98-57BEDD45573F}" srcOrd="1" destOrd="0" presId="urn:microsoft.com/office/officeart/2005/8/layout/matrix3"/>
    <dgm:cxn modelId="{7807AE33-1E9F-49E8-8E16-9DC8DC5816D3}" type="presParOf" srcId="{9EEB8A8C-84DE-4F2D-9D8B-4002F1CFF4E9}" destId="{A4D697D9-C125-4381-9032-232093020023}" srcOrd="2" destOrd="0" presId="urn:microsoft.com/office/officeart/2005/8/layout/matrix3"/>
    <dgm:cxn modelId="{AD85432E-B6AF-4D30-B49E-BD2EAF6A9D41}" type="presParOf" srcId="{9EEB8A8C-84DE-4F2D-9D8B-4002F1CFF4E9}" destId="{EC48B3C3-30F4-4E0E-A689-B147B254C282}" srcOrd="3" destOrd="0" presId="urn:microsoft.com/office/officeart/2005/8/layout/matrix3"/>
    <dgm:cxn modelId="{3D4A01FF-001C-43DE-B827-3F2297AB956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DB5EC766-BCA2-4FC4-AF4A-DABB3A743AF4}"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476217E0-2154-4CC8-A0DD-219D9388846E}" type="presOf" srcId="{A7D8FFE0-50FA-4C85-8D57-C6D10FE100D2}" destId="{A4D697D9-C125-4381-9032-232093020023}" srcOrd="0" destOrd="0" presId="urn:microsoft.com/office/officeart/2005/8/layout/matrix3"/>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4C17593-ACEE-4D58-A662-5FDFD70A2B5B}" type="presOf" srcId="{A4513A06-70C5-4A59-8BBD-60BE8683027C}" destId="{EC48B3C3-30F4-4E0E-A689-B147B254C282}" srcOrd="0" destOrd="0" presId="urn:microsoft.com/office/officeart/2005/8/layout/matrix3"/>
    <dgm:cxn modelId="{C322BD02-DE79-415C-88A0-6ED115BB2022}" type="presOf" srcId="{4AB04706-5992-4114-A2BE-97768DF1B48F}" destId="{7E7A3F08-0D5C-4334-B11D-E69A77560FD4}" srcOrd="0" destOrd="0" presId="urn:microsoft.com/office/officeart/2005/8/layout/matrix3"/>
    <dgm:cxn modelId="{A7DE0776-8E68-4B43-BA12-99D3C51839D3}" type="presOf" srcId="{4ECF41F9-9B07-44A8-8051-066B958BF685}" destId="{4DE9606D-6B1C-4C06-9D98-57BEDD45573F}" srcOrd="0" destOrd="0" presId="urn:microsoft.com/office/officeart/2005/8/layout/matrix3"/>
    <dgm:cxn modelId="{8FCA2139-8D0E-4064-B3A1-ADEE74C528CB}" type="presParOf" srcId="{9EEB8A8C-84DE-4F2D-9D8B-4002F1CFF4E9}" destId="{759C8632-3E81-4352-8BF2-D9454F303229}" srcOrd="0" destOrd="0" presId="urn:microsoft.com/office/officeart/2005/8/layout/matrix3"/>
    <dgm:cxn modelId="{5659CE80-7CE5-4F9E-85B2-8FDF942FF979}" type="presParOf" srcId="{9EEB8A8C-84DE-4F2D-9D8B-4002F1CFF4E9}" destId="{4DE9606D-6B1C-4C06-9D98-57BEDD45573F}" srcOrd="1" destOrd="0" presId="urn:microsoft.com/office/officeart/2005/8/layout/matrix3"/>
    <dgm:cxn modelId="{5A489690-7E7A-4C12-B9C7-A0E59B700788}" type="presParOf" srcId="{9EEB8A8C-84DE-4F2D-9D8B-4002F1CFF4E9}" destId="{A4D697D9-C125-4381-9032-232093020023}" srcOrd="2" destOrd="0" presId="urn:microsoft.com/office/officeart/2005/8/layout/matrix3"/>
    <dgm:cxn modelId="{E30DFEFE-9719-4342-92DC-C6DE69584143}" type="presParOf" srcId="{9EEB8A8C-84DE-4F2D-9D8B-4002F1CFF4E9}" destId="{EC48B3C3-30F4-4E0E-A689-B147B254C282}" srcOrd="3" destOrd="0" presId="urn:microsoft.com/office/officeart/2005/8/layout/matrix3"/>
    <dgm:cxn modelId="{182C8089-E361-49BB-A967-B73A8B4D3E0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3CA9685A-008E-425D-A0BD-F3D970FA8C83}" type="presOf" srcId="{4ECF41F9-9B07-44A8-8051-066B958BF685}" destId="{4DE9606D-6B1C-4C06-9D98-57BEDD45573F}" srcOrd="0" destOrd="0" presId="urn:microsoft.com/office/officeart/2005/8/layout/matrix3"/>
    <dgm:cxn modelId="{5169417E-69EE-4AC2-98CD-C9D00105B0E6}"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72CFC59C-7D2F-4BB7-A6EE-70A20AD5FF41}" type="presOf" srcId="{A7D8FFE0-50FA-4C85-8D57-C6D10FE100D2}" destId="{A4D697D9-C125-4381-9032-232093020023}" srcOrd="0" destOrd="0" presId="urn:microsoft.com/office/officeart/2005/8/layout/matrix3"/>
    <dgm:cxn modelId="{4614C992-C834-4946-9848-62C38443CEEC}"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26BDC54F-1DA5-439A-91D2-FF35CA09DF65}" type="presOf" srcId="{58898816-01CD-4AE2-9033-31F965B49CA3}" destId="{9EEB8A8C-84DE-4F2D-9D8B-4002F1CFF4E9}" srcOrd="0" destOrd="0" presId="urn:microsoft.com/office/officeart/2005/8/layout/matrix3"/>
    <dgm:cxn modelId="{541DB255-3CAD-4F11-AE5C-4BFD8C9DC970}" type="presParOf" srcId="{9EEB8A8C-84DE-4F2D-9D8B-4002F1CFF4E9}" destId="{759C8632-3E81-4352-8BF2-D9454F303229}" srcOrd="0" destOrd="0" presId="urn:microsoft.com/office/officeart/2005/8/layout/matrix3"/>
    <dgm:cxn modelId="{BA4D169D-0A1C-459E-8604-1BD000201E8A}" type="presParOf" srcId="{9EEB8A8C-84DE-4F2D-9D8B-4002F1CFF4E9}" destId="{4DE9606D-6B1C-4C06-9D98-57BEDD45573F}" srcOrd="1" destOrd="0" presId="urn:microsoft.com/office/officeart/2005/8/layout/matrix3"/>
    <dgm:cxn modelId="{4B1CFC6B-6C6A-4831-BCC0-A2BB5FDDC751}" type="presParOf" srcId="{9EEB8A8C-84DE-4F2D-9D8B-4002F1CFF4E9}" destId="{A4D697D9-C125-4381-9032-232093020023}" srcOrd="2" destOrd="0" presId="urn:microsoft.com/office/officeart/2005/8/layout/matrix3"/>
    <dgm:cxn modelId="{3A5E246F-40B4-4E3D-989F-B6649F6AAD8F}" type="presParOf" srcId="{9EEB8A8C-84DE-4F2D-9D8B-4002F1CFF4E9}" destId="{EC48B3C3-30F4-4E0E-A689-B147B254C282}" srcOrd="3" destOrd="0" presId="urn:microsoft.com/office/officeart/2005/8/layout/matrix3"/>
    <dgm:cxn modelId="{592C08B2-2C36-4CAC-AFD7-61091DDFFDA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875AD3D3-62A0-4D24-A4FA-524C0FA4400B}" type="presOf" srcId="{751FC799-435A-4719-8679-9D68050CC3EE}" destId="{A4D697D9-C125-4381-9032-232093020023}" srcOrd="0" destOrd="0" presId="urn:microsoft.com/office/officeart/2005/8/layout/matrix3"/>
    <dgm:cxn modelId="{2C7A4672-1076-4405-8146-03DC38917020}" type="presOf" srcId="{58898816-01CD-4AE2-9033-31F965B49CA3}" destId="{9EEB8A8C-84DE-4F2D-9D8B-4002F1CFF4E9}" srcOrd="0" destOrd="0" presId="urn:microsoft.com/office/officeart/2005/8/layout/matrix3"/>
    <dgm:cxn modelId="{B3CE1E70-DB30-440D-BF9A-CF14ACCE1519}"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28887284-C289-474C-9583-CCB64D5DE455}" type="presOf" srcId="{A4513A06-70C5-4A59-8BBD-60BE8683027C}" destId="{EC48B3C3-30F4-4E0E-A689-B147B254C282}" srcOrd="0" destOrd="0" presId="urn:microsoft.com/office/officeart/2005/8/layout/matrix3"/>
    <dgm:cxn modelId="{ADFAA9B0-0EB5-49DD-A6F1-B73CF67A0374}" type="presParOf" srcId="{9EEB8A8C-84DE-4F2D-9D8B-4002F1CFF4E9}" destId="{759C8632-3E81-4352-8BF2-D9454F303229}" srcOrd="0" destOrd="0" presId="urn:microsoft.com/office/officeart/2005/8/layout/matrix3"/>
    <dgm:cxn modelId="{F52656F2-FE62-4F8A-9F69-E920BE571624}" type="presParOf" srcId="{9EEB8A8C-84DE-4F2D-9D8B-4002F1CFF4E9}" destId="{4DE9606D-6B1C-4C06-9D98-57BEDD45573F}" srcOrd="1" destOrd="0" presId="urn:microsoft.com/office/officeart/2005/8/layout/matrix3"/>
    <dgm:cxn modelId="{4D0250E1-F7DE-463B-A028-79B22DA35846}" type="presParOf" srcId="{9EEB8A8C-84DE-4F2D-9D8B-4002F1CFF4E9}" destId="{A4D697D9-C125-4381-9032-232093020023}" srcOrd="2" destOrd="0" presId="urn:microsoft.com/office/officeart/2005/8/layout/matrix3"/>
    <dgm:cxn modelId="{3FCB2529-7212-4D0B-9C5D-21B1EE514613}" type="presParOf" srcId="{9EEB8A8C-84DE-4F2D-9D8B-4002F1CFF4E9}" destId="{EC48B3C3-30F4-4E0E-A689-B147B254C282}" srcOrd="3" destOrd="0" presId="urn:microsoft.com/office/officeart/2005/8/layout/matrix3"/>
    <dgm:cxn modelId="{991A4FFB-9C8A-416B-A1D6-16C2BCA2AFC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408C02CC-BC2C-48D9-8E42-3DCCFFCB928C}"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B70B0DF3-79B4-4929-889F-918F66743B44}" type="presOf" srcId="{4AB04706-5992-4114-A2BE-97768DF1B48F}" destId="{7E7A3F08-0D5C-4334-B11D-E69A77560FD4}" srcOrd="0" destOrd="0" presId="urn:microsoft.com/office/officeart/2005/8/layout/matrix3"/>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3EA3CD93-B47B-424F-9DEB-1CFF165B72FD}" type="presOf" srcId="{A7D8FFE0-50FA-4C85-8D57-C6D10FE100D2}" destId="{A4D697D9-C125-4381-9032-232093020023}" srcOrd="0" destOrd="0" presId="urn:microsoft.com/office/officeart/2005/8/layout/matrix3"/>
    <dgm:cxn modelId="{F64BE38A-F76A-4582-91F9-A60FFB55B891}" type="presOf" srcId="{4ECF41F9-9B07-44A8-8051-066B958BF685}" destId="{4DE9606D-6B1C-4C06-9D98-57BEDD45573F}" srcOrd="0" destOrd="0" presId="urn:microsoft.com/office/officeart/2005/8/layout/matrix3"/>
    <dgm:cxn modelId="{150373E8-85B5-4A2D-A997-235789A8B589}" type="presOf" srcId="{A4513A06-70C5-4A59-8BBD-60BE8683027C}" destId="{EC48B3C3-30F4-4E0E-A689-B147B254C282}" srcOrd="0" destOrd="0" presId="urn:microsoft.com/office/officeart/2005/8/layout/matrix3"/>
    <dgm:cxn modelId="{26B2F9E7-F211-436A-B50B-64791ACDE784}" type="presParOf" srcId="{9EEB8A8C-84DE-4F2D-9D8B-4002F1CFF4E9}" destId="{759C8632-3E81-4352-8BF2-D9454F303229}" srcOrd="0" destOrd="0" presId="urn:microsoft.com/office/officeart/2005/8/layout/matrix3"/>
    <dgm:cxn modelId="{B93EE923-F41E-468A-810F-C6ECA4C5A2EE}" type="presParOf" srcId="{9EEB8A8C-84DE-4F2D-9D8B-4002F1CFF4E9}" destId="{4DE9606D-6B1C-4C06-9D98-57BEDD45573F}" srcOrd="1" destOrd="0" presId="urn:microsoft.com/office/officeart/2005/8/layout/matrix3"/>
    <dgm:cxn modelId="{29FDAC05-4A7B-4BC9-A33A-0E4749B624C9}" type="presParOf" srcId="{9EEB8A8C-84DE-4F2D-9D8B-4002F1CFF4E9}" destId="{A4D697D9-C125-4381-9032-232093020023}" srcOrd="2" destOrd="0" presId="urn:microsoft.com/office/officeart/2005/8/layout/matrix3"/>
    <dgm:cxn modelId="{02B89B1D-C68F-43C0-A787-B09D15BEABB0}" type="presParOf" srcId="{9EEB8A8C-84DE-4F2D-9D8B-4002F1CFF4E9}" destId="{EC48B3C3-30F4-4E0E-A689-B147B254C282}" srcOrd="3" destOrd="0" presId="urn:microsoft.com/office/officeart/2005/8/layout/matrix3"/>
    <dgm:cxn modelId="{58EF4415-D29F-4A4B-BA6A-6672EB9EA81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9A35AA39-9CD2-42ED-8E8C-0697AAE7E866}" type="presOf" srcId="{4ECF41F9-9B07-44A8-8051-066B958BF685}" destId="{4DE9606D-6B1C-4C06-9D98-57BEDD45573F}" srcOrd="0" destOrd="0" presId="urn:microsoft.com/office/officeart/2005/8/layout/matrix3"/>
    <dgm:cxn modelId="{05BB1606-A8EF-4733-A941-845378968994}"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1955F037-6A59-44C9-AEC4-AB4934105354}"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C79F9EEB-1127-4DBF-A424-7F0F750C92D4}"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BECA0C49-4509-4620-B6F1-868F91037C64}" type="presOf" srcId="{58898816-01CD-4AE2-9033-31F965B49CA3}" destId="{9EEB8A8C-84DE-4F2D-9D8B-4002F1CFF4E9}" srcOrd="0" destOrd="0" presId="urn:microsoft.com/office/officeart/2005/8/layout/matrix3"/>
    <dgm:cxn modelId="{306A0340-F343-445D-A95E-24FFFDFB20E5}" type="presParOf" srcId="{9EEB8A8C-84DE-4F2D-9D8B-4002F1CFF4E9}" destId="{759C8632-3E81-4352-8BF2-D9454F303229}" srcOrd="0" destOrd="0" presId="urn:microsoft.com/office/officeart/2005/8/layout/matrix3"/>
    <dgm:cxn modelId="{67CC28C2-384E-4E05-A380-796797DDF929}" type="presParOf" srcId="{9EEB8A8C-84DE-4F2D-9D8B-4002F1CFF4E9}" destId="{4DE9606D-6B1C-4C06-9D98-57BEDD45573F}" srcOrd="1" destOrd="0" presId="urn:microsoft.com/office/officeart/2005/8/layout/matrix3"/>
    <dgm:cxn modelId="{A6FC1279-6DB5-4689-A89F-226DE7A91048}" type="presParOf" srcId="{9EEB8A8C-84DE-4F2D-9D8B-4002F1CFF4E9}" destId="{A4D697D9-C125-4381-9032-232093020023}" srcOrd="2" destOrd="0" presId="urn:microsoft.com/office/officeart/2005/8/layout/matrix3"/>
    <dgm:cxn modelId="{07A10055-6904-4943-8CE3-F91DB01BB0AB}" type="presParOf" srcId="{9EEB8A8C-84DE-4F2D-9D8B-4002F1CFF4E9}" destId="{EC48B3C3-30F4-4E0E-A689-B147B254C282}" srcOrd="3" destOrd="0" presId="urn:microsoft.com/office/officeart/2005/8/layout/matrix3"/>
    <dgm:cxn modelId="{F02308AA-1663-43A4-BEC9-37F768F705A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5509B6A5-C4A9-4CFE-BC50-A98AA548F152}" type="presOf" srcId="{58898816-01CD-4AE2-9033-31F965B49CA3}" destId="{9EEB8A8C-84DE-4F2D-9D8B-4002F1CFF4E9}" srcOrd="0" destOrd="0" presId="urn:microsoft.com/office/officeart/2005/8/layout/matrix3"/>
    <dgm:cxn modelId="{2EA38645-2002-42C7-8967-0DC3627AD76D}"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A5AB7C14-1C9F-466D-BC9F-AE9D9C4A109F}" type="presOf" srcId="{A4513A06-70C5-4A59-8BBD-60BE8683027C}" destId="{EC48B3C3-30F4-4E0E-A689-B147B254C282}" srcOrd="0" destOrd="0" presId="urn:microsoft.com/office/officeart/2005/8/layout/matrix3"/>
    <dgm:cxn modelId="{196EC006-392B-45DF-9A3C-666010CD5CE2}" type="presOf" srcId="{4ECF41F9-9B07-44A8-8051-066B958BF685}" destId="{4DE9606D-6B1C-4C06-9D98-57BEDD45573F}" srcOrd="0" destOrd="0" presId="urn:microsoft.com/office/officeart/2005/8/layout/matrix3"/>
    <dgm:cxn modelId="{CFEC1D9C-A5CC-43CC-B468-B333B29ED7EF}" type="presParOf" srcId="{9EEB8A8C-84DE-4F2D-9D8B-4002F1CFF4E9}" destId="{759C8632-3E81-4352-8BF2-D9454F303229}" srcOrd="0" destOrd="0" presId="urn:microsoft.com/office/officeart/2005/8/layout/matrix3"/>
    <dgm:cxn modelId="{202DA841-3700-42F4-B785-2E4AAB52EAE5}" type="presParOf" srcId="{9EEB8A8C-84DE-4F2D-9D8B-4002F1CFF4E9}" destId="{4DE9606D-6B1C-4C06-9D98-57BEDD45573F}" srcOrd="1" destOrd="0" presId="urn:microsoft.com/office/officeart/2005/8/layout/matrix3"/>
    <dgm:cxn modelId="{A79633BE-0719-489E-9CD9-369B0B9E92A0}" type="presParOf" srcId="{9EEB8A8C-84DE-4F2D-9D8B-4002F1CFF4E9}" destId="{A4D697D9-C125-4381-9032-232093020023}" srcOrd="2" destOrd="0" presId="urn:microsoft.com/office/officeart/2005/8/layout/matrix3"/>
    <dgm:cxn modelId="{732AEF19-6B84-4EC9-9505-61DF4A7C1B0D}" type="presParOf" srcId="{9EEB8A8C-84DE-4F2D-9D8B-4002F1CFF4E9}" destId="{EC48B3C3-30F4-4E0E-A689-B147B254C282}" srcOrd="3" destOrd="0" presId="urn:microsoft.com/office/officeart/2005/8/layout/matrix3"/>
    <dgm:cxn modelId="{25920659-D2C8-4E38-9399-7187971902B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9E303198-4E75-4B23-8B66-238B660C6D04}"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61BDDD8A-711E-410B-8949-9A7B5D3A1BD0}" type="presOf" srcId="{4ECF41F9-9B07-44A8-8051-066B958BF685}" destId="{4DE9606D-6B1C-4C06-9D98-57BEDD45573F}"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E005016B-97D6-4739-9EDD-C193C08BBE84}" type="presOf" srcId="{A4513A06-70C5-4A59-8BBD-60BE8683027C}" destId="{EC48B3C3-30F4-4E0E-A689-B147B254C282}" srcOrd="0" destOrd="0" presId="urn:microsoft.com/office/officeart/2005/8/layout/matrix3"/>
    <dgm:cxn modelId="{FA1D638F-86C0-4154-83E4-8D07B0E75B9B}" type="presOf" srcId="{58898816-01CD-4AE2-9033-31F965B49CA3}" destId="{9EEB8A8C-84DE-4F2D-9D8B-4002F1CFF4E9}" srcOrd="0" destOrd="0" presId="urn:microsoft.com/office/officeart/2005/8/layout/matrix3"/>
    <dgm:cxn modelId="{8D39B596-43EC-4ECB-ADCD-62F3AA2042C6}" type="presOf" srcId="{A7D8FFE0-50FA-4C85-8D57-C6D10FE100D2}" destId="{A4D697D9-C125-4381-9032-232093020023}" srcOrd="0" destOrd="0" presId="urn:microsoft.com/office/officeart/2005/8/layout/matrix3"/>
    <dgm:cxn modelId="{18B61653-2B86-46F5-9719-21FB2FB3A9DC}" type="presParOf" srcId="{9EEB8A8C-84DE-4F2D-9D8B-4002F1CFF4E9}" destId="{759C8632-3E81-4352-8BF2-D9454F303229}" srcOrd="0" destOrd="0" presId="urn:microsoft.com/office/officeart/2005/8/layout/matrix3"/>
    <dgm:cxn modelId="{9799DB98-962D-4D3C-87B9-C5F0B4071DA3}" type="presParOf" srcId="{9EEB8A8C-84DE-4F2D-9D8B-4002F1CFF4E9}" destId="{4DE9606D-6B1C-4C06-9D98-57BEDD45573F}" srcOrd="1" destOrd="0" presId="urn:microsoft.com/office/officeart/2005/8/layout/matrix3"/>
    <dgm:cxn modelId="{324AB1C0-A3F7-4E74-84BB-33DFB74C9652}" type="presParOf" srcId="{9EEB8A8C-84DE-4F2D-9D8B-4002F1CFF4E9}" destId="{A4D697D9-C125-4381-9032-232093020023}" srcOrd="2" destOrd="0" presId="urn:microsoft.com/office/officeart/2005/8/layout/matrix3"/>
    <dgm:cxn modelId="{5702DE2A-D754-4F8D-A377-03F0596238BA}" type="presParOf" srcId="{9EEB8A8C-84DE-4F2D-9D8B-4002F1CFF4E9}" destId="{EC48B3C3-30F4-4E0E-A689-B147B254C282}" srcOrd="3" destOrd="0" presId="urn:microsoft.com/office/officeart/2005/8/layout/matrix3"/>
    <dgm:cxn modelId="{A422D78B-A46C-46C5-BDD8-10DA9071252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1CF8609D-5BB4-42EF-89D1-F84E089AA432}"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7188D39-B732-47DD-A594-D26CFAF0D7F2}" type="presOf" srcId="{A4513A06-70C5-4A59-8BBD-60BE8683027C}" destId="{EC48B3C3-30F4-4E0E-A689-B147B254C282}" srcOrd="0" destOrd="0" presId="urn:microsoft.com/office/officeart/2005/8/layout/matrix3"/>
    <dgm:cxn modelId="{975FEBC3-C0F6-4E12-914A-3FD53FEA604E}"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3CA9C0FD-CA07-4662-BF30-159940E92F54}" srcId="{58898816-01CD-4AE2-9033-31F965B49CA3}" destId="{E1575DF3-6E55-4D49-9320-7C58398BAFF7}" srcOrd="4" destOrd="0" parTransId="{0B795E87-0D9A-432C-A88C-90D582AF29C9}" sibTransId="{75CDD378-474D-45D1-9F31-7EA78CF1A961}"/>
    <dgm:cxn modelId="{B034090C-7B14-4F6A-AC6E-FD93A96EFA58}" srcId="{58898816-01CD-4AE2-9033-31F965B49CA3}" destId="{A7D8FFE0-50FA-4C85-8D57-C6D10FE100D2}" srcOrd="1" destOrd="0" parTransId="{2FE1C48D-587B-4CC5-A2B5-C7A4C0F7D1B2}" sibTransId="{1D5E2AC7-B488-4994-BFC8-E329D698242F}"/>
    <dgm:cxn modelId="{813EC421-7B99-4772-B1A6-783423B3F445}" type="presOf" srcId="{A7D8FFE0-50FA-4C85-8D57-C6D10FE100D2}" destId="{A4D697D9-C125-4381-9032-232093020023}" srcOrd="0" destOrd="0" presId="urn:microsoft.com/office/officeart/2005/8/layout/matrix3"/>
    <dgm:cxn modelId="{3AF0B2C6-8AEF-48CB-A54E-EACAFC2D6271}" type="presOf" srcId="{4ECF41F9-9B07-44A8-8051-066B958BF685}" destId="{4DE9606D-6B1C-4C06-9D98-57BEDD45573F}" srcOrd="0" destOrd="0" presId="urn:microsoft.com/office/officeart/2005/8/layout/matrix3"/>
    <dgm:cxn modelId="{3BCB434E-1C19-4E51-815D-96DA8F8B95A1}" type="presParOf" srcId="{9EEB8A8C-84DE-4F2D-9D8B-4002F1CFF4E9}" destId="{759C8632-3E81-4352-8BF2-D9454F303229}" srcOrd="0" destOrd="0" presId="urn:microsoft.com/office/officeart/2005/8/layout/matrix3"/>
    <dgm:cxn modelId="{FCBFA776-0747-443D-9D32-DB9EA3A47138}" type="presParOf" srcId="{9EEB8A8C-84DE-4F2D-9D8B-4002F1CFF4E9}" destId="{4DE9606D-6B1C-4C06-9D98-57BEDD45573F}" srcOrd="1" destOrd="0" presId="urn:microsoft.com/office/officeart/2005/8/layout/matrix3"/>
    <dgm:cxn modelId="{B7E5408C-A2E6-4771-B7D3-3C629692AA65}" type="presParOf" srcId="{9EEB8A8C-84DE-4F2D-9D8B-4002F1CFF4E9}" destId="{A4D697D9-C125-4381-9032-232093020023}" srcOrd="2" destOrd="0" presId="urn:microsoft.com/office/officeart/2005/8/layout/matrix3"/>
    <dgm:cxn modelId="{CD31A2BD-BAD4-4851-AD1F-DCBA91D3622A}" type="presParOf" srcId="{9EEB8A8C-84DE-4F2D-9D8B-4002F1CFF4E9}" destId="{EC48B3C3-30F4-4E0E-A689-B147B254C282}" srcOrd="3" destOrd="0" presId="urn:microsoft.com/office/officeart/2005/8/layout/matrix3"/>
    <dgm:cxn modelId="{B92DA0E3-7E8F-495D-A45A-1E0C55D98B4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300C46B5-AB16-4882-9CA8-3D1B2CE69AA4}"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5032D782-0C1A-4558-9996-60B4583098ED}"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8B89D6B8-B2FD-4F60-8D79-5FDA07C3056F}" type="presOf" srcId="{A7D8FFE0-50FA-4C85-8D57-C6D10FE100D2}" destId="{A4D697D9-C125-4381-9032-232093020023}" srcOrd="0" destOrd="0" presId="urn:microsoft.com/office/officeart/2005/8/layout/matrix3"/>
    <dgm:cxn modelId="{65E9A4DF-6684-4D36-B67B-59802C259AC9}" type="presOf" srcId="{A4513A06-70C5-4A59-8BBD-60BE8683027C}" destId="{EC48B3C3-30F4-4E0E-A689-B147B254C282}" srcOrd="0" destOrd="0" presId="urn:microsoft.com/office/officeart/2005/8/layout/matrix3"/>
    <dgm:cxn modelId="{F71D5242-B221-4336-BEA0-189B0D0F22E1}" type="presOf" srcId="{58898816-01CD-4AE2-9033-31F965B49CA3}" destId="{9EEB8A8C-84DE-4F2D-9D8B-4002F1CFF4E9}" srcOrd="0" destOrd="0" presId="urn:microsoft.com/office/officeart/2005/8/layout/matrix3"/>
    <dgm:cxn modelId="{9377B50C-B633-4318-8E22-293887C34679}" type="presParOf" srcId="{9EEB8A8C-84DE-4F2D-9D8B-4002F1CFF4E9}" destId="{759C8632-3E81-4352-8BF2-D9454F303229}" srcOrd="0" destOrd="0" presId="urn:microsoft.com/office/officeart/2005/8/layout/matrix3"/>
    <dgm:cxn modelId="{F985BB8A-9673-49C9-84E4-07D7DCF35C01}" type="presParOf" srcId="{9EEB8A8C-84DE-4F2D-9D8B-4002F1CFF4E9}" destId="{4DE9606D-6B1C-4C06-9D98-57BEDD45573F}" srcOrd="1" destOrd="0" presId="urn:microsoft.com/office/officeart/2005/8/layout/matrix3"/>
    <dgm:cxn modelId="{14BBDD2B-F002-432A-BADA-E207EA19F4D1}" type="presParOf" srcId="{9EEB8A8C-84DE-4F2D-9D8B-4002F1CFF4E9}" destId="{A4D697D9-C125-4381-9032-232093020023}" srcOrd="2" destOrd="0" presId="urn:microsoft.com/office/officeart/2005/8/layout/matrix3"/>
    <dgm:cxn modelId="{A2D04815-8EFF-4922-BA0C-730953E9590D}" type="presParOf" srcId="{9EEB8A8C-84DE-4F2D-9D8B-4002F1CFF4E9}" destId="{EC48B3C3-30F4-4E0E-A689-B147B254C282}" srcOrd="3" destOrd="0" presId="urn:microsoft.com/office/officeart/2005/8/layout/matrix3"/>
    <dgm:cxn modelId="{34AF0395-2FE4-4F1B-AFD8-CEDF3BC4F2E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3429DE5B-3AA7-4F6C-9E7E-E7306B858C51}" type="presOf" srcId="{A4513A06-70C5-4A59-8BBD-60BE8683027C}" destId="{EC48B3C3-30F4-4E0E-A689-B147B254C282}" srcOrd="0" destOrd="0" presId="urn:microsoft.com/office/officeart/2005/8/layout/matrix3"/>
    <dgm:cxn modelId="{BAC3ACB7-FBEB-4757-806A-0BF386B70630}"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6D53BAA-8F6A-44C5-AF1A-7D2071ABC444}"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B7B37D0E-386F-4DD4-924C-2446B48CEDA7}" type="presOf" srcId="{751FC799-435A-4719-8679-9D68050CC3EE}" destId="{A4D697D9-C125-4381-9032-232093020023}" srcOrd="0" destOrd="0" presId="urn:microsoft.com/office/officeart/2005/8/layout/matrix3"/>
    <dgm:cxn modelId="{106754FC-DFCC-4229-8569-ED9662DA26E6}" type="presParOf" srcId="{9EEB8A8C-84DE-4F2D-9D8B-4002F1CFF4E9}" destId="{759C8632-3E81-4352-8BF2-D9454F303229}" srcOrd="0" destOrd="0" presId="urn:microsoft.com/office/officeart/2005/8/layout/matrix3"/>
    <dgm:cxn modelId="{D5A57571-A37F-4092-AC4E-54E3E193D202}" type="presParOf" srcId="{9EEB8A8C-84DE-4F2D-9D8B-4002F1CFF4E9}" destId="{4DE9606D-6B1C-4C06-9D98-57BEDD45573F}" srcOrd="1" destOrd="0" presId="urn:microsoft.com/office/officeart/2005/8/layout/matrix3"/>
    <dgm:cxn modelId="{3DED092F-8EAD-4B72-9812-0E5FB5AE000B}" type="presParOf" srcId="{9EEB8A8C-84DE-4F2D-9D8B-4002F1CFF4E9}" destId="{A4D697D9-C125-4381-9032-232093020023}" srcOrd="2" destOrd="0" presId="urn:microsoft.com/office/officeart/2005/8/layout/matrix3"/>
    <dgm:cxn modelId="{9A232FD0-1B68-4085-8F4A-5C9A394E7312}" type="presParOf" srcId="{9EEB8A8C-84DE-4F2D-9D8B-4002F1CFF4E9}" destId="{EC48B3C3-30F4-4E0E-A689-B147B254C282}" srcOrd="3" destOrd="0" presId="urn:microsoft.com/office/officeart/2005/8/layout/matrix3"/>
    <dgm:cxn modelId="{7BA7581F-F0DE-48DB-ADCC-F693113D115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49EEA98E-4D65-46ED-8630-2EBB7449EEAD}"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8D382096-0D31-4ADE-A0E1-BC51B10C0767}" type="presOf" srcId="{4ECF41F9-9B07-44A8-8051-066B958BF685}" destId="{4DE9606D-6B1C-4C06-9D98-57BEDD45573F}" srcOrd="0" destOrd="0" presId="urn:microsoft.com/office/officeart/2005/8/layout/matrix3"/>
    <dgm:cxn modelId="{DBFA430E-5DF5-483F-BBFC-7DF64E10BB8F}"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9C1ADFFC-2D2D-441C-BBF8-0853A0E97264}" type="presOf" srcId="{A4513A06-70C5-4A59-8BBD-60BE8683027C}" destId="{EC48B3C3-30F4-4E0E-A689-B147B254C282}" srcOrd="0" destOrd="0" presId="urn:microsoft.com/office/officeart/2005/8/layout/matrix3"/>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0A5A32DA-8CDF-463C-BBBA-01009FC66094}" type="presOf" srcId="{4AB04706-5992-4114-A2BE-97768DF1B48F}" destId="{7E7A3F08-0D5C-4334-B11D-E69A77560FD4}" srcOrd="0" destOrd="0" presId="urn:microsoft.com/office/officeart/2005/8/layout/matrix3"/>
    <dgm:cxn modelId="{821AE76E-264E-4692-A085-A74DE9774E31}" type="presParOf" srcId="{9EEB8A8C-84DE-4F2D-9D8B-4002F1CFF4E9}" destId="{759C8632-3E81-4352-8BF2-D9454F303229}" srcOrd="0" destOrd="0" presId="urn:microsoft.com/office/officeart/2005/8/layout/matrix3"/>
    <dgm:cxn modelId="{6AA7E570-064B-4037-8CF6-D1BE5AE809D3}" type="presParOf" srcId="{9EEB8A8C-84DE-4F2D-9D8B-4002F1CFF4E9}" destId="{4DE9606D-6B1C-4C06-9D98-57BEDD45573F}" srcOrd="1" destOrd="0" presId="urn:microsoft.com/office/officeart/2005/8/layout/matrix3"/>
    <dgm:cxn modelId="{05DAE02F-8E97-43D7-BA00-8819AD25102E}" type="presParOf" srcId="{9EEB8A8C-84DE-4F2D-9D8B-4002F1CFF4E9}" destId="{A4D697D9-C125-4381-9032-232093020023}" srcOrd="2" destOrd="0" presId="urn:microsoft.com/office/officeart/2005/8/layout/matrix3"/>
    <dgm:cxn modelId="{140BE20C-A6A4-4F63-96BD-F0A324EEEB02}" type="presParOf" srcId="{9EEB8A8C-84DE-4F2D-9D8B-4002F1CFF4E9}" destId="{EC48B3C3-30F4-4E0E-A689-B147B254C282}" srcOrd="3" destOrd="0" presId="urn:microsoft.com/office/officeart/2005/8/layout/matrix3"/>
    <dgm:cxn modelId="{AAC2F815-F50A-49E9-B9D2-8DF423528D4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9B238D44-3467-4B77-A720-2981CAF8C7C7}" type="presOf" srcId="{4ECF41F9-9B07-44A8-8051-066B958BF685}" destId="{4DE9606D-6B1C-4C06-9D98-57BEDD45573F}" srcOrd="0" destOrd="0" presId="urn:microsoft.com/office/officeart/2005/8/layout/matrix3"/>
    <dgm:cxn modelId="{DB275CF8-705D-45DC-8956-E5DFC5624F35}"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FC20FF7-CACC-4FFE-B554-A7F9CD301763}"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65CFD0A-72F7-4C99-B293-55FF2423763F}"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B223AA0-ED01-4089-8753-02458FB9895E}" type="presOf" srcId="{A4513A06-70C5-4A59-8BBD-60BE8683027C}" destId="{EC48B3C3-30F4-4E0E-A689-B147B254C282}" srcOrd="0" destOrd="0" presId="urn:microsoft.com/office/officeart/2005/8/layout/matrix3"/>
    <dgm:cxn modelId="{53C129CA-CFBA-462E-A88F-583D79E91FC2}" type="presParOf" srcId="{9EEB8A8C-84DE-4F2D-9D8B-4002F1CFF4E9}" destId="{759C8632-3E81-4352-8BF2-D9454F303229}" srcOrd="0" destOrd="0" presId="urn:microsoft.com/office/officeart/2005/8/layout/matrix3"/>
    <dgm:cxn modelId="{FF31B987-597A-4C65-A2D8-1952040E4B49}" type="presParOf" srcId="{9EEB8A8C-84DE-4F2D-9D8B-4002F1CFF4E9}" destId="{4DE9606D-6B1C-4C06-9D98-57BEDD45573F}" srcOrd="1" destOrd="0" presId="urn:microsoft.com/office/officeart/2005/8/layout/matrix3"/>
    <dgm:cxn modelId="{0E441119-A3E3-42B8-952A-187F2166C85C}" type="presParOf" srcId="{9EEB8A8C-84DE-4F2D-9D8B-4002F1CFF4E9}" destId="{A4D697D9-C125-4381-9032-232093020023}" srcOrd="2" destOrd="0" presId="urn:microsoft.com/office/officeart/2005/8/layout/matrix3"/>
    <dgm:cxn modelId="{FCA20541-C162-4DAC-9B77-DA6D5AA51985}" type="presParOf" srcId="{9EEB8A8C-84DE-4F2D-9D8B-4002F1CFF4E9}" destId="{EC48B3C3-30F4-4E0E-A689-B147B254C282}" srcOrd="3" destOrd="0" presId="urn:microsoft.com/office/officeart/2005/8/layout/matrix3"/>
    <dgm:cxn modelId="{8D1EBB99-EA10-4B91-8C8D-53FE19ACE1F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037D04A2-8F6E-4853-9122-EF6E032B8777}" type="presOf" srcId="{A4513A06-70C5-4A59-8BBD-60BE8683027C}" destId="{EC48B3C3-30F4-4E0E-A689-B147B254C282}" srcOrd="0" destOrd="0" presId="urn:microsoft.com/office/officeart/2005/8/layout/matrix3"/>
    <dgm:cxn modelId="{064680FD-5201-4EF6-AB94-E8249195D8F3}"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CBE7C76-6926-450C-9D01-96CDA22DEC9A}"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6BB0717B-0417-43A5-B5F9-148C471EA7D1}"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804FF0D-5558-47A2-B929-9780CA076032}" type="presParOf" srcId="{9EEB8A8C-84DE-4F2D-9D8B-4002F1CFF4E9}" destId="{759C8632-3E81-4352-8BF2-D9454F303229}" srcOrd="0" destOrd="0" presId="urn:microsoft.com/office/officeart/2005/8/layout/matrix3"/>
    <dgm:cxn modelId="{4BD22DB8-43CE-49DE-87B2-AEC4AA5BD501}" type="presParOf" srcId="{9EEB8A8C-84DE-4F2D-9D8B-4002F1CFF4E9}" destId="{4DE9606D-6B1C-4C06-9D98-57BEDD45573F}" srcOrd="1" destOrd="0" presId="urn:microsoft.com/office/officeart/2005/8/layout/matrix3"/>
    <dgm:cxn modelId="{C433AA47-D12D-4567-8A3E-EDEA546EE851}" type="presParOf" srcId="{9EEB8A8C-84DE-4F2D-9D8B-4002F1CFF4E9}" destId="{A4D697D9-C125-4381-9032-232093020023}" srcOrd="2" destOrd="0" presId="urn:microsoft.com/office/officeart/2005/8/layout/matrix3"/>
    <dgm:cxn modelId="{75B267FB-D76A-429D-A619-546C49869A4D}" type="presParOf" srcId="{9EEB8A8C-84DE-4F2D-9D8B-4002F1CFF4E9}" destId="{EC48B3C3-30F4-4E0E-A689-B147B254C282}" srcOrd="3" destOrd="0" presId="urn:microsoft.com/office/officeart/2005/8/layout/matrix3"/>
    <dgm:cxn modelId="{CFC0508A-CDDB-41D9-BEBB-66AC1F82838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2E1322A7-9082-4510-BAED-4C2B576D8D8D}"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EDD6C10-A243-434F-BB86-8D7E72B08038}" type="presOf" srcId="{4AB04706-5992-4114-A2BE-97768DF1B48F}" destId="{7E7A3F08-0D5C-4334-B11D-E69A77560FD4}" srcOrd="0" destOrd="0" presId="urn:microsoft.com/office/officeart/2005/8/layout/matrix3"/>
    <dgm:cxn modelId="{7E22552B-C196-48A5-ABC1-08328B22B8D9}"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1134F8A-7A3D-45D9-B0D4-3192E8C9E114}" type="presOf" srcId="{A4513A06-70C5-4A59-8BBD-60BE8683027C}" destId="{EC48B3C3-30F4-4E0E-A689-B147B254C282}" srcOrd="0" destOrd="0" presId="urn:microsoft.com/office/officeart/2005/8/layout/matrix3"/>
    <dgm:cxn modelId="{82E33706-0EEB-4673-87DD-683AECF50CCA}" type="presOf" srcId="{A7D8FFE0-50FA-4C85-8D57-C6D10FE100D2}" destId="{A4D697D9-C125-4381-9032-232093020023}" srcOrd="0" destOrd="0" presId="urn:microsoft.com/office/officeart/2005/8/layout/matrix3"/>
    <dgm:cxn modelId="{C0400270-D88E-44DE-BBEB-9FACF6866387}" type="presParOf" srcId="{9EEB8A8C-84DE-4F2D-9D8B-4002F1CFF4E9}" destId="{759C8632-3E81-4352-8BF2-D9454F303229}" srcOrd="0" destOrd="0" presId="urn:microsoft.com/office/officeart/2005/8/layout/matrix3"/>
    <dgm:cxn modelId="{D18CDAD3-33EB-4410-B2D6-3B9F77AE64B9}" type="presParOf" srcId="{9EEB8A8C-84DE-4F2D-9D8B-4002F1CFF4E9}" destId="{4DE9606D-6B1C-4C06-9D98-57BEDD45573F}" srcOrd="1" destOrd="0" presId="urn:microsoft.com/office/officeart/2005/8/layout/matrix3"/>
    <dgm:cxn modelId="{62E0BD29-CFF2-4FDC-A366-E3EE0155D70A}" type="presParOf" srcId="{9EEB8A8C-84DE-4F2D-9D8B-4002F1CFF4E9}" destId="{A4D697D9-C125-4381-9032-232093020023}" srcOrd="2" destOrd="0" presId="urn:microsoft.com/office/officeart/2005/8/layout/matrix3"/>
    <dgm:cxn modelId="{AD0B977E-7677-4DCE-9D8A-DBEB36CD1B52}" type="presParOf" srcId="{9EEB8A8C-84DE-4F2D-9D8B-4002F1CFF4E9}" destId="{EC48B3C3-30F4-4E0E-A689-B147B254C282}" srcOrd="3" destOrd="0" presId="urn:microsoft.com/office/officeart/2005/8/layout/matrix3"/>
    <dgm:cxn modelId="{86DF2E6A-4EE7-4A09-BC0C-E9A625CE3EB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4700DD2F-6ED7-4A55-8F48-27A1FA4BCAAE}" type="presOf" srcId="{58898816-01CD-4AE2-9033-31F965B49CA3}" destId="{9EEB8A8C-84DE-4F2D-9D8B-4002F1CFF4E9}" srcOrd="0" destOrd="0" presId="urn:microsoft.com/office/officeart/2005/8/layout/matrix3"/>
    <dgm:cxn modelId="{E0F98B27-BDA2-4EE1-8E64-26EC25C23739}"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6D486DB9-4C47-4C30-9557-203FF9C5181C}"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5E153C61-C1AC-4CFD-B9CB-84055AA3981B}"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B6A3AE6F-BC84-4AA1-AD9A-EEDF3FC9E138}" type="presOf" srcId="{4ECF41F9-9B07-44A8-8051-066B958BF685}" destId="{4DE9606D-6B1C-4C06-9D98-57BEDD45573F}" srcOrd="0" destOrd="0" presId="urn:microsoft.com/office/officeart/2005/8/layout/matrix3"/>
    <dgm:cxn modelId="{52042E55-856A-4B09-97BA-347407129354}" type="presParOf" srcId="{9EEB8A8C-84DE-4F2D-9D8B-4002F1CFF4E9}" destId="{759C8632-3E81-4352-8BF2-D9454F303229}" srcOrd="0" destOrd="0" presId="urn:microsoft.com/office/officeart/2005/8/layout/matrix3"/>
    <dgm:cxn modelId="{06D57D05-AC4B-49AC-A47F-D18694126E93}" type="presParOf" srcId="{9EEB8A8C-84DE-4F2D-9D8B-4002F1CFF4E9}" destId="{4DE9606D-6B1C-4C06-9D98-57BEDD45573F}" srcOrd="1" destOrd="0" presId="urn:microsoft.com/office/officeart/2005/8/layout/matrix3"/>
    <dgm:cxn modelId="{4B245599-4396-426B-A391-51553AABFDF1}" type="presParOf" srcId="{9EEB8A8C-84DE-4F2D-9D8B-4002F1CFF4E9}" destId="{A4D697D9-C125-4381-9032-232093020023}" srcOrd="2" destOrd="0" presId="urn:microsoft.com/office/officeart/2005/8/layout/matrix3"/>
    <dgm:cxn modelId="{E0F6DFD6-663C-4C77-8FB6-39B244B4CFB0}" type="presParOf" srcId="{9EEB8A8C-84DE-4F2D-9D8B-4002F1CFF4E9}" destId="{EC48B3C3-30F4-4E0E-A689-B147B254C282}" srcOrd="3" destOrd="0" presId="urn:microsoft.com/office/officeart/2005/8/layout/matrix3"/>
    <dgm:cxn modelId="{0280F0F4-6051-4795-9597-A214E6BE06F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55BB445-92AA-4BD7-A7B9-BE3191C6BBA1}" type="presOf" srcId="{A4513A06-70C5-4A59-8BBD-60BE8683027C}" destId="{EC48B3C3-30F4-4E0E-A689-B147B254C282}" srcOrd="0" destOrd="0" presId="urn:microsoft.com/office/officeart/2005/8/layout/matrix3"/>
    <dgm:cxn modelId="{EFF23DA7-6DEC-406B-A165-55A93FE465D1}"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8B28D644-9E8F-4F74-B542-CFF020A29CEA}" type="presOf" srcId="{751FC799-435A-4719-8679-9D68050CC3EE}" destId="{A4D697D9-C125-4381-9032-232093020023}" srcOrd="0" destOrd="0" presId="urn:microsoft.com/office/officeart/2005/8/layout/matrix3"/>
    <dgm:cxn modelId="{61E73066-BBCA-4AE3-A5BE-BB0D51F2378B}" type="presOf" srcId="{4ECF41F9-9B07-44A8-8051-066B958BF685}" destId="{4DE9606D-6B1C-4C06-9D98-57BEDD45573F}" srcOrd="0" destOrd="0" presId="urn:microsoft.com/office/officeart/2005/8/layout/matrix3"/>
    <dgm:cxn modelId="{D241CABE-D98F-4D5B-BBB4-D97C2C1BC59F}" type="presParOf" srcId="{9EEB8A8C-84DE-4F2D-9D8B-4002F1CFF4E9}" destId="{759C8632-3E81-4352-8BF2-D9454F303229}" srcOrd="0" destOrd="0" presId="urn:microsoft.com/office/officeart/2005/8/layout/matrix3"/>
    <dgm:cxn modelId="{65AC55B3-F6B2-449C-9A41-B69321B0369D}" type="presParOf" srcId="{9EEB8A8C-84DE-4F2D-9D8B-4002F1CFF4E9}" destId="{4DE9606D-6B1C-4C06-9D98-57BEDD45573F}" srcOrd="1" destOrd="0" presId="urn:microsoft.com/office/officeart/2005/8/layout/matrix3"/>
    <dgm:cxn modelId="{08651B22-AA6D-4381-9B25-FA4CE7631981}" type="presParOf" srcId="{9EEB8A8C-84DE-4F2D-9D8B-4002F1CFF4E9}" destId="{A4D697D9-C125-4381-9032-232093020023}" srcOrd="2" destOrd="0" presId="urn:microsoft.com/office/officeart/2005/8/layout/matrix3"/>
    <dgm:cxn modelId="{DDEDBB36-EB76-49D0-9F1B-D26E2029A41E}" type="presParOf" srcId="{9EEB8A8C-84DE-4F2D-9D8B-4002F1CFF4E9}" destId="{EC48B3C3-30F4-4E0E-A689-B147B254C282}" srcOrd="3" destOrd="0" presId="urn:microsoft.com/office/officeart/2005/8/layout/matrix3"/>
    <dgm:cxn modelId="{085A4852-88C5-4AEE-BDF7-EAD56ED0300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5F64AF3D-39AE-4653-B34E-2BD623E231B5}"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079219D-0E78-4625-A405-A160926F60B1}" type="presOf" srcId="{58898816-01CD-4AE2-9033-31F965B49CA3}" destId="{9EEB8A8C-84DE-4F2D-9D8B-4002F1CFF4E9}" srcOrd="0" destOrd="0" presId="urn:microsoft.com/office/officeart/2005/8/layout/matrix3"/>
    <dgm:cxn modelId="{0F40CC16-36F3-4C4A-801A-5119FFB8F846}"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3CA2F87-F179-4559-B189-7101EC6E5EEF}" type="presOf" srcId="{A4513A06-70C5-4A59-8BBD-60BE8683027C}" destId="{EC48B3C3-30F4-4E0E-A689-B147B254C282}" srcOrd="0" destOrd="0" presId="urn:microsoft.com/office/officeart/2005/8/layout/matrix3"/>
    <dgm:cxn modelId="{3956B272-4629-45DC-9662-95E1EB6843E1}" type="presOf" srcId="{4ECF41F9-9B07-44A8-8051-066B958BF685}" destId="{4DE9606D-6B1C-4C06-9D98-57BEDD45573F}" srcOrd="0" destOrd="0" presId="urn:microsoft.com/office/officeart/2005/8/layout/matrix3"/>
    <dgm:cxn modelId="{6FC59772-E73D-469C-95C7-6C3C779BC372}" type="presParOf" srcId="{9EEB8A8C-84DE-4F2D-9D8B-4002F1CFF4E9}" destId="{759C8632-3E81-4352-8BF2-D9454F303229}" srcOrd="0" destOrd="0" presId="urn:microsoft.com/office/officeart/2005/8/layout/matrix3"/>
    <dgm:cxn modelId="{036A9515-0DFB-4B1B-A238-37800D2FF069}" type="presParOf" srcId="{9EEB8A8C-84DE-4F2D-9D8B-4002F1CFF4E9}" destId="{4DE9606D-6B1C-4C06-9D98-57BEDD45573F}" srcOrd="1" destOrd="0" presId="urn:microsoft.com/office/officeart/2005/8/layout/matrix3"/>
    <dgm:cxn modelId="{01A41E15-F203-4FD1-B727-C4523E84FC0B}" type="presParOf" srcId="{9EEB8A8C-84DE-4F2D-9D8B-4002F1CFF4E9}" destId="{A4D697D9-C125-4381-9032-232093020023}" srcOrd="2" destOrd="0" presId="urn:microsoft.com/office/officeart/2005/8/layout/matrix3"/>
    <dgm:cxn modelId="{F9F25D60-7023-4888-AB12-BFCD79372C5A}" type="presParOf" srcId="{9EEB8A8C-84DE-4F2D-9D8B-4002F1CFF4E9}" destId="{EC48B3C3-30F4-4E0E-A689-B147B254C282}" srcOrd="3" destOrd="0" presId="urn:microsoft.com/office/officeart/2005/8/layout/matrix3"/>
    <dgm:cxn modelId="{EDA56B5D-DBCD-4991-91C6-BDC8D30AB1A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F04A333F-AB02-4F95-B671-DF651237AF61}"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7F9C91D4-4BA7-491C-82A6-04DA91268A61}" type="presOf" srcId="{58898816-01CD-4AE2-9033-31F965B49CA3}" destId="{9EEB8A8C-84DE-4F2D-9D8B-4002F1CFF4E9}" srcOrd="0" destOrd="0" presId="urn:microsoft.com/office/officeart/2005/8/layout/matrix3"/>
    <dgm:cxn modelId="{E736F926-34D4-4F5D-9E8B-4EB7E433F8E3}" type="presOf" srcId="{A4513A06-70C5-4A59-8BBD-60BE8683027C}" destId="{EC48B3C3-30F4-4E0E-A689-B147B254C282}" srcOrd="0" destOrd="0" presId="urn:microsoft.com/office/officeart/2005/8/layout/matrix3"/>
    <dgm:cxn modelId="{9C09B8FC-878A-4E55-95F7-8D07E77DA0A2}"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EB6CF4C8-8766-4939-B8FB-55D82BD2C7D5}"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FA18FA3A-B1DB-43B4-B138-9713C63ABA29}" type="presParOf" srcId="{9EEB8A8C-84DE-4F2D-9D8B-4002F1CFF4E9}" destId="{759C8632-3E81-4352-8BF2-D9454F303229}" srcOrd="0" destOrd="0" presId="urn:microsoft.com/office/officeart/2005/8/layout/matrix3"/>
    <dgm:cxn modelId="{D59E19E5-B55D-422C-A177-22FF63A962BF}" type="presParOf" srcId="{9EEB8A8C-84DE-4F2D-9D8B-4002F1CFF4E9}" destId="{4DE9606D-6B1C-4C06-9D98-57BEDD45573F}" srcOrd="1" destOrd="0" presId="urn:microsoft.com/office/officeart/2005/8/layout/matrix3"/>
    <dgm:cxn modelId="{B4507893-5D93-4D0E-9AB0-F58E6EE11635}" type="presParOf" srcId="{9EEB8A8C-84DE-4F2D-9D8B-4002F1CFF4E9}" destId="{A4D697D9-C125-4381-9032-232093020023}" srcOrd="2" destOrd="0" presId="urn:microsoft.com/office/officeart/2005/8/layout/matrix3"/>
    <dgm:cxn modelId="{3C444653-2311-48D4-AC00-5FCDC06D0E12}" type="presParOf" srcId="{9EEB8A8C-84DE-4F2D-9D8B-4002F1CFF4E9}" destId="{EC48B3C3-30F4-4E0E-A689-B147B254C282}" srcOrd="3" destOrd="0" presId="urn:microsoft.com/office/officeart/2005/8/layout/matrix3"/>
    <dgm:cxn modelId="{0045BCCD-3DC7-42C0-B17D-B9F0437B6B0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47FCFF9E-D23C-48D3-BEB1-C45E664BDF24}"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7873C475-3FCA-4287-A46B-CBF47F03E35E}" type="presOf" srcId="{A7D8FFE0-50FA-4C85-8D57-C6D10FE100D2}" destId="{A4D697D9-C125-4381-9032-232093020023}" srcOrd="0" destOrd="0" presId="urn:microsoft.com/office/officeart/2005/8/layout/matrix3"/>
    <dgm:cxn modelId="{8B4B19B4-60AB-4FB3-A38B-5B6BB5931157}"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8A2D7137-571A-49E6-B076-182A916355B7}" type="presOf" srcId="{4AB04706-5992-4114-A2BE-97768DF1B48F}" destId="{7E7A3F08-0D5C-4334-B11D-E69A77560FD4}" srcOrd="0" destOrd="0" presId="urn:microsoft.com/office/officeart/2005/8/layout/matrix3"/>
    <dgm:cxn modelId="{7CA6D554-E51B-4108-8224-9E0058966642}" type="presOf" srcId="{4ECF41F9-9B07-44A8-8051-066B958BF685}" destId="{4DE9606D-6B1C-4C06-9D98-57BEDD45573F}" srcOrd="0" destOrd="0" presId="urn:microsoft.com/office/officeart/2005/8/layout/matrix3"/>
    <dgm:cxn modelId="{954D0DA9-3268-4941-AF76-C007256323DB}" type="presParOf" srcId="{9EEB8A8C-84DE-4F2D-9D8B-4002F1CFF4E9}" destId="{759C8632-3E81-4352-8BF2-D9454F303229}" srcOrd="0" destOrd="0" presId="urn:microsoft.com/office/officeart/2005/8/layout/matrix3"/>
    <dgm:cxn modelId="{543FCC2F-A9A6-43EE-88A4-7D54E971EEFC}" type="presParOf" srcId="{9EEB8A8C-84DE-4F2D-9D8B-4002F1CFF4E9}" destId="{4DE9606D-6B1C-4C06-9D98-57BEDD45573F}" srcOrd="1" destOrd="0" presId="urn:microsoft.com/office/officeart/2005/8/layout/matrix3"/>
    <dgm:cxn modelId="{E91376B2-AD50-4CCC-9C8A-6E26C9BEC250}" type="presParOf" srcId="{9EEB8A8C-84DE-4F2D-9D8B-4002F1CFF4E9}" destId="{A4D697D9-C125-4381-9032-232093020023}" srcOrd="2" destOrd="0" presId="urn:microsoft.com/office/officeart/2005/8/layout/matrix3"/>
    <dgm:cxn modelId="{6BAE9FB6-2EA1-498C-81EA-AFE513A37EA9}" type="presParOf" srcId="{9EEB8A8C-84DE-4F2D-9D8B-4002F1CFF4E9}" destId="{EC48B3C3-30F4-4E0E-A689-B147B254C282}" srcOrd="3" destOrd="0" presId="urn:microsoft.com/office/officeart/2005/8/layout/matrix3"/>
    <dgm:cxn modelId="{90050F3D-51DC-41EF-BE46-FED2014A170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F6600BE-9CDF-434B-8C1C-D8B70480CEB8}"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85686F5-8DAB-476F-9D4E-89D54CD92BCB}"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6D2CD936-1970-4BDC-B8DA-6375831190D9}" type="presOf" srcId="{A4513A06-70C5-4A59-8BBD-60BE8683027C}" destId="{EC48B3C3-30F4-4E0E-A689-B147B254C282}" srcOrd="0" destOrd="0" presId="urn:microsoft.com/office/officeart/2005/8/layout/matrix3"/>
    <dgm:cxn modelId="{135A2A44-A6E2-479E-B86B-9352941ADC8F}" type="presOf" srcId="{751FC799-435A-4719-8679-9D68050CC3EE}" destId="{A4D697D9-C125-4381-9032-232093020023}" srcOrd="0" destOrd="0" presId="urn:microsoft.com/office/officeart/2005/8/layout/matrix3"/>
    <dgm:cxn modelId="{A836B4FA-D3DB-4657-A4F7-065E0EDD574D}" type="presParOf" srcId="{9EEB8A8C-84DE-4F2D-9D8B-4002F1CFF4E9}" destId="{759C8632-3E81-4352-8BF2-D9454F303229}" srcOrd="0" destOrd="0" presId="urn:microsoft.com/office/officeart/2005/8/layout/matrix3"/>
    <dgm:cxn modelId="{00A07E1B-8862-4C96-B8D6-80C4CFD9B63E}" type="presParOf" srcId="{9EEB8A8C-84DE-4F2D-9D8B-4002F1CFF4E9}" destId="{4DE9606D-6B1C-4C06-9D98-57BEDD45573F}" srcOrd="1" destOrd="0" presId="urn:microsoft.com/office/officeart/2005/8/layout/matrix3"/>
    <dgm:cxn modelId="{DBBEA305-8A25-4CC2-AE13-4F642F7D7954}" type="presParOf" srcId="{9EEB8A8C-84DE-4F2D-9D8B-4002F1CFF4E9}" destId="{A4D697D9-C125-4381-9032-232093020023}" srcOrd="2" destOrd="0" presId="urn:microsoft.com/office/officeart/2005/8/layout/matrix3"/>
    <dgm:cxn modelId="{D15632F0-F1D5-476B-8251-92D4760176A8}" type="presParOf" srcId="{9EEB8A8C-84DE-4F2D-9D8B-4002F1CFF4E9}" destId="{EC48B3C3-30F4-4E0E-A689-B147B254C282}" srcOrd="3" destOrd="0" presId="urn:microsoft.com/office/officeart/2005/8/layout/matrix3"/>
    <dgm:cxn modelId="{185F1E17-D02C-4F69-A3BC-A956FF60954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08EBE038-308D-4A65-9A61-B24FD7FA0E73}" type="presOf" srcId="{A4513A06-70C5-4A59-8BBD-60BE8683027C}" destId="{EC48B3C3-30F4-4E0E-A689-B147B254C282}" srcOrd="0" destOrd="0" presId="urn:microsoft.com/office/officeart/2005/8/layout/matrix3"/>
    <dgm:cxn modelId="{BFDF7C21-719A-4E80-A94E-6E848BFA7F61}"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1405137-C8C2-4B80-A32D-A8ACD7DD9E75}"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0BED3D1-B86D-460F-A29E-1FB8F1BA57F6}"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3CA9C0FD-CA07-4662-BF30-159940E92F54}" srcId="{58898816-01CD-4AE2-9033-31F965B49CA3}" destId="{E1575DF3-6E55-4D49-9320-7C58398BAFF7}" srcOrd="4" destOrd="0" parTransId="{0B795E87-0D9A-432C-A88C-90D582AF29C9}" sibTransId="{75CDD378-474D-45D1-9F31-7EA78CF1A961}"/>
    <dgm:cxn modelId="{B034090C-7B14-4F6A-AC6E-FD93A96EFA58}" srcId="{58898816-01CD-4AE2-9033-31F965B49CA3}" destId="{A7D8FFE0-50FA-4C85-8D57-C6D10FE100D2}" srcOrd="1" destOrd="0" parTransId="{2FE1C48D-587B-4CC5-A2B5-C7A4C0F7D1B2}" sibTransId="{1D5E2AC7-B488-4994-BFC8-E329D698242F}"/>
    <dgm:cxn modelId="{65A1D8FC-1506-4A73-9864-9D0D8A976909}" type="presOf" srcId="{58898816-01CD-4AE2-9033-31F965B49CA3}" destId="{9EEB8A8C-84DE-4F2D-9D8B-4002F1CFF4E9}" srcOrd="0" destOrd="0" presId="urn:microsoft.com/office/officeart/2005/8/layout/matrix3"/>
    <dgm:cxn modelId="{CA2E7AE8-BAD4-4B45-AD65-D254698DDF17}" type="presParOf" srcId="{9EEB8A8C-84DE-4F2D-9D8B-4002F1CFF4E9}" destId="{759C8632-3E81-4352-8BF2-D9454F303229}" srcOrd="0" destOrd="0" presId="urn:microsoft.com/office/officeart/2005/8/layout/matrix3"/>
    <dgm:cxn modelId="{59798049-7DC0-4143-871A-E1593EAF50F7}" type="presParOf" srcId="{9EEB8A8C-84DE-4F2D-9D8B-4002F1CFF4E9}" destId="{4DE9606D-6B1C-4C06-9D98-57BEDD45573F}" srcOrd="1" destOrd="0" presId="urn:microsoft.com/office/officeart/2005/8/layout/matrix3"/>
    <dgm:cxn modelId="{418A365C-73F6-4BDA-B03A-3A2EF698393A}" type="presParOf" srcId="{9EEB8A8C-84DE-4F2D-9D8B-4002F1CFF4E9}" destId="{A4D697D9-C125-4381-9032-232093020023}" srcOrd="2" destOrd="0" presId="urn:microsoft.com/office/officeart/2005/8/layout/matrix3"/>
    <dgm:cxn modelId="{ED619876-8863-4F08-89D5-E987893909DF}" type="presParOf" srcId="{9EEB8A8C-84DE-4F2D-9D8B-4002F1CFF4E9}" destId="{EC48B3C3-30F4-4E0E-A689-B147B254C282}" srcOrd="3" destOrd="0" presId="urn:microsoft.com/office/officeart/2005/8/layout/matrix3"/>
    <dgm:cxn modelId="{47868A14-15FF-4E91-B444-EBC49EF95E5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862F62C4-95D5-42FE-BB1B-9BC79C47BD6F}" type="presOf" srcId="{A4513A06-70C5-4A59-8BBD-60BE8683027C}" destId="{EC48B3C3-30F4-4E0E-A689-B147B254C282}" srcOrd="0" destOrd="0" presId="urn:microsoft.com/office/officeart/2005/8/layout/matrix3"/>
    <dgm:cxn modelId="{08EBD55B-E09A-4097-AB1B-54E82D326463}"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E6212485-C3C3-472D-8ACD-ABF78D901619}"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F7D23610-B639-4CDF-8F36-42A51196FC3C}" type="presOf" srcId="{4ECF41F9-9B07-44A8-8051-066B958BF685}" destId="{4DE9606D-6B1C-4C06-9D98-57BEDD45573F}" srcOrd="0" destOrd="0" presId="urn:microsoft.com/office/officeart/2005/8/layout/matrix3"/>
    <dgm:cxn modelId="{C6F548D5-2503-40FF-BF83-041EF4E3C17A}" type="presOf" srcId="{58898816-01CD-4AE2-9033-31F965B49CA3}" destId="{9EEB8A8C-84DE-4F2D-9D8B-4002F1CFF4E9}" srcOrd="0" destOrd="0" presId="urn:microsoft.com/office/officeart/2005/8/layout/matrix3"/>
    <dgm:cxn modelId="{1A10B838-3489-4629-A800-3EB28E724C6C}" type="presParOf" srcId="{9EEB8A8C-84DE-4F2D-9D8B-4002F1CFF4E9}" destId="{759C8632-3E81-4352-8BF2-D9454F303229}" srcOrd="0" destOrd="0" presId="urn:microsoft.com/office/officeart/2005/8/layout/matrix3"/>
    <dgm:cxn modelId="{956A7329-4175-4E5B-958A-8B53951D6AA6}" type="presParOf" srcId="{9EEB8A8C-84DE-4F2D-9D8B-4002F1CFF4E9}" destId="{4DE9606D-6B1C-4C06-9D98-57BEDD45573F}" srcOrd="1" destOrd="0" presId="urn:microsoft.com/office/officeart/2005/8/layout/matrix3"/>
    <dgm:cxn modelId="{A6D008D7-8080-42BB-921F-5BE52ED9C1EF}" type="presParOf" srcId="{9EEB8A8C-84DE-4F2D-9D8B-4002F1CFF4E9}" destId="{A4D697D9-C125-4381-9032-232093020023}" srcOrd="2" destOrd="0" presId="urn:microsoft.com/office/officeart/2005/8/layout/matrix3"/>
    <dgm:cxn modelId="{463F33BD-7B1B-4CF7-BD40-10E98F537AE7}" type="presParOf" srcId="{9EEB8A8C-84DE-4F2D-9D8B-4002F1CFF4E9}" destId="{EC48B3C3-30F4-4E0E-A689-B147B254C282}" srcOrd="3" destOrd="0" presId="urn:microsoft.com/office/officeart/2005/8/layout/matrix3"/>
    <dgm:cxn modelId="{B6923599-DC1A-4E07-B032-E1EE6EBCD22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5C081928-E217-4F97-B997-E75245062389}"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6476A9C-CFAB-4F89-A79C-569EE9E8D6EB}"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319E14F7-0B4A-445A-86F1-EA04677EA494}" type="presOf" srcId="{A4513A06-70C5-4A59-8BBD-60BE8683027C}" destId="{EC48B3C3-30F4-4E0E-A689-B147B254C282}" srcOrd="0" destOrd="0" presId="urn:microsoft.com/office/officeart/2005/8/layout/matrix3"/>
    <dgm:cxn modelId="{4CD07710-ED30-4226-BB06-B81B3DA61A65}" type="presOf" srcId="{58898816-01CD-4AE2-9033-31F965B49CA3}" destId="{9EEB8A8C-84DE-4F2D-9D8B-4002F1CFF4E9}" srcOrd="0" destOrd="0" presId="urn:microsoft.com/office/officeart/2005/8/layout/matrix3"/>
    <dgm:cxn modelId="{B6A06267-7E1F-4F4F-BE2E-1F383CE8C8E9}" type="presParOf" srcId="{9EEB8A8C-84DE-4F2D-9D8B-4002F1CFF4E9}" destId="{759C8632-3E81-4352-8BF2-D9454F303229}" srcOrd="0" destOrd="0" presId="urn:microsoft.com/office/officeart/2005/8/layout/matrix3"/>
    <dgm:cxn modelId="{0C3ED1CB-02FF-4C77-941A-C0642916AB91}" type="presParOf" srcId="{9EEB8A8C-84DE-4F2D-9D8B-4002F1CFF4E9}" destId="{4DE9606D-6B1C-4C06-9D98-57BEDD45573F}" srcOrd="1" destOrd="0" presId="urn:microsoft.com/office/officeart/2005/8/layout/matrix3"/>
    <dgm:cxn modelId="{120C6DBE-3391-46A7-BFB2-2DCFE4AEF62F}" type="presParOf" srcId="{9EEB8A8C-84DE-4F2D-9D8B-4002F1CFF4E9}" destId="{A4D697D9-C125-4381-9032-232093020023}" srcOrd="2" destOrd="0" presId="urn:microsoft.com/office/officeart/2005/8/layout/matrix3"/>
    <dgm:cxn modelId="{E8B6CD68-BEF1-41D0-AC75-FD4D4FF5D47C}" type="presParOf" srcId="{9EEB8A8C-84DE-4F2D-9D8B-4002F1CFF4E9}" destId="{EC48B3C3-30F4-4E0E-A689-B147B254C282}" srcOrd="3" destOrd="0" presId="urn:microsoft.com/office/officeart/2005/8/layout/matrix3"/>
    <dgm:cxn modelId="{1B3F915A-9954-4FFC-9477-9BDEBC52508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8856AB8B-03E6-41E0-9D88-F18235C87152}"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959D920A-CF74-41DD-89DB-CBDD65257A05}" type="presOf" srcId="{58898816-01CD-4AE2-9033-31F965B49CA3}" destId="{9EEB8A8C-84DE-4F2D-9D8B-4002F1CFF4E9}" srcOrd="0" destOrd="0" presId="urn:microsoft.com/office/officeart/2005/8/layout/matrix3"/>
    <dgm:cxn modelId="{1BF85A4D-D142-4648-AB0F-6F275438FFAB}" type="presOf" srcId="{4AB04706-5992-4114-A2BE-97768DF1B48F}" destId="{7E7A3F08-0D5C-4334-B11D-E69A77560FD4}" srcOrd="0" destOrd="0" presId="urn:microsoft.com/office/officeart/2005/8/layout/matrix3"/>
    <dgm:cxn modelId="{AE70F49F-5851-4543-97B6-373E4CC9A80E}" type="presOf" srcId="{A4513A06-70C5-4A59-8BBD-60BE8683027C}" destId="{EC48B3C3-30F4-4E0E-A689-B147B254C282}" srcOrd="0" destOrd="0" presId="urn:microsoft.com/office/officeart/2005/8/layout/matrix3"/>
    <dgm:cxn modelId="{71BEBA9A-1974-4120-8D52-3129D1C95E04}" type="presOf" srcId="{4ECF41F9-9B07-44A8-8051-066B958BF685}" destId="{4DE9606D-6B1C-4C06-9D98-57BEDD45573F}" srcOrd="0" destOrd="0" presId="urn:microsoft.com/office/officeart/2005/8/layout/matrix3"/>
    <dgm:cxn modelId="{52BF626B-25C4-4729-BDB6-162DC4477009}" type="presParOf" srcId="{9EEB8A8C-84DE-4F2D-9D8B-4002F1CFF4E9}" destId="{759C8632-3E81-4352-8BF2-D9454F303229}" srcOrd="0" destOrd="0" presId="urn:microsoft.com/office/officeart/2005/8/layout/matrix3"/>
    <dgm:cxn modelId="{164F72DE-6645-4619-8EBF-2A0B5198EA19}" type="presParOf" srcId="{9EEB8A8C-84DE-4F2D-9D8B-4002F1CFF4E9}" destId="{4DE9606D-6B1C-4C06-9D98-57BEDD45573F}" srcOrd="1" destOrd="0" presId="urn:microsoft.com/office/officeart/2005/8/layout/matrix3"/>
    <dgm:cxn modelId="{B709913D-148F-485B-8398-8BD899072296}" type="presParOf" srcId="{9EEB8A8C-84DE-4F2D-9D8B-4002F1CFF4E9}" destId="{A4D697D9-C125-4381-9032-232093020023}" srcOrd="2" destOrd="0" presId="urn:microsoft.com/office/officeart/2005/8/layout/matrix3"/>
    <dgm:cxn modelId="{FC4B798C-D327-4F1B-8C42-5D17F8E41663}" type="presParOf" srcId="{9EEB8A8C-84DE-4F2D-9D8B-4002F1CFF4E9}" destId="{EC48B3C3-30F4-4E0E-A689-B147B254C282}" srcOrd="3" destOrd="0" presId="urn:microsoft.com/office/officeart/2005/8/layout/matrix3"/>
    <dgm:cxn modelId="{B2D15D21-878C-48A0-AFE0-754646D7CF6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EDEEF375-FD50-4E2A-950A-489B0B33132A}"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3BC50D2-37E3-4DAA-9FBF-F8877F946C95}"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F9DBB90A-8542-4634-9F39-743B2BDE856E}"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F74EDE0C-B4AE-4C41-BF75-474496A8C46A}" type="presOf" srcId="{A7D8FFE0-50FA-4C85-8D57-C6D10FE100D2}" destId="{A4D697D9-C125-4381-9032-232093020023}" srcOrd="0" destOrd="0" presId="urn:microsoft.com/office/officeart/2005/8/layout/matrix3"/>
    <dgm:cxn modelId="{460E9CCE-5F75-488B-8660-3FE9F6C5150F}" type="presOf" srcId="{58898816-01CD-4AE2-9033-31F965B49CA3}" destId="{9EEB8A8C-84DE-4F2D-9D8B-4002F1CFF4E9}" srcOrd="0" destOrd="0" presId="urn:microsoft.com/office/officeart/2005/8/layout/matrix3"/>
    <dgm:cxn modelId="{06305303-FD10-4281-BA5C-0AF62E7FEE9D}" type="presParOf" srcId="{9EEB8A8C-84DE-4F2D-9D8B-4002F1CFF4E9}" destId="{759C8632-3E81-4352-8BF2-D9454F303229}" srcOrd="0" destOrd="0" presId="urn:microsoft.com/office/officeart/2005/8/layout/matrix3"/>
    <dgm:cxn modelId="{29CD404D-814C-457F-AED1-96ABAC605D07}" type="presParOf" srcId="{9EEB8A8C-84DE-4F2D-9D8B-4002F1CFF4E9}" destId="{4DE9606D-6B1C-4C06-9D98-57BEDD45573F}" srcOrd="1" destOrd="0" presId="urn:microsoft.com/office/officeart/2005/8/layout/matrix3"/>
    <dgm:cxn modelId="{F996A361-663A-44F8-80AD-90F4324ADA10}" type="presParOf" srcId="{9EEB8A8C-84DE-4F2D-9D8B-4002F1CFF4E9}" destId="{A4D697D9-C125-4381-9032-232093020023}" srcOrd="2" destOrd="0" presId="urn:microsoft.com/office/officeart/2005/8/layout/matrix3"/>
    <dgm:cxn modelId="{E616D683-F72E-42DE-A37F-2A31ADF826E8}" type="presParOf" srcId="{9EEB8A8C-84DE-4F2D-9D8B-4002F1CFF4E9}" destId="{EC48B3C3-30F4-4E0E-A689-B147B254C282}" srcOrd="3" destOrd="0" presId="urn:microsoft.com/office/officeart/2005/8/layout/matrix3"/>
    <dgm:cxn modelId="{9537BADC-0E72-460B-A60B-04B9E7F2996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4ABF249-9097-4F4A-8F90-1CEBE0904BC4}"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408DCA5-1E0D-4202-962B-75F5EF3AE6E2}" type="presOf" srcId="{A4513A06-70C5-4A59-8BBD-60BE8683027C}" destId="{EC48B3C3-30F4-4E0E-A689-B147B254C282}" srcOrd="0" destOrd="0" presId="urn:microsoft.com/office/officeart/2005/8/layout/matrix3"/>
    <dgm:cxn modelId="{923D13DF-7060-4614-AAB3-A78D2A2B9A7B}"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D4D8FBC2-0D8C-4A69-9537-036DBB76DEFC}"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7F1E964F-045B-4DAB-856C-205A0682BFE8}" type="presParOf" srcId="{9EEB8A8C-84DE-4F2D-9D8B-4002F1CFF4E9}" destId="{759C8632-3E81-4352-8BF2-D9454F303229}" srcOrd="0" destOrd="0" presId="urn:microsoft.com/office/officeart/2005/8/layout/matrix3"/>
    <dgm:cxn modelId="{8EE320F2-73A6-41F2-B1F7-D59BA5E30A7C}" type="presParOf" srcId="{9EEB8A8C-84DE-4F2D-9D8B-4002F1CFF4E9}" destId="{4DE9606D-6B1C-4C06-9D98-57BEDD45573F}" srcOrd="1" destOrd="0" presId="urn:microsoft.com/office/officeart/2005/8/layout/matrix3"/>
    <dgm:cxn modelId="{70BCDB8B-4759-4ECA-B784-18C8465C2F08}" type="presParOf" srcId="{9EEB8A8C-84DE-4F2D-9D8B-4002F1CFF4E9}" destId="{A4D697D9-C125-4381-9032-232093020023}" srcOrd="2" destOrd="0" presId="urn:microsoft.com/office/officeart/2005/8/layout/matrix3"/>
    <dgm:cxn modelId="{F6B83620-1A87-4313-B0C6-FC596CF5113B}" type="presParOf" srcId="{9EEB8A8C-84DE-4F2D-9D8B-4002F1CFF4E9}" destId="{EC48B3C3-30F4-4E0E-A689-B147B254C282}" srcOrd="3" destOrd="0" presId="urn:microsoft.com/office/officeart/2005/8/layout/matrix3"/>
    <dgm:cxn modelId="{FE1CAA1B-D7E5-45D8-97AC-F70303B10E3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7178E18-0EAA-4204-AD57-0EF3E832D956}"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43BCD75-2F26-43EA-B300-C9AF45C546FF}" type="presOf" srcId="{4AB04706-5992-4114-A2BE-97768DF1B48F}" destId="{7E7A3F08-0D5C-4334-B11D-E69A77560FD4}" srcOrd="0" destOrd="0" presId="urn:microsoft.com/office/officeart/2005/8/layout/matrix3"/>
    <dgm:cxn modelId="{4A208C1B-A569-47A3-90AD-BFEE2F898BD6}" type="presOf" srcId="{A4513A06-70C5-4A59-8BBD-60BE8683027C}" destId="{EC48B3C3-30F4-4E0E-A689-B147B254C282}" srcOrd="0" destOrd="0" presId="urn:microsoft.com/office/officeart/2005/8/layout/matrix3"/>
    <dgm:cxn modelId="{FAFB50C8-C035-4BA6-87FB-E85AD0FA6462}" type="presOf" srcId="{58898816-01CD-4AE2-9033-31F965B49CA3}" destId="{9EEB8A8C-84DE-4F2D-9D8B-4002F1CFF4E9}" srcOrd="0" destOrd="0" presId="urn:microsoft.com/office/officeart/2005/8/layout/matrix3"/>
    <dgm:cxn modelId="{D6D1B114-8EDB-4106-BBAD-57D3BE5A210B}" type="presOf" srcId="{4ECF41F9-9B07-44A8-8051-066B958BF685}" destId="{4DE9606D-6B1C-4C06-9D98-57BEDD45573F}" srcOrd="0" destOrd="0" presId="urn:microsoft.com/office/officeart/2005/8/layout/matrix3"/>
    <dgm:cxn modelId="{211988CB-359E-442D-80CC-C172331963B9}" type="presParOf" srcId="{9EEB8A8C-84DE-4F2D-9D8B-4002F1CFF4E9}" destId="{759C8632-3E81-4352-8BF2-D9454F303229}" srcOrd="0" destOrd="0" presId="urn:microsoft.com/office/officeart/2005/8/layout/matrix3"/>
    <dgm:cxn modelId="{732281D7-CB3F-4240-9B5B-8B86121CF322}" type="presParOf" srcId="{9EEB8A8C-84DE-4F2D-9D8B-4002F1CFF4E9}" destId="{4DE9606D-6B1C-4C06-9D98-57BEDD45573F}" srcOrd="1" destOrd="0" presId="urn:microsoft.com/office/officeart/2005/8/layout/matrix3"/>
    <dgm:cxn modelId="{DF218AA1-7CE5-42AC-A753-BCE616C86F94}" type="presParOf" srcId="{9EEB8A8C-84DE-4F2D-9D8B-4002F1CFF4E9}" destId="{A4D697D9-C125-4381-9032-232093020023}" srcOrd="2" destOrd="0" presId="urn:microsoft.com/office/officeart/2005/8/layout/matrix3"/>
    <dgm:cxn modelId="{33B2A952-4684-4018-A160-D55910B6718D}" type="presParOf" srcId="{9EEB8A8C-84DE-4F2D-9D8B-4002F1CFF4E9}" destId="{EC48B3C3-30F4-4E0E-A689-B147B254C282}" srcOrd="3" destOrd="0" presId="urn:microsoft.com/office/officeart/2005/8/layout/matrix3"/>
    <dgm:cxn modelId="{B79DDBAE-D0C9-4FE6-BE5E-88397B41BB3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9419166F-8840-4A18-A457-B2B3D20755B6}"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F451C18-156E-44EF-8615-5F95327AC0B9}"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2652C1B3-A0A5-4E34-AC06-90A7DC9B7607}"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D07DC2C2-EB36-4982-9266-9529E6A9F2EF}" type="presOf" srcId="{4AB04706-5992-4114-A2BE-97768DF1B48F}" destId="{7E7A3F08-0D5C-4334-B11D-E69A77560FD4}" srcOrd="0" destOrd="0" presId="urn:microsoft.com/office/officeart/2005/8/layout/matrix3"/>
    <dgm:cxn modelId="{0792B59F-DF89-4DF2-B8C1-F6038641DA09}" type="presOf" srcId="{58898816-01CD-4AE2-9033-31F965B49CA3}" destId="{9EEB8A8C-84DE-4F2D-9D8B-4002F1CFF4E9}" srcOrd="0" destOrd="0" presId="urn:microsoft.com/office/officeart/2005/8/layout/matrix3"/>
    <dgm:cxn modelId="{C13CDDD5-EEB1-4E63-9ED2-AFD2786EAA1F}" type="presParOf" srcId="{9EEB8A8C-84DE-4F2D-9D8B-4002F1CFF4E9}" destId="{759C8632-3E81-4352-8BF2-D9454F303229}" srcOrd="0" destOrd="0" presId="urn:microsoft.com/office/officeart/2005/8/layout/matrix3"/>
    <dgm:cxn modelId="{AB9944A9-4F8A-463F-9828-7F6A83D61858}" type="presParOf" srcId="{9EEB8A8C-84DE-4F2D-9D8B-4002F1CFF4E9}" destId="{4DE9606D-6B1C-4C06-9D98-57BEDD45573F}" srcOrd="1" destOrd="0" presId="urn:microsoft.com/office/officeart/2005/8/layout/matrix3"/>
    <dgm:cxn modelId="{1240752C-FACF-427E-94F4-210E82D8A7DF}" type="presParOf" srcId="{9EEB8A8C-84DE-4F2D-9D8B-4002F1CFF4E9}" destId="{A4D697D9-C125-4381-9032-232093020023}" srcOrd="2" destOrd="0" presId="urn:microsoft.com/office/officeart/2005/8/layout/matrix3"/>
    <dgm:cxn modelId="{563F6C2C-6C80-4661-BE77-F26366933147}" type="presParOf" srcId="{9EEB8A8C-84DE-4F2D-9D8B-4002F1CFF4E9}" destId="{EC48B3C3-30F4-4E0E-A689-B147B254C282}" srcOrd="3" destOrd="0" presId="urn:microsoft.com/office/officeart/2005/8/layout/matrix3"/>
    <dgm:cxn modelId="{AC9EF1CB-BA5C-4D2A-930F-DADA383ECD5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7C752D2C-B799-4FFA-B118-A836C6E31FB8}"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47920830-BD40-42F9-ACB5-B2BCB522EAAE}"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852DB8B-54D1-4B0C-AC64-6FBAE0671119}" type="presOf" srcId="{A4513A06-70C5-4A59-8BBD-60BE8683027C}" destId="{EC48B3C3-30F4-4E0E-A689-B147B254C282}" srcOrd="0" destOrd="0" presId="urn:microsoft.com/office/officeart/2005/8/layout/matrix3"/>
    <dgm:cxn modelId="{878D476F-09B1-45B2-A31D-97DF808F3DA4}" type="presOf" srcId="{58898816-01CD-4AE2-9033-31F965B49CA3}" destId="{9EEB8A8C-84DE-4F2D-9D8B-4002F1CFF4E9}" srcOrd="0" destOrd="0" presId="urn:microsoft.com/office/officeart/2005/8/layout/matrix3"/>
    <dgm:cxn modelId="{1C4F436E-494F-46B6-91F9-BC8028AC9B31}" type="presParOf" srcId="{9EEB8A8C-84DE-4F2D-9D8B-4002F1CFF4E9}" destId="{759C8632-3E81-4352-8BF2-D9454F303229}" srcOrd="0" destOrd="0" presId="urn:microsoft.com/office/officeart/2005/8/layout/matrix3"/>
    <dgm:cxn modelId="{B248050D-AAF3-4E08-9DA9-1817ED77C808}" type="presParOf" srcId="{9EEB8A8C-84DE-4F2D-9D8B-4002F1CFF4E9}" destId="{4DE9606D-6B1C-4C06-9D98-57BEDD45573F}" srcOrd="1" destOrd="0" presId="urn:microsoft.com/office/officeart/2005/8/layout/matrix3"/>
    <dgm:cxn modelId="{DF9A77E0-C860-4530-833B-A5ACB4CD8267}" type="presParOf" srcId="{9EEB8A8C-84DE-4F2D-9D8B-4002F1CFF4E9}" destId="{A4D697D9-C125-4381-9032-232093020023}" srcOrd="2" destOrd="0" presId="urn:microsoft.com/office/officeart/2005/8/layout/matrix3"/>
    <dgm:cxn modelId="{F26120F7-6429-4023-872F-5E33BC079FEB}" type="presParOf" srcId="{9EEB8A8C-84DE-4F2D-9D8B-4002F1CFF4E9}" destId="{EC48B3C3-30F4-4E0E-A689-B147B254C282}" srcOrd="3" destOrd="0" presId="urn:microsoft.com/office/officeart/2005/8/layout/matrix3"/>
    <dgm:cxn modelId="{17F83AD4-7859-49DF-9E40-E14B8DDCACE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D4F862ED-7B60-40DD-B7E4-B2B91D9A6F52}"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9EC87A3-0A79-4CCA-99AC-3B8FBAB5EEA8}" type="presOf" srcId="{58898816-01CD-4AE2-9033-31F965B49CA3}" destId="{9EEB8A8C-84DE-4F2D-9D8B-4002F1CFF4E9}" srcOrd="0" destOrd="0" presId="urn:microsoft.com/office/officeart/2005/8/layout/matrix3"/>
    <dgm:cxn modelId="{3FF0EAE6-3A46-4A7C-BD30-95C2CEE6353D}" type="presOf" srcId="{A4513A06-70C5-4A59-8BBD-60BE8683027C}" destId="{EC48B3C3-30F4-4E0E-A689-B147B254C282}" srcOrd="0" destOrd="0" presId="urn:microsoft.com/office/officeart/2005/8/layout/matrix3"/>
    <dgm:cxn modelId="{7DE6618A-B9CE-4A8E-A6CA-281E6A35E1D0}"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D1359AF7-27C9-4636-AE81-DD01C396550B}" type="presParOf" srcId="{9EEB8A8C-84DE-4F2D-9D8B-4002F1CFF4E9}" destId="{759C8632-3E81-4352-8BF2-D9454F303229}" srcOrd="0" destOrd="0" presId="urn:microsoft.com/office/officeart/2005/8/layout/matrix3"/>
    <dgm:cxn modelId="{A58B44E1-F535-4B8B-9BD4-041F326736A6}" type="presParOf" srcId="{9EEB8A8C-84DE-4F2D-9D8B-4002F1CFF4E9}" destId="{4DE9606D-6B1C-4C06-9D98-57BEDD45573F}" srcOrd="1" destOrd="0" presId="urn:microsoft.com/office/officeart/2005/8/layout/matrix3"/>
    <dgm:cxn modelId="{67A1260E-64D6-4484-A7F3-030376B10963}" type="presParOf" srcId="{9EEB8A8C-84DE-4F2D-9D8B-4002F1CFF4E9}" destId="{A4D697D9-C125-4381-9032-232093020023}" srcOrd="2" destOrd="0" presId="urn:microsoft.com/office/officeart/2005/8/layout/matrix3"/>
    <dgm:cxn modelId="{BC107B68-DFD0-45C5-80A3-1E8D4231C25C}" type="presParOf" srcId="{9EEB8A8C-84DE-4F2D-9D8B-4002F1CFF4E9}" destId="{EC48B3C3-30F4-4E0E-A689-B147B254C282}" srcOrd="3" destOrd="0" presId="urn:microsoft.com/office/officeart/2005/8/layout/matrix3"/>
    <dgm:cxn modelId="{719100DB-8F1B-48EC-B4F8-EB718637AB3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D1B8BE87-4A2A-416C-AB41-2283E3A519DA}"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141AA30D-F83D-4FF6-8481-D8BC7EE62E87}" type="presOf" srcId="{A7D8FFE0-50FA-4C85-8D57-C6D10FE100D2}" destId="{A4D697D9-C125-4381-9032-232093020023}" srcOrd="0" destOrd="0" presId="urn:microsoft.com/office/officeart/2005/8/layout/matrix3"/>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F6C39507-D437-48A2-B45B-B5C176A1D926}" type="presOf" srcId="{4AB04706-5992-4114-A2BE-97768DF1B48F}" destId="{7E7A3F08-0D5C-4334-B11D-E69A77560FD4}" srcOrd="0" destOrd="0" presId="urn:microsoft.com/office/officeart/2005/8/layout/matrix3"/>
    <dgm:cxn modelId="{A344A9FB-264D-4B7C-96C7-9354B2983FC2}" type="presOf" srcId="{4ECF41F9-9B07-44A8-8051-066B958BF685}" destId="{4DE9606D-6B1C-4C06-9D98-57BEDD45573F}" srcOrd="0" destOrd="0" presId="urn:microsoft.com/office/officeart/2005/8/layout/matrix3"/>
    <dgm:cxn modelId="{5D8FF2D5-F5B7-4908-88CA-8904865506BB}" type="presOf" srcId="{A4513A06-70C5-4A59-8BBD-60BE8683027C}" destId="{EC48B3C3-30F4-4E0E-A689-B147B254C282}" srcOrd="0" destOrd="0" presId="urn:microsoft.com/office/officeart/2005/8/layout/matrix3"/>
    <dgm:cxn modelId="{95A6E2E0-4513-497A-8825-851656F99803}" type="presParOf" srcId="{9EEB8A8C-84DE-4F2D-9D8B-4002F1CFF4E9}" destId="{759C8632-3E81-4352-8BF2-D9454F303229}" srcOrd="0" destOrd="0" presId="urn:microsoft.com/office/officeart/2005/8/layout/matrix3"/>
    <dgm:cxn modelId="{1323F57B-8F16-453C-9D74-65B9EE23EB2A}" type="presParOf" srcId="{9EEB8A8C-84DE-4F2D-9D8B-4002F1CFF4E9}" destId="{4DE9606D-6B1C-4C06-9D98-57BEDD45573F}" srcOrd="1" destOrd="0" presId="urn:microsoft.com/office/officeart/2005/8/layout/matrix3"/>
    <dgm:cxn modelId="{7AE33CC7-F308-4C08-9F63-98F82490FAB4}" type="presParOf" srcId="{9EEB8A8C-84DE-4F2D-9D8B-4002F1CFF4E9}" destId="{A4D697D9-C125-4381-9032-232093020023}" srcOrd="2" destOrd="0" presId="urn:microsoft.com/office/officeart/2005/8/layout/matrix3"/>
    <dgm:cxn modelId="{F59672AE-BD31-442A-90EC-3843392CEA4E}" type="presParOf" srcId="{9EEB8A8C-84DE-4F2D-9D8B-4002F1CFF4E9}" destId="{EC48B3C3-30F4-4E0E-A689-B147B254C282}" srcOrd="3" destOrd="0" presId="urn:microsoft.com/office/officeart/2005/8/layout/matrix3"/>
    <dgm:cxn modelId="{3A583FE1-6DA8-48D1-97EA-57837B4198B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A9786E67-6F69-4D4B-B310-E3188BAE71C9}" type="presOf" srcId="{A4513A06-70C5-4A59-8BBD-60BE8683027C}" destId="{EC48B3C3-30F4-4E0E-A689-B147B254C282}" srcOrd="0" destOrd="0" presId="urn:microsoft.com/office/officeart/2005/8/layout/matrix3"/>
    <dgm:cxn modelId="{DA31E93E-6CCE-4F90-86E6-1A76BF5C88C4}"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9CF62550-8B98-455E-8D8E-FF74F0A79258}" type="presOf" srcId="{4AB04706-5992-4114-A2BE-97768DF1B48F}" destId="{7E7A3F08-0D5C-4334-B11D-E69A77560FD4}" srcOrd="0" destOrd="0" presId="urn:microsoft.com/office/officeart/2005/8/layout/matrix3"/>
    <dgm:cxn modelId="{734A9241-CEAC-47BB-A652-1FD0EC1DCE75}" type="presOf" srcId="{4ECF41F9-9B07-44A8-8051-066B958BF685}" destId="{4DE9606D-6B1C-4C06-9D98-57BEDD45573F}" srcOrd="0" destOrd="0" presId="urn:microsoft.com/office/officeart/2005/8/layout/matrix3"/>
    <dgm:cxn modelId="{DB483D11-2E29-4B94-984F-8EDA3854F1A3}" type="presOf" srcId="{A7D8FFE0-50FA-4C85-8D57-C6D10FE100D2}" destId="{A4D697D9-C125-4381-9032-232093020023}" srcOrd="0" destOrd="0" presId="urn:microsoft.com/office/officeart/2005/8/layout/matrix3"/>
    <dgm:cxn modelId="{3C8BBC6A-340F-4603-9A92-60A1875709C4}" type="presParOf" srcId="{9EEB8A8C-84DE-4F2D-9D8B-4002F1CFF4E9}" destId="{759C8632-3E81-4352-8BF2-D9454F303229}" srcOrd="0" destOrd="0" presId="urn:microsoft.com/office/officeart/2005/8/layout/matrix3"/>
    <dgm:cxn modelId="{9D3FDA17-B9E4-4F5C-A39E-D8D96721DA0C}" type="presParOf" srcId="{9EEB8A8C-84DE-4F2D-9D8B-4002F1CFF4E9}" destId="{4DE9606D-6B1C-4C06-9D98-57BEDD45573F}" srcOrd="1" destOrd="0" presId="urn:microsoft.com/office/officeart/2005/8/layout/matrix3"/>
    <dgm:cxn modelId="{F1C4201C-5A13-41A7-9009-1A8711D69E5E}" type="presParOf" srcId="{9EEB8A8C-84DE-4F2D-9D8B-4002F1CFF4E9}" destId="{A4D697D9-C125-4381-9032-232093020023}" srcOrd="2" destOrd="0" presId="urn:microsoft.com/office/officeart/2005/8/layout/matrix3"/>
    <dgm:cxn modelId="{8F64C471-4717-4BB3-B6D0-E50DBF234861}" type="presParOf" srcId="{9EEB8A8C-84DE-4F2D-9D8B-4002F1CFF4E9}" destId="{EC48B3C3-30F4-4E0E-A689-B147B254C282}" srcOrd="3" destOrd="0" presId="urn:microsoft.com/office/officeart/2005/8/layout/matrix3"/>
    <dgm:cxn modelId="{284E97F2-5BD1-4DBB-ADD0-65E1ED62F4B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AF7EDAFE-AC68-41A4-8FCF-A9EC153114E5}" type="presOf" srcId="{A4513A06-70C5-4A59-8BBD-60BE8683027C}" destId="{EC48B3C3-30F4-4E0E-A689-B147B254C282}" srcOrd="0" destOrd="0" presId="urn:microsoft.com/office/officeart/2005/8/layout/matrix3"/>
    <dgm:cxn modelId="{102A6AEB-C279-47EF-8B1E-724A30FA6389}" type="presOf" srcId="{58898816-01CD-4AE2-9033-31F965B49CA3}" destId="{9EEB8A8C-84DE-4F2D-9D8B-4002F1CFF4E9}" srcOrd="0" destOrd="0" presId="urn:microsoft.com/office/officeart/2005/8/layout/matrix3"/>
    <dgm:cxn modelId="{A2D99A49-AECA-4DE4-9E76-5EB1F2F8365C}"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F5957DEF-8A9C-4D2E-8DAA-81EBA34B202C}"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4AAE13E9-2ED4-4A1F-A686-B5474586C2D7}" type="presParOf" srcId="{9EEB8A8C-84DE-4F2D-9D8B-4002F1CFF4E9}" destId="{759C8632-3E81-4352-8BF2-D9454F303229}" srcOrd="0" destOrd="0" presId="urn:microsoft.com/office/officeart/2005/8/layout/matrix3"/>
    <dgm:cxn modelId="{795D6072-EBBA-4049-81D7-1F033D086A00}" type="presParOf" srcId="{9EEB8A8C-84DE-4F2D-9D8B-4002F1CFF4E9}" destId="{4DE9606D-6B1C-4C06-9D98-57BEDD45573F}" srcOrd="1" destOrd="0" presId="urn:microsoft.com/office/officeart/2005/8/layout/matrix3"/>
    <dgm:cxn modelId="{56A1ED6C-A4E2-4D8A-A4D8-5217DC37CA28}" type="presParOf" srcId="{9EEB8A8C-84DE-4F2D-9D8B-4002F1CFF4E9}" destId="{A4D697D9-C125-4381-9032-232093020023}" srcOrd="2" destOrd="0" presId="urn:microsoft.com/office/officeart/2005/8/layout/matrix3"/>
    <dgm:cxn modelId="{7AF22EAD-0C7E-4820-8D18-379550A9BBA1}" type="presParOf" srcId="{9EEB8A8C-84DE-4F2D-9D8B-4002F1CFF4E9}" destId="{EC48B3C3-30F4-4E0E-A689-B147B254C282}" srcOrd="3" destOrd="0" presId="urn:microsoft.com/office/officeart/2005/8/layout/matrix3"/>
    <dgm:cxn modelId="{7DC38954-8236-49A7-B6DB-4A0A24D39BD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E1575DF3-6E55-4D49-9320-7C58398BAFF7}">
      <dgm:prSet/>
      <dgm:spPr/>
      <dgm:t>
        <a:bodyPr/>
        <a:lstStyle/>
        <a:p>
          <a:endParaRPr lang="fr-FR"/>
        </a:p>
      </dgm:t>
    </dgm:pt>
    <dgm:pt modelId="{0B795E87-0D9A-432C-A88C-90D582AF29C9}" type="parTrans" cxnId="{3CA9C0FD-CA07-4662-BF30-159940E92F54}">
      <dgm:prSet/>
      <dgm:spPr/>
      <dgm:t>
        <a:bodyPr/>
        <a:lstStyle/>
        <a:p>
          <a:endParaRPr lang="fr-FR"/>
        </a:p>
      </dgm:t>
    </dgm:pt>
    <dgm:pt modelId="{75CDD378-474D-45D1-9F31-7EA78CF1A961}" type="sibTrans" cxnId="{3CA9C0FD-CA07-4662-BF30-159940E92F54}">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8B8CBDF3-1D78-41C7-84DA-BD77B8B4C89C}"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EDA86630-4086-4819-8EA3-A7DD557FDDC1}" type="presOf" srcId="{4AB04706-5992-4114-A2BE-97768DF1B48F}" destId="{7E7A3F08-0D5C-4334-B11D-E69A77560FD4}" srcOrd="0" destOrd="0" presId="urn:microsoft.com/office/officeart/2005/8/layout/matrix3"/>
    <dgm:cxn modelId="{3CA9C0FD-CA07-4662-BF30-159940E92F54}" srcId="{58898816-01CD-4AE2-9033-31F965B49CA3}" destId="{E1575DF3-6E55-4D49-9320-7C58398BAFF7}" srcOrd="4" destOrd="0" parTransId="{0B795E87-0D9A-432C-A88C-90D582AF29C9}" sibTransId="{75CDD378-474D-45D1-9F31-7EA78CF1A961}"/>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74F2A354-84AA-4AAB-86CB-C7F8ABC50445}" type="presOf" srcId="{4ECF41F9-9B07-44A8-8051-066B958BF685}" destId="{4DE9606D-6B1C-4C06-9D98-57BEDD45573F}" srcOrd="0" destOrd="0" presId="urn:microsoft.com/office/officeart/2005/8/layout/matrix3"/>
    <dgm:cxn modelId="{E551212F-DCDB-40DB-9F1A-7EB6367BC9CE}" type="presOf" srcId="{58898816-01CD-4AE2-9033-31F965B49CA3}" destId="{9EEB8A8C-84DE-4F2D-9D8B-4002F1CFF4E9}" srcOrd="0" destOrd="0" presId="urn:microsoft.com/office/officeart/2005/8/layout/matrix3"/>
    <dgm:cxn modelId="{46929B65-C0B8-4077-97E5-E19D2CDDA10E}" type="presOf" srcId="{A7D8FFE0-50FA-4C85-8D57-C6D10FE100D2}" destId="{A4D697D9-C125-4381-9032-232093020023}" srcOrd="0" destOrd="0" presId="urn:microsoft.com/office/officeart/2005/8/layout/matrix3"/>
    <dgm:cxn modelId="{4CE942C0-A4F9-4AD6-99E2-10A49D56F440}" type="presParOf" srcId="{9EEB8A8C-84DE-4F2D-9D8B-4002F1CFF4E9}" destId="{759C8632-3E81-4352-8BF2-D9454F303229}" srcOrd="0" destOrd="0" presId="urn:microsoft.com/office/officeart/2005/8/layout/matrix3"/>
    <dgm:cxn modelId="{11BCF345-C52C-4167-8EBC-8FADD7BF7934}" type="presParOf" srcId="{9EEB8A8C-84DE-4F2D-9D8B-4002F1CFF4E9}" destId="{4DE9606D-6B1C-4C06-9D98-57BEDD45573F}" srcOrd="1" destOrd="0" presId="urn:microsoft.com/office/officeart/2005/8/layout/matrix3"/>
    <dgm:cxn modelId="{3ECA1F95-1FCE-4B42-918A-CC49935A3005}" type="presParOf" srcId="{9EEB8A8C-84DE-4F2D-9D8B-4002F1CFF4E9}" destId="{A4D697D9-C125-4381-9032-232093020023}" srcOrd="2" destOrd="0" presId="urn:microsoft.com/office/officeart/2005/8/layout/matrix3"/>
    <dgm:cxn modelId="{29C1885D-B94D-49E5-89C0-5C8D72B5265F}" type="presParOf" srcId="{9EEB8A8C-84DE-4F2D-9D8B-4002F1CFF4E9}" destId="{EC48B3C3-30F4-4E0E-A689-B147B254C282}" srcOrd="3" destOrd="0" presId="urn:microsoft.com/office/officeart/2005/8/layout/matrix3"/>
    <dgm:cxn modelId="{3F4D5083-54B5-418D-BB08-33250A7441A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4C48B34E-0B0C-457E-9C85-4DF8B1791323}"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29144C3D-B043-4A5E-A05A-69FA966E10AB}"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0177D2B2-7273-489D-BD49-ED23620FC97D}" type="presOf" srcId="{4AB04706-5992-4114-A2BE-97768DF1B48F}" destId="{7E7A3F08-0D5C-4334-B11D-E69A77560FD4}" srcOrd="0" destOrd="0" presId="urn:microsoft.com/office/officeart/2005/8/layout/matrix3"/>
    <dgm:cxn modelId="{E7273AE5-2B91-4AB8-96E9-51E225F6076C}" type="presOf" srcId="{4ECF41F9-9B07-44A8-8051-066B958BF685}" destId="{4DE9606D-6B1C-4C06-9D98-57BEDD45573F}" srcOrd="0" destOrd="0" presId="urn:microsoft.com/office/officeart/2005/8/layout/matrix3"/>
    <dgm:cxn modelId="{72A50726-D813-4D72-8C85-DDFF94E2B4E5}" type="presOf" srcId="{A7D8FFE0-50FA-4C85-8D57-C6D10FE100D2}" destId="{A4D697D9-C125-4381-9032-232093020023}" srcOrd="0" destOrd="0" presId="urn:microsoft.com/office/officeart/2005/8/layout/matrix3"/>
    <dgm:cxn modelId="{A71D367E-4309-49B8-B30A-267CF708EA06}" type="presParOf" srcId="{9EEB8A8C-84DE-4F2D-9D8B-4002F1CFF4E9}" destId="{759C8632-3E81-4352-8BF2-D9454F303229}" srcOrd="0" destOrd="0" presId="urn:microsoft.com/office/officeart/2005/8/layout/matrix3"/>
    <dgm:cxn modelId="{7FE57000-E8D1-494D-B0A1-FE612ABB0212}" type="presParOf" srcId="{9EEB8A8C-84DE-4F2D-9D8B-4002F1CFF4E9}" destId="{4DE9606D-6B1C-4C06-9D98-57BEDD45573F}" srcOrd="1" destOrd="0" presId="urn:microsoft.com/office/officeart/2005/8/layout/matrix3"/>
    <dgm:cxn modelId="{5D9884DB-5A88-466F-BD1C-F1F7F41D77DE}" type="presParOf" srcId="{9EEB8A8C-84DE-4F2D-9D8B-4002F1CFF4E9}" destId="{A4D697D9-C125-4381-9032-232093020023}" srcOrd="2" destOrd="0" presId="urn:microsoft.com/office/officeart/2005/8/layout/matrix3"/>
    <dgm:cxn modelId="{A69263BD-9A35-49BD-A773-63A86F4CD9EA}" type="presParOf" srcId="{9EEB8A8C-84DE-4F2D-9D8B-4002F1CFF4E9}" destId="{EC48B3C3-30F4-4E0E-A689-B147B254C282}" srcOrd="3" destOrd="0" presId="urn:microsoft.com/office/officeart/2005/8/layout/matrix3"/>
    <dgm:cxn modelId="{9FA27DDD-8026-4043-9C4F-2738CCD9FF4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3D84D54D-BCA3-4230-9076-AA472593169B}"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2472DF27-BEAE-4D34-A745-379843880F02}" type="presOf" srcId="{58898816-01CD-4AE2-9033-31F965B49CA3}" destId="{9EEB8A8C-84DE-4F2D-9D8B-4002F1CFF4E9}" srcOrd="0" destOrd="0" presId="urn:microsoft.com/office/officeart/2005/8/layout/matrix3"/>
    <dgm:cxn modelId="{C5545BE0-4FDB-4358-81CE-65D11BF6A03E}" type="presOf" srcId="{751FC799-435A-4719-8679-9D68050CC3EE}" destId="{A4D697D9-C125-4381-9032-232093020023}" srcOrd="0" destOrd="0" presId="urn:microsoft.com/office/officeart/2005/8/layout/matrix3"/>
    <dgm:cxn modelId="{48A1EC53-4D33-422B-986D-4021F670C7B1}" type="presOf" srcId="{A4513A06-70C5-4A59-8BBD-60BE8683027C}" destId="{EC48B3C3-30F4-4E0E-A689-B147B254C282}" srcOrd="0" destOrd="0" presId="urn:microsoft.com/office/officeart/2005/8/layout/matrix3"/>
    <dgm:cxn modelId="{2DED2405-98BF-47B2-8924-BA14371C6CB2}" type="presParOf" srcId="{9EEB8A8C-84DE-4F2D-9D8B-4002F1CFF4E9}" destId="{759C8632-3E81-4352-8BF2-D9454F303229}" srcOrd="0" destOrd="0" presId="urn:microsoft.com/office/officeart/2005/8/layout/matrix3"/>
    <dgm:cxn modelId="{FFD3481D-B350-44AA-B8E1-8E845EA854EA}" type="presParOf" srcId="{9EEB8A8C-84DE-4F2D-9D8B-4002F1CFF4E9}" destId="{4DE9606D-6B1C-4C06-9D98-57BEDD45573F}" srcOrd="1" destOrd="0" presId="urn:microsoft.com/office/officeart/2005/8/layout/matrix3"/>
    <dgm:cxn modelId="{D93D8572-DC1F-4A20-944A-46CC136C0BAB}" type="presParOf" srcId="{9EEB8A8C-84DE-4F2D-9D8B-4002F1CFF4E9}" destId="{A4D697D9-C125-4381-9032-232093020023}" srcOrd="2" destOrd="0" presId="urn:microsoft.com/office/officeart/2005/8/layout/matrix3"/>
    <dgm:cxn modelId="{CE5AF362-BF0D-4D5D-88E6-8634D193F1D9}" type="presParOf" srcId="{9EEB8A8C-84DE-4F2D-9D8B-4002F1CFF4E9}" destId="{EC48B3C3-30F4-4E0E-A689-B147B254C282}" srcOrd="3" destOrd="0" presId="urn:microsoft.com/office/officeart/2005/8/layout/matrix3"/>
    <dgm:cxn modelId="{1F6A237B-1B33-44E2-BA8C-484BB5D0117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71FD41E4-CE94-43C1-9016-AC4894D5430B}"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516EB29E-8078-4284-BF07-77C8FB999E2F}"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3A5C2E6-30BB-4D5E-8BDD-FB850F9ED09C}"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1D4350FC-C785-4DFC-BD53-ECA0436E119E}" type="presOf" srcId="{A4513A06-70C5-4A59-8BBD-60BE8683027C}" destId="{EC48B3C3-30F4-4E0E-A689-B147B254C282}" srcOrd="0" destOrd="0" presId="urn:microsoft.com/office/officeart/2005/8/layout/matrix3"/>
    <dgm:cxn modelId="{DDA5B432-C415-48E6-8CA0-42920BA123DD}"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B5C8D868-AD3D-43D4-86BA-08B57215F261}" type="presParOf" srcId="{9EEB8A8C-84DE-4F2D-9D8B-4002F1CFF4E9}" destId="{759C8632-3E81-4352-8BF2-D9454F303229}" srcOrd="0" destOrd="0" presId="urn:microsoft.com/office/officeart/2005/8/layout/matrix3"/>
    <dgm:cxn modelId="{AE3BDADC-52D6-4294-B872-1F13A63E9637}" type="presParOf" srcId="{9EEB8A8C-84DE-4F2D-9D8B-4002F1CFF4E9}" destId="{4DE9606D-6B1C-4C06-9D98-57BEDD45573F}" srcOrd="1" destOrd="0" presId="urn:microsoft.com/office/officeart/2005/8/layout/matrix3"/>
    <dgm:cxn modelId="{5AFEC920-D142-4D1A-A590-3A32075C9762}" type="presParOf" srcId="{9EEB8A8C-84DE-4F2D-9D8B-4002F1CFF4E9}" destId="{A4D697D9-C125-4381-9032-232093020023}" srcOrd="2" destOrd="0" presId="urn:microsoft.com/office/officeart/2005/8/layout/matrix3"/>
    <dgm:cxn modelId="{86AE62B0-92A4-4C8F-9566-892AC9DCBA07}" type="presParOf" srcId="{9EEB8A8C-84DE-4F2D-9D8B-4002F1CFF4E9}" destId="{EC48B3C3-30F4-4E0E-A689-B147B254C282}" srcOrd="3" destOrd="0" presId="urn:microsoft.com/office/officeart/2005/8/layout/matrix3"/>
    <dgm:cxn modelId="{48B2B9D0-9E2C-45D6-9AE7-AC2028EFF6B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75980BEB-1F75-4155-8D55-0C2B63369CBE}" type="presOf" srcId="{4AB04706-5992-4114-A2BE-97768DF1B48F}" destId="{7E7A3F08-0D5C-4334-B11D-E69A77560FD4}" srcOrd="0" destOrd="0" presId="urn:microsoft.com/office/officeart/2005/8/layout/matrix3"/>
    <dgm:cxn modelId="{A08A7B9A-950B-4483-B988-861E3B5BF801}"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E4B63BFF-CB13-474C-BFD6-547D3E98E4B2}"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196D5149-8D85-4ADB-85E0-71BB32CEC606}" type="presOf" srcId="{4ECF41F9-9B07-44A8-8051-066B958BF685}" destId="{4DE9606D-6B1C-4C06-9D98-57BEDD45573F}" srcOrd="0" destOrd="0" presId="urn:microsoft.com/office/officeart/2005/8/layout/matrix3"/>
    <dgm:cxn modelId="{B59A8178-7A67-42A9-BEE5-ABF44B3359A7}" type="presOf" srcId="{58898816-01CD-4AE2-9033-31F965B49CA3}" destId="{9EEB8A8C-84DE-4F2D-9D8B-4002F1CFF4E9}" srcOrd="0" destOrd="0" presId="urn:microsoft.com/office/officeart/2005/8/layout/matrix3"/>
    <dgm:cxn modelId="{DB2DA6B5-ECC1-45B9-A041-8952B11542DE}" type="presParOf" srcId="{9EEB8A8C-84DE-4F2D-9D8B-4002F1CFF4E9}" destId="{759C8632-3E81-4352-8BF2-D9454F303229}" srcOrd="0" destOrd="0" presId="urn:microsoft.com/office/officeart/2005/8/layout/matrix3"/>
    <dgm:cxn modelId="{E1CECE75-0902-459D-9D0E-F49B10BABD85}" type="presParOf" srcId="{9EEB8A8C-84DE-4F2D-9D8B-4002F1CFF4E9}" destId="{4DE9606D-6B1C-4C06-9D98-57BEDD45573F}" srcOrd="1" destOrd="0" presId="urn:microsoft.com/office/officeart/2005/8/layout/matrix3"/>
    <dgm:cxn modelId="{E843DAB3-C88A-4593-8930-61ABA013221B}" type="presParOf" srcId="{9EEB8A8C-84DE-4F2D-9D8B-4002F1CFF4E9}" destId="{A4D697D9-C125-4381-9032-232093020023}" srcOrd="2" destOrd="0" presId="urn:microsoft.com/office/officeart/2005/8/layout/matrix3"/>
    <dgm:cxn modelId="{F7594B2D-70AF-4347-9C57-E0C66717E513}" type="presParOf" srcId="{9EEB8A8C-84DE-4F2D-9D8B-4002F1CFF4E9}" destId="{EC48B3C3-30F4-4E0E-A689-B147B254C282}" srcOrd="3" destOrd="0" presId="urn:microsoft.com/office/officeart/2005/8/layout/matrix3"/>
    <dgm:cxn modelId="{6D859FBE-EDFA-467A-8D6D-65B78770102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75DD851D-6151-47F9-865A-E10F926655A5}" type="presOf" srcId="{4ECF41F9-9B07-44A8-8051-066B958BF685}" destId="{4DE9606D-6B1C-4C06-9D98-57BEDD45573F}" srcOrd="0" destOrd="0" presId="urn:microsoft.com/office/officeart/2005/8/layout/matrix3"/>
    <dgm:cxn modelId="{CBBBB40B-8DB2-4473-98EA-351D793B6624}" type="presOf" srcId="{751FC799-435A-4719-8679-9D68050CC3EE}" destId="{A4D697D9-C125-4381-9032-232093020023}" srcOrd="0" destOrd="0" presId="urn:microsoft.com/office/officeart/2005/8/layout/matrix3"/>
    <dgm:cxn modelId="{A92271E8-C25C-4CE5-94A1-8BCD81D39EC0}"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A16FCCFA-25C6-41D5-8BE4-DF31128A8ED1}" type="presOf" srcId="{A4513A06-70C5-4A59-8BBD-60BE8683027C}" destId="{EC48B3C3-30F4-4E0E-A689-B147B254C282}" srcOrd="0" destOrd="0" presId="urn:microsoft.com/office/officeart/2005/8/layout/matrix3"/>
    <dgm:cxn modelId="{97073C72-FF7B-4EDD-81A4-DED7C579FB2F}" type="presParOf" srcId="{9EEB8A8C-84DE-4F2D-9D8B-4002F1CFF4E9}" destId="{759C8632-3E81-4352-8BF2-D9454F303229}" srcOrd="0" destOrd="0" presId="urn:microsoft.com/office/officeart/2005/8/layout/matrix3"/>
    <dgm:cxn modelId="{30771E0B-B796-4C88-AD39-3B10A12DBBF2}" type="presParOf" srcId="{9EEB8A8C-84DE-4F2D-9D8B-4002F1CFF4E9}" destId="{4DE9606D-6B1C-4C06-9D98-57BEDD45573F}" srcOrd="1" destOrd="0" presId="urn:microsoft.com/office/officeart/2005/8/layout/matrix3"/>
    <dgm:cxn modelId="{BBD87683-807A-49C4-831E-F8A6CE03B6CE}" type="presParOf" srcId="{9EEB8A8C-84DE-4F2D-9D8B-4002F1CFF4E9}" destId="{A4D697D9-C125-4381-9032-232093020023}" srcOrd="2" destOrd="0" presId="urn:microsoft.com/office/officeart/2005/8/layout/matrix3"/>
    <dgm:cxn modelId="{7F94EF6F-CFE9-4878-B36D-293865EC7CDF}" type="presParOf" srcId="{9EEB8A8C-84DE-4F2D-9D8B-4002F1CFF4E9}" destId="{EC48B3C3-30F4-4E0E-A689-B147B254C282}" srcOrd="3" destOrd="0" presId="urn:microsoft.com/office/officeart/2005/8/layout/matrix3"/>
    <dgm:cxn modelId="{D5583656-6B37-4926-A2BB-D24659B682B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B8833056-16CC-4A4E-AC1E-9596DEB9BC98}"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7D8EEB7D-FF1F-4E0F-AFC8-86D500A6E0F8}" type="presOf" srcId="{A7D8FFE0-50FA-4C85-8D57-C6D10FE100D2}" destId="{A4D697D9-C125-4381-9032-232093020023}" srcOrd="0" destOrd="0" presId="urn:microsoft.com/office/officeart/2005/8/layout/matrix3"/>
    <dgm:cxn modelId="{CD462C99-44D2-4312-930A-780EEEC538BF}" type="presOf" srcId="{58898816-01CD-4AE2-9033-31F965B49CA3}" destId="{9EEB8A8C-84DE-4F2D-9D8B-4002F1CFF4E9}" srcOrd="0" destOrd="0" presId="urn:microsoft.com/office/officeart/2005/8/layout/matrix3"/>
    <dgm:cxn modelId="{57CAF2B3-84BC-4EF3-8916-BCE858DE37E7}" type="presOf" srcId="{4ECF41F9-9B07-44A8-8051-066B958BF685}" destId="{4DE9606D-6B1C-4C06-9D98-57BEDD45573F}" srcOrd="0" destOrd="0" presId="urn:microsoft.com/office/officeart/2005/8/layout/matrix3"/>
    <dgm:cxn modelId="{25BC0BFF-407F-4D85-A4B6-C1417A446E55}"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03AF5B40-A03E-4B75-B8F3-9F4B2A99FC3B}" type="presParOf" srcId="{9EEB8A8C-84DE-4F2D-9D8B-4002F1CFF4E9}" destId="{759C8632-3E81-4352-8BF2-D9454F303229}" srcOrd="0" destOrd="0" presId="urn:microsoft.com/office/officeart/2005/8/layout/matrix3"/>
    <dgm:cxn modelId="{04A5D234-BB4F-4F83-884A-24BBB450B297}" type="presParOf" srcId="{9EEB8A8C-84DE-4F2D-9D8B-4002F1CFF4E9}" destId="{4DE9606D-6B1C-4C06-9D98-57BEDD45573F}" srcOrd="1" destOrd="0" presId="urn:microsoft.com/office/officeart/2005/8/layout/matrix3"/>
    <dgm:cxn modelId="{0A1517F0-9877-4FE0-86B2-8E473904F750}" type="presParOf" srcId="{9EEB8A8C-84DE-4F2D-9D8B-4002F1CFF4E9}" destId="{A4D697D9-C125-4381-9032-232093020023}" srcOrd="2" destOrd="0" presId="urn:microsoft.com/office/officeart/2005/8/layout/matrix3"/>
    <dgm:cxn modelId="{6049CAB9-5E6F-48BE-B19F-CD905C1E0EF3}" type="presParOf" srcId="{9EEB8A8C-84DE-4F2D-9D8B-4002F1CFF4E9}" destId="{EC48B3C3-30F4-4E0E-A689-B147B254C282}" srcOrd="3" destOrd="0" presId="urn:microsoft.com/office/officeart/2005/8/layout/matrix3"/>
    <dgm:cxn modelId="{8008E60C-3020-435F-A83F-3DFEB110A33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19695EED-F1D2-4FBA-A162-A48E8B2D63C4}"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E555810A-8B1E-4A0E-97C6-89B043D01165}"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4AF3AC90-4720-435D-A4C2-10F1DC4D70A2}"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CC21C512-FC93-4325-86BC-5459122DE887}" type="presOf" srcId="{58898816-01CD-4AE2-9033-31F965B49CA3}" destId="{9EEB8A8C-84DE-4F2D-9D8B-4002F1CFF4E9}" srcOrd="0" destOrd="0" presId="urn:microsoft.com/office/officeart/2005/8/layout/matrix3"/>
    <dgm:cxn modelId="{FE72EA54-A514-4162-957E-2F4EBAEA2EB1}" type="presOf" srcId="{4ECF41F9-9B07-44A8-8051-066B958BF685}" destId="{4DE9606D-6B1C-4C06-9D98-57BEDD45573F}" srcOrd="0" destOrd="0" presId="urn:microsoft.com/office/officeart/2005/8/layout/matrix3"/>
    <dgm:cxn modelId="{9EB732B1-1D78-434F-9FB7-ECAB14DFB322}" type="presParOf" srcId="{9EEB8A8C-84DE-4F2D-9D8B-4002F1CFF4E9}" destId="{759C8632-3E81-4352-8BF2-D9454F303229}" srcOrd="0" destOrd="0" presId="urn:microsoft.com/office/officeart/2005/8/layout/matrix3"/>
    <dgm:cxn modelId="{6689DCD9-1B1B-496D-93C4-FFFC67E22534}" type="presParOf" srcId="{9EEB8A8C-84DE-4F2D-9D8B-4002F1CFF4E9}" destId="{4DE9606D-6B1C-4C06-9D98-57BEDD45573F}" srcOrd="1" destOrd="0" presId="urn:microsoft.com/office/officeart/2005/8/layout/matrix3"/>
    <dgm:cxn modelId="{42C91C41-D1A3-46C2-B70E-D2532059712D}" type="presParOf" srcId="{9EEB8A8C-84DE-4F2D-9D8B-4002F1CFF4E9}" destId="{A4D697D9-C125-4381-9032-232093020023}" srcOrd="2" destOrd="0" presId="urn:microsoft.com/office/officeart/2005/8/layout/matrix3"/>
    <dgm:cxn modelId="{3E33A33D-B8DB-4ABD-AD8F-6CC5C76537C8}" type="presParOf" srcId="{9EEB8A8C-84DE-4F2D-9D8B-4002F1CFF4E9}" destId="{EC48B3C3-30F4-4E0E-A689-B147B254C282}" srcOrd="3" destOrd="0" presId="urn:microsoft.com/office/officeart/2005/8/layout/matrix3"/>
    <dgm:cxn modelId="{D74DC7B1-92E5-4627-A9FF-28602D467FC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CDE7516E-B7EF-4A0A-A263-BAACD9314F28}" type="presOf" srcId="{58898816-01CD-4AE2-9033-31F965B49CA3}" destId="{9EEB8A8C-84DE-4F2D-9D8B-4002F1CFF4E9}" srcOrd="0" destOrd="0" presId="urn:microsoft.com/office/officeart/2005/8/layout/matrix3"/>
    <dgm:cxn modelId="{33172D12-A317-4F8A-B5D1-3D4C680966C0}"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C79D1851-F945-42DF-9787-F4362F845228}" type="presOf" srcId="{A4513A06-70C5-4A59-8BBD-60BE8683027C}" destId="{EC48B3C3-30F4-4E0E-A689-B147B254C282}" srcOrd="0" destOrd="0" presId="urn:microsoft.com/office/officeart/2005/8/layout/matrix3"/>
    <dgm:cxn modelId="{6EB30431-6DB8-4B5E-97D1-1AEA02508FC3}" type="presOf" srcId="{4ECF41F9-9B07-44A8-8051-066B958BF685}" destId="{4DE9606D-6B1C-4C06-9D98-57BEDD45573F}" srcOrd="0" destOrd="0" presId="urn:microsoft.com/office/officeart/2005/8/layout/matrix3"/>
    <dgm:cxn modelId="{78D08A9A-1317-4609-8F93-C9668A6DD6CA}" type="presOf" srcId="{A7D8FFE0-50FA-4C85-8D57-C6D10FE100D2}" destId="{A4D697D9-C125-4381-9032-232093020023}" srcOrd="0" destOrd="0" presId="urn:microsoft.com/office/officeart/2005/8/layout/matrix3"/>
    <dgm:cxn modelId="{30A31EA2-B59C-4D9D-990B-98F8E9D8AE1E}" type="presParOf" srcId="{9EEB8A8C-84DE-4F2D-9D8B-4002F1CFF4E9}" destId="{759C8632-3E81-4352-8BF2-D9454F303229}" srcOrd="0" destOrd="0" presId="urn:microsoft.com/office/officeart/2005/8/layout/matrix3"/>
    <dgm:cxn modelId="{758AB41F-4409-4789-9F00-A503C2A4AFD7}" type="presParOf" srcId="{9EEB8A8C-84DE-4F2D-9D8B-4002F1CFF4E9}" destId="{4DE9606D-6B1C-4C06-9D98-57BEDD45573F}" srcOrd="1" destOrd="0" presId="urn:microsoft.com/office/officeart/2005/8/layout/matrix3"/>
    <dgm:cxn modelId="{783DFDA7-F50A-4D91-8081-35DAB52AAA8A}" type="presParOf" srcId="{9EEB8A8C-84DE-4F2D-9D8B-4002F1CFF4E9}" destId="{A4D697D9-C125-4381-9032-232093020023}" srcOrd="2" destOrd="0" presId="urn:microsoft.com/office/officeart/2005/8/layout/matrix3"/>
    <dgm:cxn modelId="{DCFA4FC1-E91C-4FC3-97A9-292DB2790015}" type="presParOf" srcId="{9EEB8A8C-84DE-4F2D-9D8B-4002F1CFF4E9}" destId="{EC48B3C3-30F4-4E0E-A689-B147B254C282}" srcOrd="3" destOrd="0" presId="urn:microsoft.com/office/officeart/2005/8/layout/matrix3"/>
    <dgm:cxn modelId="{D6D97021-8891-46F8-9701-753625E41C2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1B6883B4-7EAB-4E6A-A894-51B69E81CB1E}" type="presOf" srcId="{58898816-01CD-4AE2-9033-31F965B49CA3}" destId="{9EEB8A8C-84DE-4F2D-9D8B-4002F1CFF4E9}" srcOrd="0" destOrd="0" presId="urn:microsoft.com/office/officeart/2005/8/layout/matrix3"/>
    <dgm:cxn modelId="{CE6850C5-0D4D-4161-B31E-0097D9BBED19}"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8D0F4ADD-2470-49C9-BC26-6B87ECFB2FC9}" type="presOf" srcId="{751FC799-435A-4719-8679-9D68050CC3EE}" destId="{A4D697D9-C125-4381-9032-232093020023}" srcOrd="0" destOrd="0" presId="urn:microsoft.com/office/officeart/2005/8/layout/matrix3"/>
    <dgm:cxn modelId="{76B19C3B-DB2B-4594-8A4C-A022C493EECA}" type="presOf" srcId="{4ECF41F9-9B07-44A8-8051-066B958BF685}" destId="{4DE9606D-6B1C-4C06-9D98-57BEDD45573F}" srcOrd="0" destOrd="0" presId="urn:microsoft.com/office/officeart/2005/8/layout/matrix3"/>
    <dgm:cxn modelId="{322E112B-AF59-4C4E-9D34-53E0B763EC0B}" type="presParOf" srcId="{9EEB8A8C-84DE-4F2D-9D8B-4002F1CFF4E9}" destId="{759C8632-3E81-4352-8BF2-D9454F303229}" srcOrd="0" destOrd="0" presId="urn:microsoft.com/office/officeart/2005/8/layout/matrix3"/>
    <dgm:cxn modelId="{0B0CCC6F-C17B-457F-9946-04897B3522D9}" type="presParOf" srcId="{9EEB8A8C-84DE-4F2D-9D8B-4002F1CFF4E9}" destId="{4DE9606D-6B1C-4C06-9D98-57BEDD45573F}" srcOrd="1" destOrd="0" presId="urn:microsoft.com/office/officeart/2005/8/layout/matrix3"/>
    <dgm:cxn modelId="{D8A970DB-474E-46BC-884B-9F327D52F7A2}" type="presParOf" srcId="{9EEB8A8C-84DE-4F2D-9D8B-4002F1CFF4E9}" destId="{A4D697D9-C125-4381-9032-232093020023}" srcOrd="2" destOrd="0" presId="urn:microsoft.com/office/officeart/2005/8/layout/matrix3"/>
    <dgm:cxn modelId="{9EE5343C-9CE8-49F4-8738-01005B400037}" type="presParOf" srcId="{9EEB8A8C-84DE-4F2D-9D8B-4002F1CFF4E9}" destId="{EC48B3C3-30F4-4E0E-A689-B147B254C282}" srcOrd="3" destOrd="0" presId="urn:microsoft.com/office/officeart/2005/8/layout/matrix3"/>
    <dgm:cxn modelId="{EE1CCE5A-8743-44C8-9959-F03BE196CA2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012BCEFB-BF2A-418B-9051-B89F423675B3}" type="presOf" srcId="{A7D8FFE0-50FA-4C85-8D57-C6D10FE100D2}" destId="{A4D697D9-C125-4381-9032-232093020023}" srcOrd="0" destOrd="0" presId="urn:microsoft.com/office/officeart/2005/8/layout/matrix3"/>
    <dgm:cxn modelId="{C43890A1-1C73-45D7-AC21-F38950108DBA}" type="presOf" srcId="{4ECF41F9-9B07-44A8-8051-066B958BF685}" destId="{4DE9606D-6B1C-4C06-9D98-57BEDD45573F}" srcOrd="0" destOrd="0" presId="urn:microsoft.com/office/officeart/2005/8/layout/matrix3"/>
    <dgm:cxn modelId="{6423E417-D4C9-4915-87F4-7869B4E5D3C7}" type="presOf" srcId="{4AB04706-5992-4114-A2BE-97768DF1B48F}" destId="{7E7A3F08-0D5C-4334-B11D-E69A77560FD4}" srcOrd="0" destOrd="0" presId="urn:microsoft.com/office/officeart/2005/8/layout/matrix3"/>
    <dgm:cxn modelId="{B1CA0D94-7758-45B1-B6E3-73D8D0C5DEAF}" type="presOf" srcId="{A4513A06-70C5-4A59-8BBD-60BE8683027C}" destId="{EC48B3C3-30F4-4E0E-A689-B147B254C282}" srcOrd="0" destOrd="0" presId="urn:microsoft.com/office/officeart/2005/8/layout/matrix3"/>
    <dgm:cxn modelId="{D497E37C-0B01-4750-9C58-E751CDF46C17}" type="presOf" srcId="{58898816-01CD-4AE2-9033-31F965B49CA3}" destId="{9EEB8A8C-84DE-4F2D-9D8B-4002F1CFF4E9}" srcOrd="0" destOrd="0" presId="urn:microsoft.com/office/officeart/2005/8/layout/matrix3"/>
    <dgm:cxn modelId="{ECFCF252-7AE8-455B-B083-664E58C78304}" type="presParOf" srcId="{9EEB8A8C-84DE-4F2D-9D8B-4002F1CFF4E9}" destId="{759C8632-3E81-4352-8BF2-D9454F303229}" srcOrd="0" destOrd="0" presId="urn:microsoft.com/office/officeart/2005/8/layout/matrix3"/>
    <dgm:cxn modelId="{9A917E77-66CC-499B-8ED9-44AD153D1DD1}" type="presParOf" srcId="{9EEB8A8C-84DE-4F2D-9D8B-4002F1CFF4E9}" destId="{4DE9606D-6B1C-4C06-9D98-57BEDD45573F}" srcOrd="1" destOrd="0" presId="urn:microsoft.com/office/officeart/2005/8/layout/matrix3"/>
    <dgm:cxn modelId="{ACA0EF16-F5FA-45EF-A50C-1AE153BC5081}" type="presParOf" srcId="{9EEB8A8C-84DE-4F2D-9D8B-4002F1CFF4E9}" destId="{A4D697D9-C125-4381-9032-232093020023}" srcOrd="2" destOrd="0" presId="urn:microsoft.com/office/officeart/2005/8/layout/matrix3"/>
    <dgm:cxn modelId="{9F8C27FE-F581-4BFB-A109-770513658EA1}" type="presParOf" srcId="{9EEB8A8C-84DE-4F2D-9D8B-4002F1CFF4E9}" destId="{EC48B3C3-30F4-4E0E-A689-B147B254C282}" srcOrd="3" destOrd="0" presId="urn:microsoft.com/office/officeart/2005/8/layout/matrix3"/>
    <dgm:cxn modelId="{5E2BD1CB-54B2-4FE0-800F-365435AA6A7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200B3033-DCE8-4A3F-8D55-937D1AB5B375}" type="presOf" srcId="{4AB04706-5992-4114-A2BE-97768DF1B48F}" destId="{7E7A3F08-0D5C-4334-B11D-E69A77560FD4}" srcOrd="0" destOrd="0" presId="urn:microsoft.com/office/officeart/2005/8/layout/matrix3"/>
    <dgm:cxn modelId="{1050DBB1-055D-4EF3-B2D4-AF80478E4460}"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4933061-8FF9-4FBC-877C-EAE28BFBA857}" type="presOf" srcId="{A4513A06-70C5-4A59-8BBD-60BE8683027C}" destId="{EC48B3C3-30F4-4E0E-A689-B147B254C282}" srcOrd="0" destOrd="0" presId="urn:microsoft.com/office/officeart/2005/8/layout/matrix3"/>
    <dgm:cxn modelId="{7C42AF83-B014-40E6-A54F-3D8E81A9999F}" type="presOf" srcId="{A7D8FFE0-50FA-4C85-8D57-C6D10FE100D2}" destId="{A4D697D9-C125-4381-9032-232093020023}" srcOrd="0" destOrd="0" presId="urn:microsoft.com/office/officeart/2005/8/layout/matrix3"/>
    <dgm:cxn modelId="{62C66E02-96ED-433C-A655-6884069FD8B6}" type="presOf" srcId="{58898816-01CD-4AE2-9033-31F965B49CA3}" destId="{9EEB8A8C-84DE-4F2D-9D8B-4002F1CFF4E9}" srcOrd="0" destOrd="0" presId="urn:microsoft.com/office/officeart/2005/8/layout/matrix3"/>
    <dgm:cxn modelId="{EC63B1DA-E320-4ADC-9852-9292221A1E4A}" type="presParOf" srcId="{9EEB8A8C-84DE-4F2D-9D8B-4002F1CFF4E9}" destId="{759C8632-3E81-4352-8BF2-D9454F303229}" srcOrd="0" destOrd="0" presId="urn:microsoft.com/office/officeart/2005/8/layout/matrix3"/>
    <dgm:cxn modelId="{2E381FC6-EF2A-47F5-ABBD-BA97EF5BDB12}" type="presParOf" srcId="{9EEB8A8C-84DE-4F2D-9D8B-4002F1CFF4E9}" destId="{4DE9606D-6B1C-4C06-9D98-57BEDD45573F}" srcOrd="1" destOrd="0" presId="urn:microsoft.com/office/officeart/2005/8/layout/matrix3"/>
    <dgm:cxn modelId="{8B8F429B-297C-4D49-ADC6-ABC5F9B3609C}" type="presParOf" srcId="{9EEB8A8C-84DE-4F2D-9D8B-4002F1CFF4E9}" destId="{A4D697D9-C125-4381-9032-232093020023}" srcOrd="2" destOrd="0" presId="urn:microsoft.com/office/officeart/2005/8/layout/matrix3"/>
    <dgm:cxn modelId="{03191537-A533-4D2D-994A-8EC0BFFFBB9D}" type="presParOf" srcId="{9EEB8A8C-84DE-4F2D-9D8B-4002F1CFF4E9}" destId="{EC48B3C3-30F4-4E0E-A689-B147B254C282}" srcOrd="3" destOrd="0" presId="urn:microsoft.com/office/officeart/2005/8/layout/matrix3"/>
    <dgm:cxn modelId="{EF82BDFA-0C43-4A3A-9A62-7A8FF0B2404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326D1E5-1391-48F1-A6AB-817FBE0DF74C}" type="presOf" srcId="{58898816-01CD-4AE2-9033-31F965B49CA3}" destId="{9EEB8A8C-84DE-4F2D-9D8B-4002F1CFF4E9}" srcOrd="0" destOrd="0" presId="urn:microsoft.com/office/officeart/2005/8/layout/matrix3"/>
    <dgm:cxn modelId="{6D9B7E8B-9A58-4EAE-8630-7EAAE121339E}"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07AE2D3-1A40-4F00-A947-0F61BD8C387A}" type="presOf" srcId="{751FC799-435A-4719-8679-9D68050CC3EE}" destId="{A4D697D9-C125-4381-9032-232093020023}" srcOrd="0" destOrd="0" presId="urn:microsoft.com/office/officeart/2005/8/layout/matrix3"/>
    <dgm:cxn modelId="{98143719-859E-437B-9CE9-BFEF95BE94D6}"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550F5F44-2FED-48C1-9491-ED7B5E2D7338}" type="presParOf" srcId="{9EEB8A8C-84DE-4F2D-9D8B-4002F1CFF4E9}" destId="{759C8632-3E81-4352-8BF2-D9454F303229}" srcOrd="0" destOrd="0" presId="urn:microsoft.com/office/officeart/2005/8/layout/matrix3"/>
    <dgm:cxn modelId="{E1E020DF-DC8C-4C73-8025-28F7C27D8FFD}" type="presParOf" srcId="{9EEB8A8C-84DE-4F2D-9D8B-4002F1CFF4E9}" destId="{4DE9606D-6B1C-4C06-9D98-57BEDD45573F}" srcOrd="1" destOrd="0" presId="urn:microsoft.com/office/officeart/2005/8/layout/matrix3"/>
    <dgm:cxn modelId="{34BC97E2-6149-4B27-A50D-5610E68082A6}" type="presParOf" srcId="{9EEB8A8C-84DE-4F2D-9D8B-4002F1CFF4E9}" destId="{A4D697D9-C125-4381-9032-232093020023}" srcOrd="2" destOrd="0" presId="urn:microsoft.com/office/officeart/2005/8/layout/matrix3"/>
    <dgm:cxn modelId="{12566CAB-7439-482F-B6B3-F8C7CB4494D8}" type="presParOf" srcId="{9EEB8A8C-84DE-4F2D-9D8B-4002F1CFF4E9}" destId="{EC48B3C3-30F4-4E0E-A689-B147B254C282}" srcOrd="3" destOrd="0" presId="urn:microsoft.com/office/officeart/2005/8/layout/matrix3"/>
    <dgm:cxn modelId="{71E1D71A-3EE1-4B5E-8330-FCCABE0BCB6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BEC6CFDC-A1ED-429E-8DF9-5B020CAE7BDF}"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758F4F4-C5CE-4190-A6AB-14A5D6E78D83}"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F4D3CA8D-F6E8-4462-A42D-E32718318B03}" type="presOf" srcId="{58898816-01CD-4AE2-9033-31F965B49CA3}" destId="{9EEB8A8C-84DE-4F2D-9D8B-4002F1CFF4E9}" srcOrd="0" destOrd="0" presId="urn:microsoft.com/office/officeart/2005/8/layout/matrix3"/>
    <dgm:cxn modelId="{A217A194-96D4-4E00-A4A5-C1936C47EFF3}"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2C976096-9666-4815-A3DB-1BA9AF60F9DD}" type="presOf" srcId="{A4513A06-70C5-4A59-8BBD-60BE8683027C}" destId="{EC48B3C3-30F4-4E0E-A689-B147B254C282}" srcOrd="0" destOrd="0" presId="urn:microsoft.com/office/officeart/2005/8/layout/matrix3"/>
    <dgm:cxn modelId="{09589307-D324-4C90-A6BA-F0632725E24B}" type="presParOf" srcId="{9EEB8A8C-84DE-4F2D-9D8B-4002F1CFF4E9}" destId="{759C8632-3E81-4352-8BF2-D9454F303229}" srcOrd="0" destOrd="0" presId="urn:microsoft.com/office/officeart/2005/8/layout/matrix3"/>
    <dgm:cxn modelId="{80B332DB-B63A-4EE2-88D6-472BD2DDEB55}" type="presParOf" srcId="{9EEB8A8C-84DE-4F2D-9D8B-4002F1CFF4E9}" destId="{4DE9606D-6B1C-4C06-9D98-57BEDD45573F}" srcOrd="1" destOrd="0" presId="urn:microsoft.com/office/officeart/2005/8/layout/matrix3"/>
    <dgm:cxn modelId="{7131EE87-841E-42E7-89BA-0834362B23F1}" type="presParOf" srcId="{9EEB8A8C-84DE-4F2D-9D8B-4002F1CFF4E9}" destId="{A4D697D9-C125-4381-9032-232093020023}" srcOrd="2" destOrd="0" presId="urn:microsoft.com/office/officeart/2005/8/layout/matrix3"/>
    <dgm:cxn modelId="{2D722428-FBAB-456D-8E6A-7A7F9CE2C83B}" type="presParOf" srcId="{9EEB8A8C-84DE-4F2D-9D8B-4002F1CFF4E9}" destId="{EC48B3C3-30F4-4E0E-A689-B147B254C282}" srcOrd="3" destOrd="0" presId="urn:microsoft.com/office/officeart/2005/8/layout/matrix3"/>
    <dgm:cxn modelId="{1ADBF820-22CF-465C-9186-B389441FED7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8136DCFD-92C7-4518-8809-43765BA60DBF}" type="presOf" srcId="{A7D8FFE0-50FA-4C85-8D57-C6D10FE100D2}" destId="{A4D697D9-C125-4381-9032-232093020023}" srcOrd="0" destOrd="0" presId="urn:microsoft.com/office/officeart/2005/8/layout/matrix3"/>
    <dgm:cxn modelId="{13BFEA29-87C7-405C-AA35-A8EA231E397D}" type="presOf" srcId="{4ECF41F9-9B07-44A8-8051-066B958BF685}" destId="{4DE9606D-6B1C-4C06-9D98-57BEDD45573F}" srcOrd="0" destOrd="0" presId="urn:microsoft.com/office/officeart/2005/8/layout/matrix3"/>
    <dgm:cxn modelId="{94B8FBE5-9008-4762-B4B4-DF63ACF79A45}"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07BF23A3-F0DD-406F-AE8A-FA7964A37AF8}"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B78D9A6A-5134-4336-A231-B7948D1250D6}" type="presOf" srcId="{A4513A06-70C5-4A59-8BBD-60BE8683027C}" destId="{EC48B3C3-30F4-4E0E-A689-B147B254C282}" srcOrd="0" destOrd="0" presId="urn:microsoft.com/office/officeart/2005/8/layout/matrix3"/>
    <dgm:cxn modelId="{D517C1F5-751B-428E-9246-AB5D5BCAF8AB}" type="presParOf" srcId="{9EEB8A8C-84DE-4F2D-9D8B-4002F1CFF4E9}" destId="{759C8632-3E81-4352-8BF2-D9454F303229}" srcOrd="0" destOrd="0" presId="urn:microsoft.com/office/officeart/2005/8/layout/matrix3"/>
    <dgm:cxn modelId="{ED995B3A-791B-4940-A346-49B985D11AF0}" type="presParOf" srcId="{9EEB8A8C-84DE-4F2D-9D8B-4002F1CFF4E9}" destId="{4DE9606D-6B1C-4C06-9D98-57BEDD45573F}" srcOrd="1" destOrd="0" presId="urn:microsoft.com/office/officeart/2005/8/layout/matrix3"/>
    <dgm:cxn modelId="{0A00E805-0E06-4675-89C9-7F7558EC739D}" type="presParOf" srcId="{9EEB8A8C-84DE-4F2D-9D8B-4002F1CFF4E9}" destId="{A4D697D9-C125-4381-9032-232093020023}" srcOrd="2" destOrd="0" presId="urn:microsoft.com/office/officeart/2005/8/layout/matrix3"/>
    <dgm:cxn modelId="{C7F97260-87AB-4DD8-8673-48BAB724BAC9}" type="presParOf" srcId="{9EEB8A8C-84DE-4F2D-9D8B-4002F1CFF4E9}" destId="{EC48B3C3-30F4-4E0E-A689-B147B254C282}" srcOrd="3" destOrd="0" presId="urn:microsoft.com/office/officeart/2005/8/layout/matrix3"/>
    <dgm:cxn modelId="{17246560-57FD-472F-B801-80E0D6AEC40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38E072A-2EB5-4789-9C4C-CB955C4BE45D}" type="presOf" srcId="{58898816-01CD-4AE2-9033-31F965B49CA3}" destId="{9EEB8A8C-84DE-4F2D-9D8B-4002F1CFF4E9}" srcOrd="0" destOrd="0" presId="urn:microsoft.com/office/officeart/2005/8/layout/matrix3"/>
    <dgm:cxn modelId="{4E48A771-C1F1-40B6-B587-3FBF17F98045}" type="presOf" srcId="{4ECF41F9-9B07-44A8-8051-066B958BF685}" destId="{4DE9606D-6B1C-4C06-9D98-57BEDD45573F}" srcOrd="0" destOrd="0" presId="urn:microsoft.com/office/officeart/2005/8/layout/matrix3"/>
    <dgm:cxn modelId="{E1E6D973-1051-4850-8E75-512FC8038345}"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A9734E7A-7A48-431A-AD4D-4AD847DEDCE9}" type="presOf" srcId="{751FC799-435A-4719-8679-9D68050CC3EE}" destId="{A4D697D9-C125-4381-9032-232093020023}" srcOrd="0" destOrd="0" presId="urn:microsoft.com/office/officeart/2005/8/layout/matrix3"/>
    <dgm:cxn modelId="{D55DF24F-CBCB-45FD-B18C-683F90194AFF}" type="presParOf" srcId="{9EEB8A8C-84DE-4F2D-9D8B-4002F1CFF4E9}" destId="{759C8632-3E81-4352-8BF2-D9454F303229}" srcOrd="0" destOrd="0" presId="urn:microsoft.com/office/officeart/2005/8/layout/matrix3"/>
    <dgm:cxn modelId="{D8A45C18-FBFD-44BF-B5C2-501F2215A19F}" type="presParOf" srcId="{9EEB8A8C-84DE-4F2D-9D8B-4002F1CFF4E9}" destId="{4DE9606D-6B1C-4C06-9D98-57BEDD45573F}" srcOrd="1" destOrd="0" presId="urn:microsoft.com/office/officeart/2005/8/layout/matrix3"/>
    <dgm:cxn modelId="{90C230E3-E9D9-41AC-ADBB-AD96FD1A6618}" type="presParOf" srcId="{9EEB8A8C-84DE-4F2D-9D8B-4002F1CFF4E9}" destId="{A4D697D9-C125-4381-9032-232093020023}" srcOrd="2" destOrd="0" presId="urn:microsoft.com/office/officeart/2005/8/layout/matrix3"/>
    <dgm:cxn modelId="{94F7D38B-E512-4CBD-A173-73155DB11A64}" type="presParOf" srcId="{9EEB8A8C-84DE-4F2D-9D8B-4002F1CFF4E9}" destId="{EC48B3C3-30F4-4E0E-A689-B147B254C282}" srcOrd="3" destOrd="0" presId="urn:microsoft.com/office/officeart/2005/8/layout/matrix3"/>
    <dgm:cxn modelId="{69C7DC79-1D97-4332-94D9-0DDB84BBB30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80D3CCC8-0357-4EEC-B881-9DCE71C16DFA}"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A623E683-164E-42C3-91DA-37BEBC84FAC3}" type="presOf" srcId="{4AB04706-5992-4114-A2BE-97768DF1B48F}" destId="{7E7A3F08-0D5C-4334-B11D-E69A77560FD4}" srcOrd="0" destOrd="0" presId="urn:microsoft.com/office/officeart/2005/8/layout/matrix3"/>
    <dgm:cxn modelId="{86D04821-B177-4FB1-8932-1533364EE0CD}" type="presOf" srcId="{A4513A06-70C5-4A59-8BBD-60BE8683027C}" destId="{EC48B3C3-30F4-4E0E-A689-B147B254C282}" srcOrd="0" destOrd="0" presId="urn:microsoft.com/office/officeart/2005/8/layout/matrix3"/>
    <dgm:cxn modelId="{B6001BEF-0672-40AB-97E7-207A7D5287FA}"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B477B30-B167-4AB7-BC9A-505B003D70B2}" type="presOf" srcId="{A7D8FFE0-50FA-4C85-8D57-C6D10FE100D2}" destId="{A4D697D9-C125-4381-9032-232093020023}" srcOrd="0" destOrd="0" presId="urn:microsoft.com/office/officeart/2005/8/layout/matrix3"/>
    <dgm:cxn modelId="{DE6F8080-EB3E-4C3F-8D26-290E19400928}" type="presParOf" srcId="{9EEB8A8C-84DE-4F2D-9D8B-4002F1CFF4E9}" destId="{759C8632-3E81-4352-8BF2-D9454F303229}" srcOrd="0" destOrd="0" presId="urn:microsoft.com/office/officeart/2005/8/layout/matrix3"/>
    <dgm:cxn modelId="{685CB016-E270-4B38-B826-86507BD33346}" type="presParOf" srcId="{9EEB8A8C-84DE-4F2D-9D8B-4002F1CFF4E9}" destId="{4DE9606D-6B1C-4C06-9D98-57BEDD45573F}" srcOrd="1" destOrd="0" presId="urn:microsoft.com/office/officeart/2005/8/layout/matrix3"/>
    <dgm:cxn modelId="{076409FF-0F23-4D02-AA9D-960560A4B379}" type="presParOf" srcId="{9EEB8A8C-84DE-4F2D-9D8B-4002F1CFF4E9}" destId="{A4D697D9-C125-4381-9032-232093020023}" srcOrd="2" destOrd="0" presId="urn:microsoft.com/office/officeart/2005/8/layout/matrix3"/>
    <dgm:cxn modelId="{8CEE2F5E-8F33-46A5-B36F-ADDBAFB09F4A}" type="presParOf" srcId="{9EEB8A8C-84DE-4F2D-9D8B-4002F1CFF4E9}" destId="{EC48B3C3-30F4-4E0E-A689-B147B254C282}" srcOrd="3" destOrd="0" presId="urn:microsoft.com/office/officeart/2005/8/layout/matrix3"/>
    <dgm:cxn modelId="{26DDA2AF-B95D-412E-9B46-82BC6BCE9E8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DB38DA81-22F4-497B-9398-03218025ED50}" type="presOf" srcId="{58898816-01CD-4AE2-9033-31F965B49CA3}" destId="{9EEB8A8C-84DE-4F2D-9D8B-4002F1CFF4E9}" srcOrd="0" destOrd="0" presId="urn:microsoft.com/office/officeart/2005/8/layout/matrix3"/>
    <dgm:cxn modelId="{A6162C43-A91E-41F4-A1F5-DB33392D89CF}"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6C546B12-D3F4-46FD-B737-EB6949AF1628}" type="presOf" srcId="{A7D8FFE0-50FA-4C85-8D57-C6D10FE100D2}" destId="{A4D697D9-C125-4381-9032-232093020023}" srcOrd="0" destOrd="0" presId="urn:microsoft.com/office/officeart/2005/8/layout/matrix3"/>
    <dgm:cxn modelId="{A9E1870A-F0CD-4F9B-BAA2-CB77EBF1F32D}"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698EB7FC-BB70-4A34-8065-54813A3908B0}" type="presOf" srcId="{4ECF41F9-9B07-44A8-8051-066B958BF685}" destId="{4DE9606D-6B1C-4C06-9D98-57BEDD45573F}"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7FB947E0-DC34-4F75-9BB1-7D5FE4873305}" type="presParOf" srcId="{9EEB8A8C-84DE-4F2D-9D8B-4002F1CFF4E9}" destId="{759C8632-3E81-4352-8BF2-D9454F303229}" srcOrd="0" destOrd="0" presId="urn:microsoft.com/office/officeart/2005/8/layout/matrix3"/>
    <dgm:cxn modelId="{1DB46776-E428-4C1E-A584-B98EC5527A18}" type="presParOf" srcId="{9EEB8A8C-84DE-4F2D-9D8B-4002F1CFF4E9}" destId="{4DE9606D-6B1C-4C06-9D98-57BEDD45573F}" srcOrd="1" destOrd="0" presId="urn:microsoft.com/office/officeart/2005/8/layout/matrix3"/>
    <dgm:cxn modelId="{B9082473-BC7B-4505-BDFA-E6832CB5EB22}" type="presParOf" srcId="{9EEB8A8C-84DE-4F2D-9D8B-4002F1CFF4E9}" destId="{A4D697D9-C125-4381-9032-232093020023}" srcOrd="2" destOrd="0" presId="urn:microsoft.com/office/officeart/2005/8/layout/matrix3"/>
    <dgm:cxn modelId="{F375461E-F306-4C4A-9C75-291CAD1B2867}" type="presParOf" srcId="{9EEB8A8C-84DE-4F2D-9D8B-4002F1CFF4E9}" destId="{EC48B3C3-30F4-4E0E-A689-B147B254C282}" srcOrd="3" destOrd="0" presId="urn:microsoft.com/office/officeart/2005/8/layout/matrix3"/>
    <dgm:cxn modelId="{CA15C984-FFB9-495B-AB94-F83B3617972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775751E0-2B7E-4E86-9F60-EF17FB5E241C}"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959A0EBE-9343-42E5-9FC9-AA0535AA982E}"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3F318AF2-CF46-42A3-86AE-3D3A58B33699}"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F62811A4-942A-4ECE-9D8C-1AE98DD5081C}" type="presOf" srcId="{4ECF41F9-9B07-44A8-8051-066B958BF685}" destId="{4DE9606D-6B1C-4C06-9D98-57BEDD45573F}" srcOrd="0" destOrd="0" presId="urn:microsoft.com/office/officeart/2005/8/layout/matrix3"/>
    <dgm:cxn modelId="{43BB168F-13DA-4744-9B8B-CA74C833728F}" type="presOf" srcId="{A7D8FFE0-50FA-4C85-8D57-C6D10FE100D2}" destId="{A4D697D9-C125-4381-9032-232093020023}" srcOrd="0" destOrd="0" presId="urn:microsoft.com/office/officeart/2005/8/layout/matrix3"/>
    <dgm:cxn modelId="{8D684571-ECB7-44DC-A491-97C30BAC3965}" type="presParOf" srcId="{9EEB8A8C-84DE-4F2D-9D8B-4002F1CFF4E9}" destId="{759C8632-3E81-4352-8BF2-D9454F303229}" srcOrd="0" destOrd="0" presId="urn:microsoft.com/office/officeart/2005/8/layout/matrix3"/>
    <dgm:cxn modelId="{C4FECE26-25AD-4034-B55D-83824AD099C4}" type="presParOf" srcId="{9EEB8A8C-84DE-4F2D-9D8B-4002F1CFF4E9}" destId="{4DE9606D-6B1C-4C06-9D98-57BEDD45573F}" srcOrd="1" destOrd="0" presId="urn:microsoft.com/office/officeart/2005/8/layout/matrix3"/>
    <dgm:cxn modelId="{749AD314-D363-456C-9FA3-95F369E09106}" type="presParOf" srcId="{9EEB8A8C-84DE-4F2D-9D8B-4002F1CFF4E9}" destId="{A4D697D9-C125-4381-9032-232093020023}" srcOrd="2" destOrd="0" presId="urn:microsoft.com/office/officeart/2005/8/layout/matrix3"/>
    <dgm:cxn modelId="{5B9B9BC2-AED8-4367-A074-92C56130DCD0}" type="presParOf" srcId="{9EEB8A8C-84DE-4F2D-9D8B-4002F1CFF4E9}" destId="{EC48B3C3-30F4-4E0E-A689-B147B254C282}" srcOrd="3" destOrd="0" presId="urn:microsoft.com/office/officeart/2005/8/layout/matrix3"/>
    <dgm:cxn modelId="{96ED0B54-D1E9-45D1-80FF-128C61F7176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D7C86C50-12C9-4693-BA62-12B2B39CC918}" type="presOf" srcId="{58898816-01CD-4AE2-9033-31F965B49CA3}" destId="{9EEB8A8C-84DE-4F2D-9D8B-4002F1CFF4E9}" srcOrd="0" destOrd="0" presId="urn:microsoft.com/office/officeart/2005/8/layout/matrix3"/>
    <dgm:cxn modelId="{1B2D7823-FC58-4D00-A717-111C2C73ADBF}" type="presOf" srcId="{4ECF41F9-9B07-44A8-8051-066B958BF685}" destId="{4DE9606D-6B1C-4C06-9D98-57BEDD45573F}" srcOrd="0" destOrd="0" presId="urn:microsoft.com/office/officeart/2005/8/layout/matrix3"/>
    <dgm:cxn modelId="{ED48B39C-D553-412D-A905-4572FF730A0C}"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EADAE728-3CBF-46DE-8926-D92125E98797}" type="presOf" srcId="{751FC799-435A-4719-8679-9D68050CC3EE}" destId="{A4D697D9-C125-4381-9032-232093020023}" srcOrd="0" destOrd="0" presId="urn:microsoft.com/office/officeart/2005/8/layout/matrix3"/>
    <dgm:cxn modelId="{41F67BAE-F046-464F-8387-62645F885420}" type="presParOf" srcId="{9EEB8A8C-84DE-4F2D-9D8B-4002F1CFF4E9}" destId="{759C8632-3E81-4352-8BF2-D9454F303229}" srcOrd="0" destOrd="0" presId="urn:microsoft.com/office/officeart/2005/8/layout/matrix3"/>
    <dgm:cxn modelId="{D3E49CF8-3D7D-4B6B-9CF2-E5C7BA178C95}" type="presParOf" srcId="{9EEB8A8C-84DE-4F2D-9D8B-4002F1CFF4E9}" destId="{4DE9606D-6B1C-4C06-9D98-57BEDD45573F}" srcOrd="1" destOrd="0" presId="urn:microsoft.com/office/officeart/2005/8/layout/matrix3"/>
    <dgm:cxn modelId="{CDBF38E5-A5D9-4EBF-9BA0-ABB8AEB61D4C}" type="presParOf" srcId="{9EEB8A8C-84DE-4F2D-9D8B-4002F1CFF4E9}" destId="{A4D697D9-C125-4381-9032-232093020023}" srcOrd="2" destOrd="0" presId="urn:microsoft.com/office/officeart/2005/8/layout/matrix3"/>
    <dgm:cxn modelId="{93262C31-83F1-4D38-92AF-483082ADF56C}" type="presParOf" srcId="{9EEB8A8C-84DE-4F2D-9D8B-4002F1CFF4E9}" destId="{EC48B3C3-30F4-4E0E-A689-B147B254C282}" srcOrd="3" destOrd="0" presId="urn:microsoft.com/office/officeart/2005/8/layout/matrix3"/>
    <dgm:cxn modelId="{AC4B62E5-AA5E-471A-9FB9-2285D260D80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1CB3389F-F67A-4792-A449-63B9476F1586}"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72A2085E-5D7F-45B0-97A8-60DD03503911}" type="presOf" srcId="{4ECF41F9-9B07-44A8-8051-066B958BF685}" destId="{4DE9606D-6B1C-4C06-9D98-57BEDD45573F}" srcOrd="0" destOrd="0" presId="urn:microsoft.com/office/officeart/2005/8/layout/matrix3"/>
    <dgm:cxn modelId="{2BF2D88B-3762-4390-9916-97B9CEDF0AE3}" type="presOf" srcId="{A4513A06-70C5-4A59-8BBD-60BE8683027C}" destId="{EC48B3C3-30F4-4E0E-A689-B147B254C282}" srcOrd="0" destOrd="0" presId="urn:microsoft.com/office/officeart/2005/8/layout/matrix3"/>
    <dgm:cxn modelId="{EBBFBE32-B95E-476F-BF05-F42C68162AA3}"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496FB10A-2EC1-4BDE-B163-F8357E4719B0}" type="presOf" srcId="{4AB04706-5992-4114-A2BE-97768DF1B48F}" destId="{7E7A3F08-0D5C-4334-B11D-E69A77560FD4}" srcOrd="0" destOrd="0" presId="urn:microsoft.com/office/officeart/2005/8/layout/matrix3"/>
    <dgm:cxn modelId="{01F11EB8-311F-4532-9040-455509F96436}" type="presParOf" srcId="{9EEB8A8C-84DE-4F2D-9D8B-4002F1CFF4E9}" destId="{759C8632-3E81-4352-8BF2-D9454F303229}" srcOrd="0" destOrd="0" presId="urn:microsoft.com/office/officeart/2005/8/layout/matrix3"/>
    <dgm:cxn modelId="{78ED37EA-12C8-4EE1-B8EF-BC340CA09D5A}" type="presParOf" srcId="{9EEB8A8C-84DE-4F2D-9D8B-4002F1CFF4E9}" destId="{4DE9606D-6B1C-4C06-9D98-57BEDD45573F}" srcOrd="1" destOrd="0" presId="urn:microsoft.com/office/officeart/2005/8/layout/matrix3"/>
    <dgm:cxn modelId="{7CD5D766-053B-4C55-9C0A-D6CB2708D242}" type="presParOf" srcId="{9EEB8A8C-84DE-4F2D-9D8B-4002F1CFF4E9}" destId="{A4D697D9-C125-4381-9032-232093020023}" srcOrd="2" destOrd="0" presId="urn:microsoft.com/office/officeart/2005/8/layout/matrix3"/>
    <dgm:cxn modelId="{4AE7FED7-EEA7-4802-B324-E47F3937443A}" type="presParOf" srcId="{9EEB8A8C-84DE-4F2D-9D8B-4002F1CFF4E9}" destId="{EC48B3C3-30F4-4E0E-A689-B147B254C282}" srcOrd="3" destOrd="0" presId="urn:microsoft.com/office/officeart/2005/8/layout/matrix3"/>
    <dgm:cxn modelId="{3931388A-10CC-4511-9806-D41BAE48FAD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33E5688A-3FA8-44C0-B8C9-8DB553EEEA9C}" type="presOf" srcId="{58898816-01CD-4AE2-9033-31F965B49CA3}" destId="{9EEB8A8C-84DE-4F2D-9D8B-4002F1CFF4E9}" srcOrd="0" destOrd="0" presId="urn:microsoft.com/office/officeart/2005/8/layout/matrix3"/>
    <dgm:cxn modelId="{14A54980-817D-49CF-9EE8-01FF858C013C}"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9E6CA0A-DF34-49AD-A652-6280892C0E1B}"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C50785E-C124-46D7-B310-73C49BCA7BCD}"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87BD3B6-93CE-4A89-8E8F-CDBC4C99AD6C}" type="presOf" srcId="{A4513A06-70C5-4A59-8BBD-60BE8683027C}" destId="{EC48B3C3-30F4-4E0E-A689-B147B254C282}" srcOrd="0" destOrd="0" presId="urn:microsoft.com/office/officeart/2005/8/layout/matrix3"/>
    <dgm:cxn modelId="{FE885EDF-5DA1-42B5-A063-ECB0B24D4C93}" type="presParOf" srcId="{9EEB8A8C-84DE-4F2D-9D8B-4002F1CFF4E9}" destId="{759C8632-3E81-4352-8BF2-D9454F303229}" srcOrd="0" destOrd="0" presId="urn:microsoft.com/office/officeart/2005/8/layout/matrix3"/>
    <dgm:cxn modelId="{A9D494C2-32EC-4D84-8E46-91753C375844}" type="presParOf" srcId="{9EEB8A8C-84DE-4F2D-9D8B-4002F1CFF4E9}" destId="{4DE9606D-6B1C-4C06-9D98-57BEDD45573F}" srcOrd="1" destOrd="0" presId="urn:microsoft.com/office/officeart/2005/8/layout/matrix3"/>
    <dgm:cxn modelId="{08544250-D88A-444B-96FC-226D45D50D36}" type="presParOf" srcId="{9EEB8A8C-84DE-4F2D-9D8B-4002F1CFF4E9}" destId="{A4D697D9-C125-4381-9032-232093020023}" srcOrd="2" destOrd="0" presId="urn:microsoft.com/office/officeart/2005/8/layout/matrix3"/>
    <dgm:cxn modelId="{97623C53-A4FD-460A-810E-CC4B70D351F3}" type="presParOf" srcId="{9EEB8A8C-84DE-4F2D-9D8B-4002F1CFF4E9}" destId="{EC48B3C3-30F4-4E0E-A689-B147B254C282}" srcOrd="3" destOrd="0" presId="urn:microsoft.com/office/officeart/2005/8/layout/matrix3"/>
    <dgm:cxn modelId="{9532B147-460E-4185-B1E9-134C9567F40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EC0ACF61-3504-43F7-89CA-3AEE2C28B7CD}" type="presOf" srcId="{4ECF41F9-9B07-44A8-8051-066B958BF685}" destId="{4DE9606D-6B1C-4C06-9D98-57BEDD45573F}" srcOrd="0" destOrd="0" presId="urn:microsoft.com/office/officeart/2005/8/layout/matrix3"/>
    <dgm:cxn modelId="{A98D7748-E738-439A-B5FC-B8CD8341E0C9}" type="presOf" srcId="{751FC799-435A-4719-8679-9D68050CC3EE}" destId="{A4D697D9-C125-4381-9032-232093020023}" srcOrd="0" destOrd="0" presId="urn:microsoft.com/office/officeart/2005/8/layout/matrix3"/>
    <dgm:cxn modelId="{DAA04414-ABFC-4F63-86EB-C925D7F182BE}"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354DEBB6-8AE4-4BC9-9A78-877D7DAF71A9}" type="presOf" srcId="{A4513A06-70C5-4A59-8BBD-60BE8683027C}" destId="{EC48B3C3-30F4-4E0E-A689-B147B254C282}" srcOrd="0" destOrd="0" presId="urn:microsoft.com/office/officeart/2005/8/layout/matrix3"/>
    <dgm:cxn modelId="{A2251B6B-3143-41A4-AC34-1050909FF3E0}" type="presParOf" srcId="{9EEB8A8C-84DE-4F2D-9D8B-4002F1CFF4E9}" destId="{759C8632-3E81-4352-8BF2-D9454F303229}" srcOrd="0" destOrd="0" presId="urn:microsoft.com/office/officeart/2005/8/layout/matrix3"/>
    <dgm:cxn modelId="{0CC8A31E-7159-4006-92FE-BA9CE41B0064}" type="presParOf" srcId="{9EEB8A8C-84DE-4F2D-9D8B-4002F1CFF4E9}" destId="{4DE9606D-6B1C-4C06-9D98-57BEDD45573F}" srcOrd="1" destOrd="0" presId="urn:microsoft.com/office/officeart/2005/8/layout/matrix3"/>
    <dgm:cxn modelId="{DF5EBC8F-FAEE-4798-B04C-EB0A5B2AABC6}" type="presParOf" srcId="{9EEB8A8C-84DE-4F2D-9D8B-4002F1CFF4E9}" destId="{A4D697D9-C125-4381-9032-232093020023}" srcOrd="2" destOrd="0" presId="urn:microsoft.com/office/officeart/2005/8/layout/matrix3"/>
    <dgm:cxn modelId="{67475EA5-3258-4CF3-BA56-E14323E7F209}" type="presParOf" srcId="{9EEB8A8C-84DE-4F2D-9D8B-4002F1CFF4E9}" destId="{EC48B3C3-30F4-4E0E-A689-B147B254C282}" srcOrd="3" destOrd="0" presId="urn:microsoft.com/office/officeart/2005/8/layout/matrix3"/>
    <dgm:cxn modelId="{EB55A794-D3D3-4143-988F-4514E9F3D76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FE920C64-12A9-4FBD-969B-FDBB78E611C5}"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D837C78-6EDB-4615-BE7D-8463DDEC7F79}" type="presOf" srcId="{4ECF41F9-9B07-44A8-8051-066B958BF685}" destId="{4DE9606D-6B1C-4C06-9D98-57BEDD45573F}" srcOrd="0" destOrd="0" presId="urn:microsoft.com/office/officeart/2005/8/layout/matrix3"/>
    <dgm:cxn modelId="{E1E31085-A342-4F2F-9B75-55EA829BCE07}" type="presOf" srcId="{58898816-01CD-4AE2-9033-31F965B49CA3}" destId="{9EEB8A8C-84DE-4F2D-9D8B-4002F1CFF4E9}" srcOrd="0" destOrd="0" presId="urn:microsoft.com/office/officeart/2005/8/layout/matrix3"/>
    <dgm:cxn modelId="{9F54DE4E-5256-43F9-A4AE-D5D693E99E41}" type="presOf" srcId="{A7D8FFE0-50FA-4C85-8D57-C6D10FE100D2}" destId="{A4D697D9-C125-4381-9032-232093020023}" srcOrd="0" destOrd="0" presId="urn:microsoft.com/office/officeart/2005/8/layout/matrix3"/>
    <dgm:cxn modelId="{A82A4CAA-A057-459B-A494-F0EDCEF4F352}" type="presOf" srcId="{4AB04706-5992-4114-A2BE-97768DF1B48F}" destId="{7E7A3F08-0D5C-4334-B11D-E69A77560FD4}" srcOrd="0" destOrd="0" presId="urn:microsoft.com/office/officeart/2005/8/layout/matrix3"/>
    <dgm:cxn modelId="{CF192F9A-CB48-45E4-8EE5-69636584475B}" type="presParOf" srcId="{9EEB8A8C-84DE-4F2D-9D8B-4002F1CFF4E9}" destId="{759C8632-3E81-4352-8BF2-D9454F303229}" srcOrd="0" destOrd="0" presId="urn:microsoft.com/office/officeart/2005/8/layout/matrix3"/>
    <dgm:cxn modelId="{4803F098-556F-4B70-9B3B-AD8CF503D6AA}" type="presParOf" srcId="{9EEB8A8C-84DE-4F2D-9D8B-4002F1CFF4E9}" destId="{4DE9606D-6B1C-4C06-9D98-57BEDD45573F}" srcOrd="1" destOrd="0" presId="urn:microsoft.com/office/officeart/2005/8/layout/matrix3"/>
    <dgm:cxn modelId="{3F974CD1-3A3B-4C1E-A3E9-BBD4B45F1704}" type="presParOf" srcId="{9EEB8A8C-84DE-4F2D-9D8B-4002F1CFF4E9}" destId="{A4D697D9-C125-4381-9032-232093020023}" srcOrd="2" destOrd="0" presId="urn:microsoft.com/office/officeart/2005/8/layout/matrix3"/>
    <dgm:cxn modelId="{8E4E08A4-F72B-4273-9E45-85C086D5FFB0}" type="presParOf" srcId="{9EEB8A8C-84DE-4F2D-9D8B-4002F1CFF4E9}" destId="{EC48B3C3-30F4-4E0E-A689-B147B254C282}" srcOrd="3" destOrd="0" presId="urn:microsoft.com/office/officeart/2005/8/layout/matrix3"/>
    <dgm:cxn modelId="{88701BDD-4EB7-4694-980A-8C2DDD13EED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BD8CAABD-6A20-4205-BA6D-DF0C7CD80E7D}" type="presOf" srcId="{4AB04706-5992-4114-A2BE-97768DF1B48F}" destId="{7E7A3F08-0D5C-4334-B11D-E69A77560FD4}" srcOrd="0" destOrd="0" presId="urn:microsoft.com/office/officeart/2005/8/layout/matrix3"/>
    <dgm:cxn modelId="{9FAD3DF9-48FE-459F-B4AF-BBDF41A70CEA}"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F4D3416F-DDD5-4294-A77E-7B2FB11BBA26}" type="presOf" srcId="{58898816-01CD-4AE2-9033-31F965B49CA3}" destId="{9EEB8A8C-84DE-4F2D-9D8B-4002F1CFF4E9}" srcOrd="0" destOrd="0" presId="urn:microsoft.com/office/officeart/2005/8/layout/matrix3"/>
    <dgm:cxn modelId="{44057B96-D35E-494D-BC1E-CBC3909947B9}" type="presOf" srcId="{A4513A06-70C5-4A59-8BBD-60BE8683027C}" destId="{EC48B3C3-30F4-4E0E-A689-B147B254C282}" srcOrd="0" destOrd="0" presId="urn:microsoft.com/office/officeart/2005/8/layout/matrix3"/>
    <dgm:cxn modelId="{F43FEDDB-5A77-4AFE-8340-59FEAA1CEDCB}"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461B295-B9B4-42B0-93C6-651D4A43C053}" type="presParOf" srcId="{9EEB8A8C-84DE-4F2D-9D8B-4002F1CFF4E9}" destId="{759C8632-3E81-4352-8BF2-D9454F303229}" srcOrd="0" destOrd="0" presId="urn:microsoft.com/office/officeart/2005/8/layout/matrix3"/>
    <dgm:cxn modelId="{D556AB61-E449-4A8B-8DCB-F712A1FB7F15}" type="presParOf" srcId="{9EEB8A8C-84DE-4F2D-9D8B-4002F1CFF4E9}" destId="{4DE9606D-6B1C-4C06-9D98-57BEDD45573F}" srcOrd="1" destOrd="0" presId="urn:microsoft.com/office/officeart/2005/8/layout/matrix3"/>
    <dgm:cxn modelId="{98A601FB-976B-483A-9620-300E684646BB}" type="presParOf" srcId="{9EEB8A8C-84DE-4F2D-9D8B-4002F1CFF4E9}" destId="{A4D697D9-C125-4381-9032-232093020023}" srcOrd="2" destOrd="0" presId="urn:microsoft.com/office/officeart/2005/8/layout/matrix3"/>
    <dgm:cxn modelId="{41C04982-9768-425C-86E6-89C5FD0A4C73}" type="presParOf" srcId="{9EEB8A8C-84DE-4F2D-9D8B-4002F1CFF4E9}" destId="{EC48B3C3-30F4-4E0E-A689-B147B254C282}" srcOrd="3" destOrd="0" presId="urn:microsoft.com/office/officeart/2005/8/layout/matrix3"/>
    <dgm:cxn modelId="{36854DA7-E3C6-40F5-8C0B-693DCC46BB2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59499975-06ED-49E1-A4F7-B7A75374FCEF}"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72EACCF-F86D-4F29-B034-502A56B36464}" type="presOf" srcId="{A4513A06-70C5-4A59-8BBD-60BE8683027C}" destId="{EC48B3C3-30F4-4E0E-A689-B147B254C282}" srcOrd="0" destOrd="0" presId="urn:microsoft.com/office/officeart/2005/8/layout/matrix3"/>
    <dgm:cxn modelId="{19A1C914-D386-4ECF-90AD-D622B00825B9}"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F57ABA16-CF5B-40C0-8095-BEF4E2D8FE31}"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A85ADA8B-422E-42DB-A5F2-99B5FA1A7C0F}" type="presParOf" srcId="{9EEB8A8C-84DE-4F2D-9D8B-4002F1CFF4E9}" destId="{759C8632-3E81-4352-8BF2-D9454F303229}" srcOrd="0" destOrd="0" presId="urn:microsoft.com/office/officeart/2005/8/layout/matrix3"/>
    <dgm:cxn modelId="{CC09F1CA-277F-4D3E-BB19-74BDEF6C93C9}" type="presParOf" srcId="{9EEB8A8C-84DE-4F2D-9D8B-4002F1CFF4E9}" destId="{4DE9606D-6B1C-4C06-9D98-57BEDD45573F}" srcOrd="1" destOrd="0" presId="urn:microsoft.com/office/officeart/2005/8/layout/matrix3"/>
    <dgm:cxn modelId="{0D38A626-EB61-41BD-8052-30ABEF6AAA6A}" type="presParOf" srcId="{9EEB8A8C-84DE-4F2D-9D8B-4002F1CFF4E9}" destId="{A4D697D9-C125-4381-9032-232093020023}" srcOrd="2" destOrd="0" presId="urn:microsoft.com/office/officeart/2005/8/layout/matrix3"/>
    <dgm:cxn modelId="{88E4EDAB-9461-4241-8FAC-3D996633FAE8}" type="presParOf" srcId="{9EEB8A8C-84DE-4F2D-9D8B-4002F1CFF4E9}" destId="{EC48B3C3-30F4-4E0E-A689-B147B254C282}" srcOrd="3" destOrd="0" presId="urn:microsoft.com/office/officeart/2005/8/layout/matrix3"/>
    <dgm:cxn modelId="{886C512A-A711-4727-BACB-95AAFDD5C4F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B7BDEA2C-DCF0-4982-B537-19D322E8F542}"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F25F863-DD38-4229-923B-9BEB41D70C11}" type="presOf" srcId="{A4513A06-70C5-4A59-8BBD-60BE8683027C}" destId="{EC48B3C3-30F4-4E0E-A689-B147B254C282}" srcOrd="0" destOrd="0" presId="urn:microsoft.com/office/officeart/2005/8/layout/matrix3"/>
    <dgm:cxn modelId="{1250ACB0-B784-40C0-B785-10E6B1ABEBBB}" type="presOf" srcId="{58898816-01CD-4AE2-9033-31F965B49CA3}" destId="{9EEB8A8C-84DE-4F2D-9D8B-4002F1CFF4E9}" srcOrd="0" destOrd="0" presId="urn:microsoft.com/office/officeart/2005/8/layout/matrix3"/>
    <dgm:cxn modelId="{7241AF95-4424-4701-931E-C29E4600B54A}"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4DD375F7-2E11-4347-9740-2C31B4DC9606}" type="presOf" srcId="{A7D8FFE0-50FA-4C85-8D57-C6D10FE100D2}" destId="{A4D697D9-C125-4381-9032-232093020023}" srcOrd="0" destOrd="0" presId="urn:microsoft.com/office/officeart/2005/8/layout/matrix3"/>
    <dgm:cxn modelId="{BAB590B8-5F20-494A-A0EA-CAFD17B4E2F4}" type="presParOf" srcId="{9EEB8A8C-84DE-4F2D-9D8B-4002F1CFF4E9}" destId="{759C8632-3E81-4352-8BF2-D9454F303229}" srcOrd="0" destOrd="0" presId="urn:microsoft.com/office/officeart/2005/8/layout/matrix3"/>
    <dgm:cxn modelId="{73847F70-29CA-4111-B093-40E6F9836345}" type="presParOf" srcId="{9EEB8A8C-84DE-4F2D-9D8B-4002F1CFF4E9}" destId="{4DE9606D-6B1C-4C06-9D98-57BEDD45573F}" srcOrd="1" destOrd="0" presId="urn:microsoft.com/office/officeart/2005/8/layout/matrix3"/>
    <dgm:cxn modelId="{84DD2E73-B4D9-4302-8068-9AED44B16C7A}" type="presParOf" srcId="{9EEB8A8C-84DE-4F2D-9D8B-4002F1CFF4E9}" destId="{A4D697D9-C125-4381-9032-232093020023}" srcOrd="2" destOrd="0" presId="urn:microsoft.com/office/officeart/2005/8/layout/matrix3"/>
    <dgm:cxn modelId="{39E7CD16-0974-4AA6-939B-624863A6D761}" type="presParOf" srcId="{9EEB8A8C-84DE-4F2D-9D8B-4002F1CFF4E9}" destId="{EC48B3C3-30F4-4E0E-A689-B147B254C282}" srcOrd="3" destOrd="0" presId="urn:microsoft.com/office/officeart/2005/8/layout/matrix3"/>
    <dgm:cxn modelId="{6FE0B511-938F-4D21-BA78-C818FFBC861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2E3CFA75-37C4-4597-A871-89757307ED1B}"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98DA080E-6374-4921-A273-705373CC698A}" type="presOf" srcId="{4ECF41F9-9B07-44A8-8051-066B958BF685}" destId="{4DE9606D-6B1C-4C06-9D98-57BEDD45573F}" srcOrd="0" destOrd="0" presId="urn:microsoft.com/office/officeart/2005/8/layout/matrix3"/>
    <dgm:cxn modelId="{835EFC16-8020-4103-87D7-07BBBBBECD3E}" type="presOf" srcId="{4AB04706-5992-4114-A2BE-97768DF1B48F}" destId="{7E7A3F08-0D5C-4334-B11D-E69A77560FD4}" srcOrd="0" destOrd="0" presId="urn:microsoft.com/office/officeart/2005/8/layout/matrix3"/>
    <dgm:cxn modelId="{526BB25F-BE9E-4EF6-B0E8-A5C923821B4F}"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847F88C3-11F5-4BE1-88B9-455C0B09C16E}" type="presOf" srcId="{A4513A06-70C5-4A59-8BBD-60BE8683027C}" destId="{EC48B3C3-30F4-4E0E-A689-B147B254C282}" srcOrd="0" destOrd="0" presId="urn:microsoft.com/office/officeart/2005/8/layout/matrix3"/>
    <dgm:cxn modelId="{EC97D6E4-B204-4F32-8E45-FFB057688DC6}" type="presParOf" srcId="{9EEB8A8C-84DE-4F2D-9D8B-4002F1CFF4E9}" destId="{759C8632-3E81-4352-8BF2-D9454F303229}" srcOrd="0" destOrd="0" presId="urn:microsoft.com/office/officeart/2005/8/layout/matrix3"/>
    <dgm:cxn modelId="{4A84C3E1-2D92-40F2-A032-2006E541A880}" type="presParOf" srcId="{9EEB8A8C-84DE-4F2D-9D8B-4002F1CFF4E9}" destId="{4DE9606D-6B1C-4C06-9D98-57BEDD45573F}" srcOrd="1" destOrd="0" presId="urn:microsoft.com/office/officeart/2005/8/layout/matrix3"/>
    <dgm:cxn modelId="{394F43A9-733B-41B2-87AE-36EE68C6DE57}" type="presParOf" srcId="{9EEB8A8C-84DE-4F2D-9D8B-4002F1CFF4E9}" destId="{A4D697D9-C125-4381-9032-232093020023}" srcOrd="2" destOrd="0" presId="urn:microsoft.com/office/officeart/2005/8/layout/matrix3"/>
    <dgm:cxn modelId="{8B97B81E-92BC-4DF6-B707-AC56C0F65B02}" type="presParOf" srcId="{9EEB8A8C-84DE-4F2D-9D8B-4002F1CFF4E9}" destId="{EC48B3C3-30F4-4E0E-A689-B147B254C282}" srcOrd="3" destOrd="0" presId="urn:microsoft.com/office/officeart/2005/8/layout/matrix3"/>
    <dgm:cxn modelId="{BC9FCC13-7F90-45CE-8B52-D097106B63F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76003CF8-6A43-4DBF-A15D-5DE72A655564}"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E7FBCF8-D22D-4176-B82A-927734F6B567}"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7B4C96BC-9E9F-49D2-9D5A-44F0C85DE61C}" type="presOf" srcId="{751FC799-435A-4719-8679-9D68050CC3EE}" destId="{A4D697D9-C125-4381-9032-232093020023}" srcOrd="0" destOrd="0" presId="urn:microsoft.com/office/officeart/2005/8/layout/matrix3"/>
    <dgm:cxn modelId="{B8F601F3-39AD-4613-A584-334E28DF5E9A}" type="presOf" srcId="{4ECF41F9-9B07-44A8-8051-066B958BF685}" destId="{4DE9606D-6B1C-4C06-9D98-57BEDD45573F}" srcOrd="0" destOrd="0" presId="urn:microsoft.com/office/officeart/2005/8/layout/matrix3"/>
    <dgm:cxn modelId="{3E592810-799E-489E-A3C7-357826861013}" type="presParOf" srcId="{9EEB8A8C-84DE-4F2D-9D8B-4002F1CFF4E9}" destId="{759C8632-3E81-4352-8BF2-D9454F303229}" srcOrd="0" destOrd="0" presId="urn:microsoft.com/office/officeart/2005/8/layout/matrix3"/>
    <dgm:cxn modelId="{72FF4493-6AB9-45DA-9B64-DCE1CC68D1B6}" type="presParOf" srcId="{9EEB8A8C-84DE-4F2D-9D8B-4002F1CFF4E9}" destId="{4DE9606D-6B1C-4C06-9D98-57BEDD45573F}" srcOrd="1" destOrd="0" presId="urn:microsoft.com/office/officeart/2005/8/layout/matrix3"/>
    <dgm:cxn modelId="{CD47FF2E-3F29-4409-B742-7F3BC2139C73}" type="presParOf" srcId="{9EEB8A8C-84DE-4F2D-9D8B-4002F1CFF4E9}" destId="{A4D697D9-C125-4381-9032-232093020023}" srcOrd="2" destOrd="0" presId="urn:microsoft.com/office/officeart/2005/8/layout/matrix3"/>
    <dgm:cxn modelId="{CB8F5EC3-C86A-44A0-8E57-F8F2AAC47BD8}" type="presParOf" srcId="{9EEB8A8C-84DE-4F2D-9D8B-4002F1CFF4E9}" destId="{EC48B3C3-30F4-4E0E-A689-B147B254C282}" srcOrd="3" destOrd="0" presId="urn:microsoft.com/office/officeart/2005/8/layout/matrix3"/>
    <dgm:cxn modelId="{D4EB3625-BC8A-43A9-88E7-107C2094E07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751B250D-CBD6-4526-BC22-07B35B30F738}" type="presOf" srcId="{58898816-01CD-4AE2-9033-31F965B49CA3}" destId="{9EEB8A8C-84DE-4F2D-9D8B-4002F1CFF4E9}" srcOrd="0" destOrd="0" presId="urn:microsoft.com/office/officeart/2005/8/layout/matrix3"/>
    <dgm:cxn modelId="{AD28E4E7-B639-457E-A894-01807D76DAF8}"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78067B80-9E0B-4D82-864E-720ADF0D4CE9}" type="presOf" srcId="{A4513A06-70C5-4A59-8BBD-60BE8683027C}" destId="{EC48B3C3-30F4-4E0E-A689-B147B254C282}" srcOrd="0" destOrd="0" presId="urn:microsoft.com/office/officeart/2005/8/layout/matrix3"/>
    <dgm:cxn modelId="{8C50769F-DF40-4E34-B1DF-478A7D6B62B1}" type="presOf" srcId="{751FC799-435A-4719-8679-9D68050CC3EE}" destId="{A4D697D9-C125-4381-9032-232093020023}" srcOrd="0" destOrd="0" presId="urn:microsoft.com/office/officeart/2005/8/layout/matrix3"/>
    <dgm:cxn modelId="{69F3695B-39E1-4568-9AB9-89BD4DC17005}" type="presParOf" srcId="{9EEB8A8C-84DE-4F2D-9D8B-4002F1CFF4E9}" destId="{759C8632-3E81-4352-8BF2-D9454F303229}" srcOrd="0" destOrd="0" presId="urn:microsoft.com/office/officeart/2005/8/layout/matrix3"/>
    <dgm:cxn modelId="{89120E02-F5F1-48EA-80D7-655BDE5B0E62}" type="presParOf" srcId="{9EEB8A8C-84DE-4F2D-9D8B-4002F1CFF4E9}" destId="{4DE9606D-6B1C-4C06-9D98-57BEDD45573F}" srcOrd="1" destOrd="0" presId="urn:microsoft.com/office/officeart/2005/8/layout/matrix3"/>
    <dgm:cxn modelId="{9F13E153-71FB-4EBE-838C-D40FE97A4D53}" type="presParOf" srcId="{9EEB8A8C-84DE-4F2D-9D8B-4002F1CFF4E9}" destId="{A4D697D9-C125-4381-9032-232093020023}" srcOrd="2" destOrd="0" presId="urn:microsoft.com/office/officeart/2005/8/layout/matrix3"/>
    <dgm:cxn modelId="{AE5E34C9-93B6-43AF-B50D-C19AC6030734}" type="presParOf" srcId="{9EEB8A8C-84DE-4F2D-9D8B-4002F1CFF4E9}" destId="{EC48B3C3-30F4-4E0E-A689-B147B254C282}" srcOrd="3" destOrd="0" presId="urn:microsoft.com/office/officeart/2005/8/layout/matrix3"/>
    <dgm:cxn modelId="{B09910DF-9360-4555-842E-7AC44CD4700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99C6E4D6-8081-483B-A133-5CACBB29F5A8}"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C0A011D3-80FB-4BCE-B223-176D5947938B}" type="presOf" srcId="{58898816-01CD-4AE2-9033-31F965B49CA3}" destId="{9EEB8A8C-84DE-4F2D-9D8B-4002F1CFF4E9}" srcOrd="0" destOrd="0" presId="urn:microsoft.com/office/officeart/2005/8/layout/matrix3"/>
    <dgm:cxn modelId="{6E0BC048-7D11-4EBE-8FEF-3F982FB43633}"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F14D0A65-B55C-4A05-91E9-7C21876618CF}" type="presOf" srcId="{4AB04706-5992-4114-A2BE-97768DF1B48F}" destId="{7E7A3F08-0D5C-4334-B11D-E69A77560FD4}" srcOrd="0" destOrd="0" presId="urn:microsoft.com/office/officeart/2005/8/layout/matrix3"/>
    <dgm:cxn modelId="{52771F2E-B50E-49A4-B2DC-C8078AC4588A}" type="presOf" srcId="{A4513A06-70C5-4A59-8BBD-60BE8683027C}" destId="{EC48B3C3-30F4-4E0E-A689-B147B254C282}" srcOrd="0" destOrd="0" presId="urn:microsoft.com/office/officeart/2005/8/layout/matrix3"/>
    <dgm:cxn modelId="{197EA99F-5EEF-47EE-89FE-A0793CA6F1FA}" type="presParOf" srcId="{9EEB8A8C-84DE-4F2D-9D8B-4002F1CFF4E9}" destId="{759C8632-3E81-4352-8BF2-D9454F303229}" srcOrd="0" destOrd="0" presId="urn:microsoft.com/office/officeart/2005/8/layout/matrix3"/>
    <dgm:cxn modelId="{81800801-CC7D-4FF2-9EAA-E020A261A82A}" type="presParOf" srcId="{9EEB8A8C-84DE-4F2D-9D8B-4002F1CFF4E9}" destId="{4DE9606D-6B1C-4C06-9D98-57BEDD45573F}" srcOrd="1" destOrd="0" presId="urn:microsoft.com/office/officeart/2005/8/layout/matrix3"/>
    <dgm:cxn modelId="{6BC8C570-124D-4745-BF33-041AFF308876}" type="presParOf" srcId="{9EEB8A8C-84DE-4F2D-9D8B-4002F1CFF4E9}" destId="{A4D697D9-C125-4381-9032-232093020023}" srcOrd="2" destOrd="0" presId="urn:microsoft.com/office/officeart/2005/8/layout/matrix3"/>
    <dgm:cxn modelId="{C9FB0A3B-6C0F-472E-80E5-25C933A719A5}" type="presParOf" srcId="{9EEB8A8C-84DE-4F2D-9D8B-4002F1CFF4E9}" destId="{EC48B3C3-30F4-4E0E-A689-B147B254C282}" srcOrd="3" destOrd="0" presId="urn:microsoft.com/office/officeart/2005/8/layout/matrix3"/>
    <dgm:cxn modelId="{A30D196C-0A97-4EE6-A2CF-61D752E9A23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9A9ED01-9B95-422E-9E91-6A2A524C8CF3}" type="presOf" srcId="{4AB04706-5992-4114-A2BE-97768DF1B48F}" destId="{7E7A3F08-0D5C-4334-B11D-E69A77560FD4}" srcOrd="0" destOrd="0" presId="urn:microsoft.com/office/officeart/2005/8/layout/matrix3"/>
    <dgm:cxn modelId="{29AB02F8-F0AC-4726-AE37-4ECB23044931}"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FBCB1467-5911-4B04-B537-79C878039ED7}"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969936C6-7E11-4999-A942-4AE84E28AC5D}"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72B7B202-068A-470D-B7E0-524CCDB1A78C}" type="presOf" srcId="{A7D8FFE0-50FA-4C85-8D57-C6D10FE100D2}" destId="{A4D697D9-C125-4381-9032-232093020023}" srcOrd="0" destOrd="0" presId="urn:microsoft.com/office/officeart/2005/8/layout/matrix3"/>
    <dgm:cxn modelId="{63F080A3-0533-485D-BAE4-E2635BF8A356}" type="presParOf" srcId="{9EEB8A8C-84DE-4F2D-9D8B-4002F1CFF4E9}" destId="{759C8632-3E81-4352-8BF2-D9454F303229}" srcOrd="0" destOrd="0" presId="urn:microsoft.com/office/officeart/2005/8/layout/matrix3"/>
    <dgm:cxn modelId="{C4466E66-B01A-4983-A88C-7BBCB55D62BC}" type="presParOf" srcId="{9EEB8A8C-84DE-4F2D-9D8B-4002F1CFF4E9}" destId="{4DE9606D-6B1C-4C06-9D98-57BEDD45573F}" srcOrd="1" destOrd="0" presId="urn:microsoft.com/office/officeart/2005/8/layout/matrix3"/>
    <dgm:cxn modelId="{9F1D0F1D-8801-4087-AEE8-93FDB7D87C46}" type="presParOf" srcId="{9EEB8A8C-84DE-4F2D-9D8B-4002F1CFF4E9}" destId="{A4D697D9-C125-4381-9032-232093020023}" srcOrd="2" destOrd="0" presId="urn:microsoft.com/office/officeart/2005/8/layout/matrix3"/>
    <dgm:cxn modelId="{7DA476A6-A33F-42C9-97F8-A278C5110D8F}" type="presParOf" srcId="{9EEB8A8C-84DE-4F2D-9D8B-4002F1CFF4E9}" destId="{EC48B3C3-30F4-4E0E-A689-B147B254C282}" srcOrd="3" destOrd="0" presId="urn:microsoft.com/office/officeart/2005/8/layout/matrix3"/>
    <dgm:cxn modelId="{6CE17A2F-511C-4FAC-BA12-7AD3B5FFCAF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84A3F21E-919D-4F1A-97B2-EE1DBD2F2327}"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7DD44F82-95FC-40FC-834F-39EB81BC66E1}" type="presOf" srcId="{58898816-01CD-4AE2-9033-31F965B49CA3}" destId="{9EEB8A8C-84DE-4F2D-9D8B-4002F1CFF4E9}" srcOrd="0" destOrd="0" presId="urn:microsoft.com/office/officeart/2005/8/layout/matrix3"/>
    <dgm:cxn modelId="{4C6E944A-702F-48CD-8599-FCD3469E411B}" type="presOf" srcId="{A4513A06-70C5-4A59-8BBD-60BE8683027C}" destId="{EC48B3C3-30F4-4E0E-A689-B147B254C282}" srcOrd="0" destOrd="0" presId="urn:microsoft.com/office/officeart/2005/8/layout/matrix3"/>
    <dgm:cxn modelId="{4BDC6E0A-8491-4C3F-969A-0A510E162BDE}" type="presOf" srcId="{4ECF41F9-9B07-44A8-8051-066B958BF685}" destId="{4DE9606D-6B1C-4C06-9D98-57BEDD45573F}" srcOrd="0" destOrd="0" presId="urn:microsoft.com/office/officeart/2005/8/layout/matrix3"/>
    <dgm:cxn modelId="{DE9D71EE-CBA3-406F-B710-4CB25FEABB1D}" type="presParOf" srcId="{9EEB8A8C-84DE-4F2D-9D8B-4002F1CFF4E9}" destId="{759C8632-3E81-4352-8BF2-D9454F303229}" srcOrd="0" destOrd="0" presId="urn:microsoft.com/office/officeart/2005/8/layout/matrix3"/>
    <dgm:cxn modelId="{95C3D17D-4056-405E-87B7-04F8F1AC24D0}" type="presParOf" srcId="{9EEB8A8C-84DE-4F2D-9D8B-4002F1CFF4E9}" destId="{4DE9606D-6B1C-4C06-9D98-57BEDD45573F}" srcOrd="1" destOrd="0" presId="urn:microsoft.com/office/officeart/2005/8/layout/matrix3"/>
    <dgm:cxn modelId="{E9AB959D-9266-415B-85F0-7B4954185B01}" type="presParOf" srcId="{9EEB8A8C-84DE-4F2D-9D8B-4002F1CFF4E9}" destId="{A4D697D9-C125-4381-9032-232093020023}" srcOrd="2" destOrd="0" presId="urn:microsoft.com/office/officeart/2005/8/layout/matrix3"/>
    <dgm:cxn modelId="{F05A9971-FC95-4374-9319-38BD6872179B}" type="presParOf" srcId="{9EEB8A8C-84DE-4F2D-9D8B-4002F1CFF4E9}" destId="{EC48B3C3-30F4-4E0E-A689-B147B254C282}" srcOrd="3" destOrd="0" presId="urn:microsoft.com/office/officeart/2005/8/layout/matrix3"/>
    <dgm:cxn modelId="{4C7EBB75-D23E-49CF-BB00-A8DE616811D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21CBE7B3-14B4-4B78-865C-5BA86D5643F2}"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B3BE5D7-88EE-4391-B2FA-1E1261819836}"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2A34C61D-2EB8-4EE6-8F19-D3AFE0730B08}" type="presOf" srcId="{58898816-01CD-4AE2-9033-31F965B49CA3}" destId="{9EEB8A8C-84DE-4F2D-9D8B-4002F1CFF4E9}" srcOrd="0" destOrd="0" presId="urn:microsoft.com/office/officeart/2005/8/layout/matrix3"/>
    <dgm:cxn modelId="{5D5BF3A8-BCF8-4EE8-9C9B-CA9AB52F5907}" type="presOf" srcId="{A4513A06-70C5-4A59-8BBD-60BE8683027C}" destId="{EC48B3C3-30F4-4E0E-A689-B147B254C282}" srcOrd="0" destOrd="0" presId="urn:microsoft.com/office/officeart/2005/8/layout/matrix3"/>
    <dgm:cxn modelId="{E1B378BA-14AD-4372-8458-C27D1B363489}" type="presOf" srcId="{4ECF41F9-9B07-44A8-8051-066B958BF685}" destId="{4DE9606D-6B1C-4C06-9D98-57BEDD45573F}" srcOrd="0" destOrd="0" presId="urn:microsoft.com/office/officeart/2005/8/layout/matrix3"/>
    <dgm:cxn modelId="{ED6038B3-28E8-4DDB-9BC4-238A7AD1373C}" type="presParOf" srcId="{9EEB8A8C-84DE-4F2D-9D8B-4002F1CFF4E9}" destId="{759C8632-3E81-4352-8BF2-D9454F303229}" srcOrd="0" destOrd="0" presId="urn:microsoft.com/office/officeart/2005/8/layout/matrix3"/>
    <dgm:cxn modelId="{A526FEA5-A9DA-4856-ABE7-98ABDC06056C}" type="presParOf" srcId="{9EEB8A8C-84DE-4F2D-9D8B-4002F1CFF4E9}" destId="{4DE9606D-6B1C-4C06-9D98-57BEDD45573F}" srcOrd="1" destOrd="0" presId="urn:microsoft.com/office/officeart/2005/8/layout/matrix3"/>
    <dgm:cxn modelId="{33AE2C9E-ED96-4895-99BC-03581B650070}" type="presParOf" srcId="{9EEB8A8C-84DE-4F2D-9D8B-4002F1CFF4E9}" destId="{A4D697D9-C125-4381-9032-232093020023}" srcOrd="2" destOrd="0" presId="urn:microsoft.com/office/officeart/2005/8/layout/matrix3"/>
    <dgm:cxn modelId="{D2C51D9E-9A5F-4713-AC44-71B50BBAB12E}" type="presParOf" srcId="{9EEB8A8C-84DE-4F2D-9D8B-4002F1CFF4E9}" destId="{EC48B3C3-30F4-4E0E-A689-B147B254C282}" srcOrd="3" destOrd="0" presId="urn:microsoft.com/office/officeart/2005/8/layout/matrix3"/>
    <dgm:cxn modelId="{24772AF5-43A6-4BCD-987F-463A4820A33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B754A4EE-8696-46DE-8C7D-FDB907871B76}" type="presOf" srcId="{A7D8FFE0-50FA-4C85-8D57-C6D10FE100D2}" destId="{A4D697D9-C125-4381-9032-232093020023}" srcOrd="0" destOrd="0" presId="urn:microsoft.com/office/officeart/2005/8/layout/matrix3"/>
    <dgm:cxn modelId="{ABE8348F-DA63-4BDE-96AC-2B70257E2D7B}"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BEAD1438-7A43-4E66-BB16-BC265129D478}" type="presOf" srcId="{58898816-01CD-4AE2-9033-31F965B49CA3}" destId="{9EEB8A8C-84DE-4F2D-9D8B-4002F1CFF4E9}" srcOrd="0" destOrd="0" presId="urn:microsoft.com/office/officeart/2005/8/layout/matrix3"/>
    <dgm:cxn modelId="{C9E0516C-BC1E-43AA-961E-6411155F09F5}" type="presOf" srcId="{4AB04706-5992-4114-A2BE-97768DF1B48F}" destId="{7E7A3F08-0D5C-4334-B11D-E69A77560FD4}" srcOrd="0" destOrd="0" presId="urn:microsoft.com/office/officeart/2005/8/layout/matrix3"/>
    <dgm:cxn modelId="{F1A77D1F-B9C3-4E4E-AD13-0836BD915364}" type="presOf" srcId="{4ECF41F9-9B07-44A8-8051-066B958BF685}" destId="{4DE9606D-6B1C-4C06-9D98-57BEDD45573F}" srcOrd="0" destOrd="0" presId="urn:microsoft.com/office/officeart/2005/8/layout/matrix3"/>
    <dgm:cxn modelId="{04DC5E1B-4464-45A6-BE8B-A5910FE169C0}" type="presParOf" srcId="{9EEB8A8C-84DE-4F2D-9D8B-4002F1CFF4E9}" destId="{759C8632-3E81-4352-8BF2-D9454F303229}" srcOrd="0" destOrd="0" presId="urn:microsoft.com/office/officeart/2005/8/layout/matrix3"/>
    <dgm:cxn modelId="{80B5FDD6-DC5B-4F02-83CC-A0DBFF79B81E}" type="presParOf" srcId="{9EEB8A8C-84DE-4F2D-9D8B-4002F1CFF4E9}" destId="{4DE9606D-6B1C-4C06-9D98-57BEDD45573F}" srcOrd="1" destOrd="0" presId="urn:microsoft.com/office/officeart/2005/8/layout/matrix3"/>
    <dgm:cxn modelId="{8AAC014D-3D17-4607-9D7C-0A5690F22E20}" type="presParOf" srcId="{9EEB8A8C-84DE-4F2D-9D8B-4002F1CFF4E9}" destId="{A4D697D9-C125-4381-9032-232093020023}" srcOrd="2" destOrd="0" presId="urn:microsoft.com/office/officeart/2005/8/layout/matrix3"/>
    <dgm:cxn modelId="{BAAA0C04-C6F0-4952-A030-6F5C1A38ED55}" type="presParOf" srcId="{9EEB8A8C-84DE-4F2D-9D8B-4002F1CFF4E9}" destId="{EC48B3C3-30F4-4E0E-A689-B147B254C282}" srcOrd="3" destOrd="0" presId="urn:microsoft.com/office/officeart/2005/8/layout/matrix3"/>
    <dgm:cxn modelId="{DCA1C5AB-3320-449A-A0B9-F71698E1300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844E4C5A-B0B3-4B01-BACA-EC39313200A9}"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27F20C52-DBDA-470B-BB8C-79C625ABB6D3}"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FCC0C39-8774-4534-9DED-B1534FE3F239}" type="presOf" srcId="{58898816-01CD-4AE2-9033-31F965B49CA3}" destId="{9EEB8A8C-84DE-4F2D-9D8B-4002F1CFF4E9}" srcOrd="0" destOrd="0" presId="urn:microsoft.com/office/officeart/2005/8/layout/matrix3"/>
    <dgm:cxn modelId="{D09BC02C-43CD-40D6-ACAA-4D328A19E806}" type="presOf" srcId="{751FC799-435A-4719-8679-9D68050CC3EE}" destId="{A4D697D9-C125-4381-9032-232093020023}" srcOrd="0" destOrd="0" presId="urn:microsoft.com/office/officeart/2005/8/layout/matrix3"/>
    <dgm:cxn modelId="{E76B2753-2E63-4700-843F-87513063DC85}" type="presParOf" srcId="{9EEB8A8C-84DE-4F2D-9D8B-4002F1CFF4E9}" destId="{759C8632-3E81-4352-8BF2-D9454F303229}" srcOrd="0" destOrd="0" presId="urn:microsoft.com/office/officeart/2005/8/layout/matrix3"/>
    <dgm:cxn modelId="{041648BB-B50B-4C7A-8B6D-B9AD8A55FE23}" type="presParOf" srcId="{9EEB8A8C-84DE-4F2D-9D8B-4002F1CFF4E9}" destId="{4DE9606D-6B1C-4C06-9D98-57BEDD45573F}" srcOrd="1" destOrd="0" presId="urn:microsoft.com/office/officeart/2005/8/layout/matrix3"/>
    <dgm:cxn modelId="{CFE15434-03ED-4963-9036-8F32D95F85C5}" type="presParOf" srcId="{9EEB8A8C-84DE-4F2D-9D8B-4002F1CFF4E9}" destId="{A4D697D9-C125-4381-9032-232093020023}" srcOrd="2" destOrd="0" presId="urn:microsoft.com/office/officeart/2005/8/layout/matrix3"/>
    <dgm:cxn modelId="{7E880FF9-D961-4680-9D0A-D1C9BFC41559}" type="presParOf" srcId="{9EEB8A8C-84DE-4F2D-9D8B-4002F1CFF4E9}" destId="{EC48B3C3-30F4-4E0E-A689-B147B254C282}" srcOrd="3" destOrd="0" presId="urn:microsoft.com/office/officeart/2005/8/layout/matrix3"/>
    <dgm:cxn modelId="{A4322AA8-0C12-41AD-9DD5-85B92953442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9793A5FC-696F-4A20-8521-F38FB02DFD9E}" type="presOf" srcId="{4AB04706-5992-4114-A2BE-97768DF1B48F}" destId="{7E7A3F08-0D5C-4334-B11D-E69A77560FD4}" srcOrd="0" destOrd="0" presId="urn:microsoft.com/office/officeart/2005/8/layout/matrix3"/>
    <dgm:cxn modelId="{564EB357-BA49-4B11-86B7-4E8395E4EFE2}"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5C83945-DFF0-4733-B671-E66A74928487}" type="presOf" srcId="{A7D8FFE0-50FA-4C85-8D57-C6D10FE100D2}" destId="{A4D697D9-C125-4381-9032-232093020023}" srcOrd="0" destOrd="0" presId="urn:microsoft.com/office/officeart/2005/8/layout/matrix3"/>
    <dgm:cxn modelId="{3689ACEE-AFDF-4598-8382-BA40F2E7BADB}" type="presOf" srcId="{A4513A06-70C5-4A59-8BBD-60BE8683027C}" destId="{EC48B3C3-30F4-4E0E-A689-B147B254C282}" srcOrd="0" destOrd="0" presId="urn:microsoft.com/office/officeart/2005/8/layout/matrix3"/>
    <dgm:cxn modelId="{10F90237-071B-42F0-B7FA-DF3220023D88}" type="presOf" srcId="{58898816-01CD-4AE2-9033-31F965B49CA3}" destId="{9EEB8A8C-84DE-4F2D-9D8B-4002F1CFF4E9}" srcOrd="0" destOrd="0" presId="urn:microsoft.com/office/officeart/2005/8/layout/matrix3"/>
    <dgm:cxn modelId="{BCC9FA12-657C-4711-9E96-65AFF6DE5C76}" type="presParOf" srcId="{9EEB8A8C-84DE-4F2D-9D8B-4002F1CFF4E9}" destId="{759C8632-3E81-4352-8BF2-D9454F303229}" srcOrd="0" destOrd="0" presId="urn:microsoft.com/office/officeart/2005/8/layout/matrix3"/>
    <dgm:cxn modelId="{F7B9DFCB-ED44-4AFC-9BAB-3C6319C28983}" type="presParOf" srcId="{9EEB8A8C-84DE-4F2D-9D8B-4002F1CFF4E9}" destId="{4DE9606D-6B1C-4C06-9D98-57BEDD45573F}" srcOrd="1" destOrd="0" presId="urn:microsoft.com/office/officeart/2005/8/layout/matrix3"/>
    <dgm:cxn modelId="{27BF6E71-E9E3-40BD-859E-2B4E2056D815}" type="presParOf" srcId="{9EEB8A8C-84DE-4F2D-9D8B-4002F1CFF4E9}" destId="{A4D697D9-C125-4381-9032-232093020023}" srcOrd="2" destOrd="0" presId="urn:microsoft.com/office/officeart/2005/8/layout/matrix3"/>
    <dgm:cxn modelId="{70191B73-5AB1-4E2B-B155-74424F33C210}" type="presParOf" srcId="{9EEB8A8C-84DE-4F2D-9D8B-4002F1CFF4E9}" destId="{EC48B3C3-30F4-4E0E-A689-B147B254C282}" srcOrd="3" destOrd="0" presId="urn:microsoft.com/office/officeart/2005/8/layout/matrix3"/>
    <dgm:cxn modelId="{A3191CEA-4D66-4232-B282-9A1D77B1351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188A8668-062C-4488-B4A8-4F97009BB84B}"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74AB56E8-C799-40D7-90AE-E995BDD968D3}" type="presOf" srcId="{58898816-01CD-4AE2-9033-31F965B49CA3}" destId="{9EEB8A8C-84DE-4F2D-9D8B-4002F1CFF4E9}" srcOrd="0" destOrd="0" presId="urn:microsoft.com/office/officeart/2005/8/layout/matrix3"/>
    <dgm:cxn modelId="{1A630E66-63B6-47E1-B616-1BBD3A558BD4}"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D236545-9840-4CC9-84DE-B6B050601801}" type="presOf" srcId="{4ECF41F9-9B07-44A8-8051-066B958BF685}" destId="{4DE9606D-6B1C-4C06-9D98-57BEDD45573F}" srcOrd="0" destOrd="0" presId="urn:microsoft.com/office/officeart/2005/8/layout/matrix3"/>
    <dgm:cxn modelId="{806A1875-1CD0-456E-84E1-F12561DA9499}" type="presOf" srcId="{A7D8FFE0-50FA-4C85-8D57-C6D10FE100D2}" destId="{A4D697D9-C125-4381-9032-232093020023}" srcOrd="0" destOrd="0" presId="urn:microsoft.com/office/officeart/2005/8/layout/matrix3"/>
    <dgm:cxn modelId="{4497F091-5667-4F63-99B9-63CE4F859CB6}" type="presParOf" srcId="{9EEB8A8C-84DE-4F2D-9D8B-4002F1CFF4E9}" destId="{759C8632-3E81-4352-8BF2-D9454F303229}" srcOrd="0" destOrd="0" presId="urn:microsoft.com/office/officeart/2005/8/layout/matrix3"/>
    <dgm:cxn modelId="{2DF9D9A2-4673-49B3-9DE4-4A9C650C9A5C}" type="presParOf" srcId="{9EEB8A8C-84DE-4F2D-9D8B-4002F1CFF4E9}" destId="{4DE9606D-6B1C-4C06-9D98-57BEDD45573F}" srcOrd="1" destOrd="0" presId="urn:microsoft.com/office/officeart/2005/8/layout/matrix3"/>
    <dgm:cxn modelId="{2EACFC7A-4D30-4E4C-8B69-E0410B74C185}" type="presParOf" srcId="{9EEB8A8C-84DE-4F2D-9D8B-4002F1CFF4E9}" destId="{A4D697D9-C125-4381-9032-232093020023}" srcOrd="2" destOrd="0" presId="urn:microsoft.com/office/officeart/2005/8/layout/matrix3"/>
    <dgm:cxn modelId="{5F83375B-FC6C-45FA-B0DA-1DB3F111554D}" type="presParOf" srcId="{9EEB8A8C-84DE-4F2D-9D8B-4002F1CFF4E9}" destId="{EC48B3C3-30F4-4E0E-A689-B147B254C282}" srcOrd="3" destOrd="0" presId="urn:microsoft.com/office/officeart/2005/8/layout/matrix3"/>
    <dgm:cxn modelId="{72E86755-D372-463A-BCB0-AB2864885DC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71223086-13BF-404B-9E73-CAE2B782296D}"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4635BE9-BF07-4682-A9B3-95B3C0DC519F}" type="presOf" srcId="{58898816-01CD-4AE2-9033-31F965B49CA3}" destId="{9EEB8A8C-84DE-4F2D-9D8B-4002F1CFF4E9}" srcOrd="0" destOrd="0" presId="urn:microsoft.com/office/officeart/2005/8/layout/matrix3"/>
    <dgm:cxn modelId="{D869CCA7-7412-4A14-BB9F-507F29CC6E39}"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C2345388-B782-42ED-B572-7F25E850D950}" type="presOf" srcId="{751FC799-435A-4719-8679-9D68050CC3EE}" destId="{A4D697D9-C125-4381-9032-232093020023}" srcOrd="0" destOrd="0" presId="urn:microsoft.com/office/officeart/2005/8/layout/matrix3"/>
    <dgm:cxn modelId="{ECC32627-9EB4-4A28-8698-EDEEA1CBD1D7}" type="presParOf" srcId="{9EEB8A8C-84DE-4F2D-9D8B-4002F1CFF4E9}" destId="{759C8632-3E81-4352-8BF2-D9454F303229}" srcOrd="0" destOrd="0" presId="urn:microsoft.com/office/officeart/2005/8/layout/matrix3"/>
    <dgm:cxn modelId="{0EC1D62C-C287-485E-A7BC-794A0FB6CA89}" type="presParOf" srcId="{9EEB8A8C-84DE-4F2D-9D8B-4002F1CFF4E9}" destId="{4DE9606D-6B1C-4C06-9D98-57BEDD45573F}" srcOrd="1" destOrd="0" presId="urn:microsoft.com/office/officeart/2005/8/layout/matrix3"/>
    <dgm:cxn modelId="{04A50E3B-8E6D-4B94-942C-D9C77337A067}" type="presParOf" srcId="{9EEB8A8C-84DE-4F2D-9D8B-4002F1CFF4E9}" destId="{A4D697D9-C125-4381-9032-232093020023}" srcOrd="2" destOrd="0" presId="urn:microsoft.com/office/officeart/2005/8/layout/matrix3"/>
    <dgm:cxn modelId="{05F8B920-7C5D-48CF-9165-168E06CDBD62}" type="presParOf" srcId="{9EEB8A8C-84DE-4F2D-9D8B-4002F1CFF4E9}" destId="{EC48B3C3-30F4-4E0E-A689-B147B254C282}" srcOrd="3" destOrd="0" presId="urn:microsoft.com/office/officeart/2005/8/layout/matrix3"/>
    <dgm:cxn modelId="{22F955D0-DF16-47E4-AE4A-6041287FC0B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8A99C5AF-E516-47C4-9F9E-99FA85316C19}" type="presOf" srcId="{A7D8FFE0-50FA-4C85-8D57-C6D10FE100D2}" destId="{A4D697D9-C125-4381-9032-232093020023}" srcOrd="0" destOrd="0" presId="urn:microsoft.com/office/officeart/2005/8/layout/matrix3"/>
    <dgm:cxn modelId="{31311D10-1B81-40B6-9590-D0949081A9A2}" type="presOf" srcId="{A4513A06-70C5-4A59-8BBD-60BE8683027C}" destId="{EC48B3C3-30F4-4E0E-A689-B147B254C282}" srcOrd="0" destOrd="0" presId="urn:microsoft.com/office/officeart/2005/8/layout/matrix3"/>
    <dgm:cxn modelId="{85685C65-3B28-4C8E-A3F9-F6583191D66B}"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639C01C-ECAC-4827-9348-1A0EC871DDE2}"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F056E85-8C1C-4394-9182-0A41FA74D335}" type="presOf" srcId="{4AB04706-5992-4114-A2BE-97768DF1B48F}" destId="{7E7A3F08-0D5C-4334-B11D-E69A77560FD4}" srcOrd="0" destOrd="0" presId="urn:microsoft.com/office/officeart/2005/8/layout/matrix3"/>
    <dgm:cxn modelId="{AD369B79-3B52-409B-8851-6AE2AB38EE7B}" type="presParOf" srcId="{9EEB8A8C-84DE-4F2D-9D8B-4002F1CFF4E9}" destId="{759C8632-3E81-4352-8BF2-D9454F303229}" srcOrd="0" destOrd="0" presId="urn:microsoft.com/office/officeart/2005/8/layout/matrix3"/>
    <dgm:cxn modelId="{FA2ECDB4-3039-4DE1-98FE-B4D8EDDB105B}" type="presParOf" srcId="{9EEB8A8C-84DE-4F2D-9D8B-4002F1CFF4E9}" destId="{4DE9606D-6B1C-4C06-9D98-57BEDD45573F}" srcOrd="1" destOrd="0" presId="urn:microsoft.com/office/officeart/2005/8/layout/matrix3"/>
    <dgm:cxn modelId="{80998554-C57C-4EA6-A700-436007EADB5B}" type="presParOf" srcId="{9EEB8A8C-84DE-4F2D-9D8B-4002F1CFF4E9}" destId="{A4D697D9-C125-4381-9032-232093020023}" srcOrd="2" destOrd="0" presId="urn:microsoft.com/office/officeart/2005/8/layout/matrix3"/>
    <dgm:cxn modelId="{CC2324C0-E8FB-466B-AAC6-F637CCEB6E07}" type="presParOf" srcId="{9EEB8A8C-84DE-4F2D-9D8B-4002F1CFF4E9}" destId="{EC48B3C3-30F4-4E0E-A689-B147B254C282}" srcOrd="3" destOrd="0" presId="urn:microsoft.com/office/officeart/2005/8/layout/matrix3"/>
    <dgm:cxn modelId="{38273155-2993-4D7C-A99A-9833D8509EB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1F608B60-877B-4824-AA9A-3DF8A1B4B2F1}"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3CC4728-260D-443B-8FA1-30E817D96682}"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99B8652D-3F48-48F0-9D94-BE3E774089DB}" type="presOf" srcId="{A7D8FFE0-50FA-4C85-8D57-C6D10FE100D2}" destId="{A4D697D9-C125-4381-9032-232093020023}" srcOrd="0" destOrd="0" presId="urn:microsoft.com/office/officeart/2005/8/layout/matrix3"/>
    <dgm:cxn modelId="{CC9A9651-0E43-41AA-8B13-39FD9733F97F}" type="presOf" srcId="{4AB04706-5992-4114-A2BE-97768DF1B48F}" destId="{7E7A3F08-0D5C-4334-B11D-E69A77560FD4}" srcOrd="0" destOrd="0" presId="urn:microsoft.com/office/officeart/2005/8/layout/matrix3"/>
    <dgm:cxn modelId="{C7773991-8492-4E94-A55E-E33E02382618}" type="presOf" srcId="{58898816-01CD-4AE2-9033-31F965B49CA3}" destId="{9EEB8A8C-84DE-4F2D-9D8B-4002F1CFF4E9}" srcOrd="0" destOrd="0" presId="urn:microsoft.com/office/officeart/2005/8/layout/matrix3"/>
    <dgm:cxn modelId="{7D7A8349-1FDD-4B97-B478-20F833845CCF}" type="presParOf" srcId="{9EEB8A8C-84DE-4F2D-9D8B-4002F1CFF4E9}" destId="{759C8632-3E81-4352-8BF2-D9454F303229}" srcOrd="0" destOrd="0" presId="urn:microsoft.com/office/officeart/2005/8/layout/matrix3"/>
    <dgm:cxn modelId="{A0A7E6B8-50E4-46DC-86C8-1DAAB2E9893C}" type="presParOf" srcId="{9EEB8A8C-84DE-4F2D-9D8B-4002F1CFF4E9}" destId="{4DE9606D-6B1C-4C06-9D98-57BEDD45573F}" srcOrd="1" destOrd="0" presId="urn:microsoft.com/office/officeart/2005/8/layout/matrix3"/>
    <dgm:cxn modelId="{E67FC7F5-0861-45D9-8DF2-230D4C4F5BEA}" type="presParOf" srcId="{9EEB8A8C-84DE-4F2D-9D8B-4002F1CFF4E9}" destId="{A4D697D9-C125-4381-9032-232093020023}" srcOrd="2" destOrd="0" presId="urn:microsoft.com/office/officeart/2005/8/layout/matrix3"/>
    <dgm:cxn modelId="{D5D0C1DF-E215-473F-B7FC-43CAF45A6BB5}" type="presParOf" srcId="{9EEB8A8C-84DE-4F2D-9D8B-4002F1CFF4E9}" destId="{EC48B3C3-30F4-4E0E-A689-B147B254C282}" srcOrd="3" destOrd="0" presId="urn:microsoft.com/office/officeart/2005/8/layout/matrix3"/>
    <dgm:cxn modelId="{2D2A46ED-9382-446C-8D5B-39379C758F9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6173BE14-43DB-43A8-AAF6-2F5190F7087E}"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C85646E8-F19C-48C3-B3B4-AA6549080F84}" type="presOf" srcId="{58898816-01CD-4AE2-9033-31F965B49CA3}" destId="{9EEB8A8C-84DE-4F2D-9D8B-4002F1CFF4E9}" srcOrd="0" destOrd="0" presId="urn:microsoft.com/office/officeart/2005/8/layout/matrix3"/>
    <dgm:cxn modelId="{D1DEBE54-F3C5-4BB3-AD3E-B679B99EA15C}" type="presOf" srcId="{4ECF41F9-9B07-44A8-8051-066B958BF685}" destId="{4DE9606D-6B1C-4C06-9D98-57BEDD45573F}"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2F288803-3012-407B-B476-0CF63B266F9B}" type="presOf" srcId="{4AB04706-5992-4114-A2BE-97768DF1B48F}" destId="{7E7A3F08-0D5C-4334-B11D-E69A77560FD4}" srcOrd="0" destOrd="0" presId="urn:microsoft.com/office/officeart/2005/8/layout/matrix3"/>
    <dgm:cxn modelId="{59821DCA-9EC1-475B-9E0F-0A478C6C65DB}" type="presOf" srcId="{A7D8FFE0-50FA-4C85-8D57-C6D10FE100D2}" destId="{A4D697D9-C125-4381-9032-232093020023}" srcOrd="0" destOrd="0" presId="urn:microsoft.com/office/officeart/2005/8/layout/matrix3"/>
    <dgm:cxn modelId="{D0A172CA-019C-4F06-BE4A-C706DC96D976}" type="presParOf" srcId="{9EEB8A8C-84DE-4F2D-9D8B-4002F1CFF4E9}" destId="{759C8632-3E81-4352-8BF2-D9454F303229}" srcOrd="0" destOrd="0" presId="urn:microsoft.com/office/officeart/2005/8/layout/matrix3"/>
    <dgm:cxn modelId="{C75AFD22-891A-4F1C-8B70-9247C7D4E076}" type="presParOf" srcId="{9EEB8A8C-84DE-4F2D-9D8B-4002F1CFF4E9}" destId="{4DE9606D-6B1C-4C06-9D98-57BEDD45573F}" srcOrd="1" destOrd="0" presId="urn:microsoft.com/office/officeart/2005/8/layout/matrix3"/>
    <dgm:cxn modelId="{B565AA60-8792-439D-ACBC-D336EDF1FE88}" type="presParOf" srcId="{9EEB8A8C-84DE-4F2D-9D8B-4002F1CFF4E9}" destId="{A4D697D9-C125-4381-9032-232093020023}" srcOrd="2" destOrd="0" presId="urn:microsoft.com/office/officeart/2005/8/layout/matrix3"/>
    <dgm:cxn modelId="{442C860D-433F-4BDC-8ED1-7828675316C2}" type="presParOf" srcId="{9EEB8A8C-84DE-4F2D-9D8B-4002F1CFF4E9}" destId="{EC48B3C3-30F4-4E0E-A689-B147B254C282}" srcOrd="3" destOrd="0" presId="urn:microsoft.com/office/officeart/2005/8/layout/matrix3"/>
    <dgm:cxn modelId="{8A794E0B-FDB6-4D12-A5C6-273D3AAFA79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A7A0BD29-808F-4962-B85E-BE9099F88DDE}"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B456007F-8B6E-4189-A05E-D36CE1B90D51}"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65A95E6A-AD03-4255-ACAA-C4E92784649B}"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AB664C06-B912-4586-8AD1-8C3B40B30BD7}" type="presOf" srcId="{751FC799-435A-4719-8679-9D68050CC3EE}" destId="{A4D697D9-C125-4381-9032-232093020023}" srcOrd="0" destOrd="0" presId="urn:microsoft.com/office/officeart/2005/8/layout/matrix3"/>
    <dgm:cxn modelId="{3D293852-BDB1-428D-9058-C719FF6865C7}" type="presParOf" srcId="{9EEB8A8C-84DE-4F2D-9D8B-4002F1CFF4E9}" destId="{759C8632-3E81-4352-8BF2-D9454F303229}" srcOrd="0" destOrd="0" presId="urn:microsoft.com/office/officeart/2005/8/layout/matrix3"/>
    <dgm:cxn modelId="{70D0F6FB-F1AE-4EEA-8225-0017239CDCEA}" type="presParOf" srcId="{9EEB8A8C-84DE-4F2D-9D8B-4002F1CFF4E9}" destId="{4DE9606D-6B1C-4C06-9D98-57BEDD45573F}" srcOrd="1" destOrd="0" presId="urn:microsoft.com/office/officeart/2005/8/layout/matrix3"/>
    <dgm:cxn modelId="{95AB939E-1BCE-4BA5-B7EA-D0AACA230419}" type="presParOf" srcId="{9EEB8A8C-84DE-4F2D-9D8B-4002F1CFF4E9}" destId="{A4D697D9-C125-4381-9032-232093020023}" srcOrd="2" destOrd="0" presId="urn:microsoft.com/office/officeart/2005/8/layout/matrix3"/>
    <dgm:cxn modelId="{A04693FC-B26D-4976-9129-2DDCE91EC18A}" type="presParOf" srcId="{9EEB8A8C-84DE-4F2D-9D8B-4002F1CFF4E9}" destId="{EC48B3C3-30F4-4E0E-A689-B147B254C282}" srcOrd="3" destOrd="0" presId="urn:microsoft.com/office/officeart/2005/8/layout/matrix3"/>
    <dgm:cxn modelId="{ED583D99-83C4-48B8-AC24-8537D5D83F8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4B86D557-85FF-4402-AE99-519AE4362C9E}" type="presOf" srcId="{A7D8FFE0-50FA-4C85-8D57-C6D10FE100D2}" destId="{A4D697D9-C125-4381-9032-232093020023}" srcOrd="0" destOrd="0" presId="urn:microsoft.com/office/officeart/2005/8/layout/matrix3"/>
    <dgm:cxn modelId="{696F6F9E-56BD-47A3-9778-CBA65D6C820F}"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448A7251-AE4A-4FEE-BD19-99FD813FAFE1}"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E8DD502E-C2C5-4D5A-A657-E144CED5B68D}"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520326EC-A9C1-4D5F-873C-3B69F5E519D5}" type="presOf" srcId="{58898816-01CD-4AE2-9033-31F965B49CA3}" destId="{9EEB8A8C-84DE-4F2D-9D8B-4002F1CFF4E9}" srcOrd="0" destOrd="0" presId="urn:microsoft.com/office/officeart/2005/8/layout/matrix3"/>
    <dgm:cxn modelId="{6F01FC3C-2E86-4FCB-A39F-86A73E91A3F5}" type="presParOf" srcId="{9EEB8A8C-84DE-4F2D-9D8B-4002F1CFF4E9}" destId="{759C8632-3E81-4352-8BF2-D9454F303229}" srcOrd="0" destOrd="0" presId="urn:microsoft.com/office/officeart/2005/8/layout/matrix3"/>
    <dgm:cxn modelId="{BF3AF98E-E80E-4B36-BDBE-B611D2E8AA47}" type="presParOf" srcId="{9EEB8A8C-84DE-4F2D-9D8B-4002F1CFF4E9}" destId="{4DE9606D-6B1C-4C06-9D98-57BEDD45573F}" srcOrd="1" destOrd="0" presId="urn:microsoft.com/office/officeart/2005/8/layout/matrix3"/>
    <dgm:cxn modelId="{2A96F229-0BCA-4BE4-881D-2C8762921878}" type="presParOf" srcId="{9EEB8A8C-84DE-4F2D-9D8B-4002F1CFF4E9}" destId="{A4D697D9-C125-4381-9032-232093020023}" srcOrd="2" destOrd="0" presId="urn:microsoft.com/office/officeart/2005/8/layout/matrix3"/>
    <dgm:cxn modelId="{861E67CC-7235-4997-9091-F42B2A9B2BBF}" type="presParOf" srcId="{9EEB8A8C-84DE-4F2D-9D8B-4002F1CFF4E9}" destId="{EC48B3C3-30F4-4E0E-A689-B147B254C282}" srcOrd="3" destOrd="0" presId="urn:microsoft.com/office/officeart/2005/8/layout/matrix3"/>
    <dgm:cxn modelId="{DD2A98CB-E88A-416C-B1DA-629C61CBC10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D2296B40-F0D3-4B06-A268-68BB399D4F8A}" type="presOf" srcId="{A7D8FFE0-50FA-4C85-8D57-C6D10FE100D2}" destId="{A4D697D9-C125-4381-9032-232093020023}" srcOrd="0" destOrd="0" presId="urn:microsoft.com/office/officeart/2005/8/layout/matrix3"/>
    <dgm:cxn modelId="{68A1C219-36A1-4919-A1C3-7F7756ED7FA0}" type="presOf" srcId="{A4513A06-70C5-4A59-8BBD-60BE8683027C}" destId="{EC48B3C3-30F4-4E0E-A689-B147B254C282}" srcOrd="0" destOrd="0" presId="urn:microsoft.com/office/officeart/2005/8/layout/matrix3"/>
    <dgm:cxn modelId="{90C985C2-BE63-4920-AA59-89585B5F6E9D}"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83A73E0-5B59-41DE-8679-B6847AC6DDE9}" type="presOf" srcId="{4ECF41F9-9B07-44A8-8051-066B958BF685}" destId="{4DE9606D-6B1C-4C06-9D98-57BEDD45573F}" srcOrd="0" destOrd="0" presId="urn:microsoft.com/office/officeart/2005/8/layout/matrix3"/>
    <dgm:cxn modelId="{A8C8BDE0-ED68-48A3-AD26-AD9BE5A8CB82}" type="presOf" srcId="{4AB04706-5992-4114-A2BE-97768DF1B48F}" destId="{7E7A3F08-0D5C-4334-B11D-E69A77560FD4}" srcOrd="0" destOrd="0" presId="urn:microsoft.com/office/officeart/2005/8/layout/matrix3"/>
    <dgm:cxn modelId="{1E44FA53-9F60-4509-ABAF-CFE4AF968467}" type="presParOf" srcId="{9EEB8A8C-84DE-4F2D-9D8B-4002F1CFF4E9}" destId="{759C8632-3E81-4352-8BF2-D9454F303229}" srcOrd="0" destOrd="0" presId="urn:microsoft.com/office/officeart/2005/8/layout/matrix3"/>
    <dgm:cxn modelId="{00F8E22B-E7B8-4E14-9F66-3739E796E016}" type="presParOf" srcId="{9EEB8A8C-84DE-4F2D-9D8B-4002F1CFF4E9}" destId="{4DE9606D-6B1C-4C06-9D98-57BEDD45573F}" srcOrd="1" destOrd="0" presId="urn:microsoft.com/office/officeart/2005/8/layout/matrix3"/>
    <dgm:cxn modelId="{1E420266-BC9E-4C1B-8E78-C908C2D4244C}" type="presParOf" srcId="{9EEB8A8C-84DE-4F2D-9D8B-4002F1CFF4E9}" destId="{A4D697D9-C125-4381-9032-232093020023}" srcOrd="2" destOrd="0" presId="urn:microsoft.com/office/officeart/2005/8/layout/matrix3"/>
    <dgm:cxn modelId="{072B3521-8329-401C-919D-0BEC0057F4D7}" type="presParOf" srcId="{9EEB8A8C-84DE-4F2D-9D8B-4002F1CFF4E9}" destId="{EC48B3C3-30F4-4E0E-A689-B147B254C282}" srcOrd="3" destOrd="0" presId="urn:microsoft.com/office/officeart/2005/8/layout/matrix3"/>
    <dgm:cxn modelId="{9D43A496-7432-4876-8E5D-B0ADFCBCDFB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E85A668-0667-444B-AB2C-C44A09C765AC}"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AFFA20E-AD7F-4516-B3A9-15CB522658D3}" type="presOf" srcId="{A4513A06-70C5-4A59-8BBD-60BE8683027C}" destId="{EC48B3C3-30F4-4E0E-A689-B147B254C282}" srcOrd="0" destOrd="0" presId="urn:microsoft.com/office/officeart/2005/8/layout/matrix3"/>
    <dgm:cxn modelId="{76671782-70D6-433A-8091-7D27F6FC50A2}"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BB83C608-E5A8-4F22-B5B4-19C6B6FCFD61}" type="presOf" srcId="{751FC799-435A-4719-8679-9D68050CC3EE}" destId="{A4D697D9-C125-4381-9032-232093020023}" srcOrd="0" destOrd="0" presId="urn:microsoft.com/office/officeart/2005/8/layout/matrix3"/>
    <dgm:cxn modelId="{0600F4B5-D105-4160-A102-FDB731FCF3B6}" type="presParOf" srcId="{9EEB8A8C-84DE-4F2D-9D8B-4002F1CFF4E9}" destId="{759C8632-3E81-4352-8BF2-D9454F303229}" srcOrd="0" destOrd="0" presId="urn:microsoft.com/office/officeart/2005/8/layout/matrix3"/>
    <dgm:cxn modelId="{F847B7DC-1F36-422E-A87F-4D4DE14DDEAB}" type="presParOf" srcId="{9EEB8A8C-84DE-4F2D-9D8B-4002F1CFF4E9}" destId="{4DE9606D-6B1C-4C06-9D98-57BEDD45573F}" srcOrd="1" destOrd="0" presId="urn:microsoft.com/office/officeart/2005/8/layout/matrix3"/>
    <dgm:cxn modelId="{4679607D-045D-4FF8-8462-C1DC3A7E62F8}" type="presParOf" srcId="{9EEB8A8C-84DE-4F2D-9D8B-4002F1CFF4E9}" destId="{A4D697D9-C125-4381-9032-232093020023}" srcOrd="2" destOrd="0" presId="urn:microsoft.com/office/officeart/2005/8/layout/matrix3"/>
    <dgm:cxn modelId="{8F10E2A0-B89D-49AC-A713-25FD74F29ED9}" type="presParOf" srcId="{9EEB8A8C-84DE-4F2D-9D8B-4002F1CFF4E9}" destId="{EC48B3C3-30F4-4E0E-A689-B147B254C282}" srcOrd="3" destOrd="0" presId="urn:microsoft.com/office/officeart/2005/8/layout/matrix3"/>
    <dgm:cxn modelId="{D9D10F1C-7A18-415A-ACD5-373140ED0AF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7B1B6C00-A717-4CA0-9E0A-20C033B20123}" type="presOf" srcId="{A4513A06-70C5-4A59-8BBD-60BE8683027C}" destId="{EC48B3C3-30F4-4E0E-A689-B147B254C282}" srcOrd="0" destOrd="0" presId="urn:microsoft.com/office/officeart/2005/8/layout/matrix3"/>
    <dgm:cxn modelId="{F6FB5C19-3526-4ECB-9145-6AF40F9DBCBF}"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B7B1D83-F76F-480F-8EAE-818E18174327}"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1F15F894-7D35-4065-8069-12BCF18AFE8E}" type="presOf" srcId="{4ECF41F9-9B07-44A8-8051-066B958BF685}" destId="{4DE9606D-6B1C-4C06-9D98-57BEDD45573F}" srcOrd="0" destOrd="0" presId="urn:microsoft.com/office/officeart/2005/8/layout/matrix3"/>
    <dgm:cxn modelId="{39AA6E6F-216A-494C-98D0-9D88DB89DE96}"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CBED4AD-3402-49C8-BF9A-2E0A3A184B18}" type="presParOf" srcId="{9EEB8A8C-84DE-4F2D-9D8B-4002F1CFF4E9}" destId="{759C8632-3E81-4352-8BF2-D9454F303229}" srcOrd="0" destOrd="0" presId="urn:microsoft.com/office/officeart/2005/8/layout/matrix3"/>
    <dgm:cxn modelId="{E2DCB193-B4CD-4187-8D6B-886A9E15DC1B}" type="presParOf" srcId="{9EEB8A8C-84DE-4F2D-9D8B-4002F1CFF4E9}" destId="{4DE9606D-6B1C-4C06-9D98-57BEDD45573F}" srcOrd="1" destOrd="0" presId="urn:microsoft.com/office/officeart/2005/8/layout/matrix3"/>
    <dgm:cxn modelId="{1F53A4CA-6A8D-4066-B767-7016B60291EA}" type="presParOf" srcId="{9EEB8A8C-84DE-4F2D-9D8B-4002F1CFF4E9}" destId="{A4D697D9-C125-4381-9032-232093020023}" srcOrd="2" destOrd="0" presId="urn:microsoft.com/office/officeart/2005/8/layout/matrix3"/>
    <dgm:cxn modelId="{8C968D67-0C42-4C17-9B53-348B79B3E2AB}" type="presParOf" srcId="{9EEB8A8C-84DE-4F2D-9D8B-4002F1CFF4E9}" destId="{EC48B3C3-30F4-4E0E-A689-B147B254C282}" srcOrd="3" destOrd="0" presId="urn:microsoft.com/office/officeart/2005/8/layout/matrix3"/>
    <dgm:cxn modelId="{730DA875-21B6-46FB-B4FF-2A7BEA23873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B9051E4B-1F3B-40EB-8D48-9368C127DA6C}" type="presOf" srcId="{A4513A06-70C5-4A59-8BBD-60BE8683027C}" destId="{EC48B3C3-30F4-4E0E-A689-B147B254C282}" srcOrd="0" destOrd="0" presId="urn:microsoft.com/office/officeart/2005/8/layout/matrix3"/>
    <dgm:cxn modelId="{CEDE93AE-36FD-4F24-B1E9-A6EF90900959}" type="presOf" srcId="{4AB04706-5992-4114-A2BE-97768DF1B48F}" destId="{7E7A3F08-0D5C-4334-B11D-E69A77560FD4}" srcOrd="0" destOrd="0" presId="urn:microsoft.com/office/officeart/2005/8/layout/matrix3"/>
    <dgm:cxn modelId="{C2B49799-E820-4573-A749-3B094FB1832C}" type="presOf" srcId="{4ECF41F9-9B07-44A8-8051-066B958BF685}" destId="{4DE9606D-6B1C-4C06-9D98-57BEDD45573F}" srcOrd="0" destOrd="0" presId="urn:microsoft.com/office/officeart/2005/8/layout/matrix3"/>
    <dgm:cxn modelId="{5E3A5F8E-2153-4788-9FCB-B2612853A6B9}"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46B2F1B-32AB-4126-AD3B-5157990A7D37}" type="presOf" srcId="{A7D8FFE0-50FA-4C85-8D57-C6D10FE100D2}" destId="{A4D697D9-C125-4381-9032-232093020023}" srcOrd="0" destOrd="0" presId="urn:microsoft.com/office/officeart/2005/8/layout/matrix3"/>
    <dgm:cxn modelId="{9045F60A-7F52-46C0-A7A7-FEE1B5220F9D}" type="presParOf" srcId="{9EEB8A8C-84DE-4F2D-9D8B-4002F1CFF4E9}" destId="{759C8632-3E81-4352-8BF2-D9454F303229}" srcOrd="0" destOrd="0" presId="urn:microsoft.com/office/officeart/2005/8/layout/matrix3"/>
    <dgm:cxn modelId="{155E30A3-DBF2-4B4A-B3F9-EAA2572360BA}" type="presParOf" srcId="{9EEB8A8C-84DE-4F2D-9D8B-4002F1CFF4E9}" destId="{4DE9606D-6B1C-4C06-9D98-57BEDD45573F}" srcOrd="1" destOrd="0" presId="urn:microsoft.com/office/officeart/2005/8/layout/matrix3"/>
    <dgm:cxn modelId="{B472CC65-6CCC-4722-8E94-8A258CA91A13}" type="presParOf" srcId="{9EEB8A8C-84DE-4F2D-9D8B-4002F1CFF4E9}" destId="{A4D697D9-C125-4381-9032-232093020023}" srcOrd="2" destOrd="0" presId="urn:microsoft.com/office/officeart/2005/8/layout/matrix3"/>
    <dgm:cxn modelId="{2B6259BB-673C-49D5-9C71-233BCF1CF195}" type="presParOf" srcId="{9EEB8A8C-84DE-4F2D-9D8B-4002F1CFF4E9}" destId="{EC48B3C3-30F4-4E0E-A689-B147B254C282}" srcOrd="3" destOrd="0" presId="urn:microsoft.com/office/officeart/2005/8/layout/matrix3"/>
    <dgm:cxn modelId="{C4BAEDEE-F4CF-4BD6-95DA-F0F163B5110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9D0652B6-B3EC-4A2A-B2D9-804684045219}" type="presOf" srcId="{58898816-01CD-4AE2-9033-31F965B49CA3}" destId="{9EEB8A8C-84DE-4F2D-9D8B-4002F1CFF4E9}" srcOrd="0" destOrd="0" presId="urn:microsoft.com/office/officeart/2005/8/layout/matrix3"/>
    <dgm:cxn modelId="{08CB70CB-C633-4CAC-AAD7-11A868D35656}"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CF3419FD-AD01-4399-A8EB-A77190BE646A}" srcId="{58898816-01CD-4AE2-9033-31F965B49CA3}" destId="{4ECF41F9-9B07-44A8-8051-066B958BF685}" srcOrd="0" destOrd="0" parTransId="{6B98B1EC-A953-4E09-87E5-FCA6B81CB8F5}" sibTransId="{4E29302C-4962-4223-B664-BE39BA56E137}"/>
    <dgm:cxn modelId="{24F421DE-5879-4B2C-B28F-3E24924DC34D}" type="presOf" srcId="{4ECF41F9-9B07-44A8-8051-066B958BF685}" destId="{4DE9606D-6B1C-4C06-9D98-57BEDD45573F}" srcOrd="0" destOrd="0" presId="urn:microsoft.com/office/officeart/2005/8/layout/matrix3"/>
    <dgm:cxn modelId="{AEFF718E-F545-4FB9-B62C-4E54D05BF1CE}" type="presOf" srcId="{A4513A06-70C5-4A59-8BBD-60BE8683027C}" destId="{EC48B3C3-30F4-4E0E-A689-B147B254C282}" srcOrd="0" destOrd="0" presId="urn:microsoft.com/office/officeart/2005/8/layout/matrix3"/>
    <dgm:cxn modelId="{FE98E026-DD39-41DC-ADE7-A51B91991487}" type="presParOf" srcId="{9EEB8A8C-84DE-4F2D-9D8B-4002F1CFF4E9}" destId="{759C8632-3E81-4352-8BF2-D9454F303229}" srcOrd="0" destOrd="0" presId="urn:microsoft.com/office/officeart/2005/8/layout/matrix3"/>
    <dgm:cxn modelId="{F64391AD-0E6F-41DA-9F22-F18D399FD3FA}" type="presParOf" srcId="{9EEB8A8C-84DE-4F2D-9D8B-4002F1CFF4E9}" destId="{4DE9606D-6B1C-4C06-9D98-57BEDD45573F}" srcOrd="1" destOrd="0" presId="urn:microsoft.com/office/officeart/2005/8/layout/matrix3"/>
    <dgm:cxn modelId="{E061F4C9-5100-4C69-9407-702F5D99C81B}" type="presParOf" srcId="{9EEB8A8C-84DE-4F2D-9D8B-4002F1CFF4E9}" destId="{A4D697D9-C125-4381-9032-232093020023}" srcOrd="2" destOrd="0" presId="urn:microsoft.com/office/officeart/2005/8/layout/matrix3"/>
    <dgm:cxn modelId="{EFDA5C01-35F8-44CE-B242-C34968F98870}" type="presParOf" srcId="{9EEB8A8C-84DE-4F2D-9D8B-4002F1CFF4E9}" destId="{EC48B3C3-30F4-4E0E-A689-B147B254C282}" srcOrd="3" destOrd="0" presId="urn:microsoft.com/office/officeart/2005/8/layout/matrix3"/>
    <dgm:cxn modelId="{6D250619-C4B8-4079-9D74-21D5B96AED2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B2FC1D9B-6933-4074-93FC-E9B8B55DA35B}"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3BB0365C-707D-4C16-A804-7E429243DB86}"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78741B8-FCA1-4748-AA79-1D0373ABD414}" type="presOf" srcId="{A7D8FFE0-50FA-4C85-8D57-C6D10FE100D2}" destId="{A4D697D9-C125-4381-9032-232093020023}" srcOrd="0" destOrd="0" presId="urn:microsoft.com/office/officeart/2005/8/layout/matrix3"/>
    <dgm:cxn modelId="{D19017FA-B9BC-4DD3-9EDD-19DEF0D873FF}"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3322B121-D4DA-4ECE-B1BD-1020714A7AB1}" type="presOf" srcId="{A4513A06-70C5-4A59-8BBD-60BE8683027C}" destId="{EC48B3C3-30F4-4E0E-A689-B147B254C282}" srcOrd="0" destOrd="0" presId="urn:microsoft.com/office/officeart/2005/8/layout/matrix3"/>
    <dgm:cxn modelId="{4ACF02D9-0764-45C4-9E40-04EB5EFB0023}" type="presParOf" srcId="{9EEB8A8C-84DE-4F2D-9D8B-4002F1CFF4E9}" destId="{759C8632-3E81-4352-8BF2-D9454F303229}" srcOrd="0" destOrd="0" presId="urn:microsoft.com/office/officeart/2005/8/layout/matrix3"/>
    <dgm:cxn modelId="{006E02F2-ABE5-4F5E-A0F9-4FF514B8E037}" type="presParOf" srcId="{9EEB8A8C-84DE-4F2D-9D8B-4002F1CFF4E9}" destId="{4DE9606D-6B1C-4C06-9D98-57BEDD45573F}" srcOrd="1" destOrd="0" presId="urn:microsoft.com/office/officeart/2005/8/layout/matrix3"/>
    <dgm:cxn modelId="{47417D4E-FA25-4F29-9F26-981E08E9E085}" type="presParOf" srcId="{9EEB8A8C-84DE-4F2D-9D8B-4002F1CFF4E9}" destId="{A4D697D9-C125-4381-9032-232093020023}" srcOrd="2" destOrd="0" presId="urn:microsoft.com/office/officeart/2005/8/layout/matrix3"/>
    <dgm:cxn modelId="{88C09259-B48C-4FAE-90A5-043B4F45393E}" type="presParOf" srcId="{9EEB8A8C-84DE-4F2D-9D8B-4002F1CFF4E9}" destId="{EC48B3C3-30F4-4E0E-A689-B147B254C282}" srcOrd="3" destOrd="0" presId="urn:microsoft.com/office/officeart/2005/8/layout/matrix3"/>
    <dgm:cxn modelId="{E2BB58D7-42D2-43AC-BF61-4B6EF88EDFD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0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0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0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0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0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0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0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0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0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0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6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7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7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7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7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7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7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7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7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7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7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8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8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8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8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8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8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8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8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8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8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9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9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9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9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9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9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9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drawing9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592502" y="564386"/>
        <a:ext cx="427399" cy="427399"/>
      </dsp:txXfrm>
    </dsp:sp>
  </dsp:spTree>
</dsp:drawing>
</file>

<file path=ppt/diagrams/drawing9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9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32226" y="104110"/>
        <a:ext cx="427399" cy="427399"/>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592502" y="104110"/>
        <a:ext cx="427399" cy="427399"/>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32226" y="564386"/>
        <a:ext cx="427399" cy="427399"/>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592502" y="564386"/>
        <a:ext cx="427399" cy="42739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7502C298-BFE5-4583-9631-1585ABC22D94}" type="datetimeFigureOut">
              <a:rPr lang="fr-FR" smtClean="0"/>
              <a:pPr/>
              <a:t>25/03/2015</a:t>
            </a:fld>
            <a:endParaRPr lang="fr-FR"/>
          </a:p>
        </p:txBody>
      </p:sp>
      <p:sp>
        <p:nvSpPr>
          <p:cNvPr id="4" name="Espace réservé du pied de page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7313" y="9501188"/>
            <a:ext cx="2982912" cy="500062"/>
          </a:xfrm>
          <a:prstGeom prst="rect">
            <a:avLst/>
          </a:prstGeom>
        </p:spPr>
        <p:txBody>
          <a:bodyPr vert="horz" lIns="91440" tIns="45720" rIns="91440" bIns="45720" rtlCol="0" anchor="b"/>
          <a:lstStyle>
            <a:lvl1pPr algn="r">
              <a:defRPr sz="1200"/>
            </a:lvl1pPr>
          </a:lstStyle>
          <a:p>
            <a:fld id="{EB99FD7C-A5EA-434C-95ED-38BC60A10219}" type="slidenum">
              <a:rPr lang="fr-FR" smtClean="0"/>
              <a:pPr/>
              <a:t>‹N°›</a:t>
            </a:fld>
            <a:endParaRPr lang="fr-FR"/>
          </a:p>
        </p:txBody>
      </p:sp>
    </p:spTree>
    <p:extLst>
      <p:ext uri="{BB962C8B-B14F-4D97-AF65-F5344CB8AC3E}">
        <p14:creationId xmlns="" xmlns:p14="http://schemas.microsoft.com/office/powerpoint/2010/main" val="3532407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fr-FR"/>
          </a:p>
        </p:txBody>
      </p:sp>
      <p:sp>
        <p:nvSpPr>
          <p:cNvPr id="3" name="Espace réservé de la date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1AAEF922-DD03-4BF3-AE9B-2F238A411513}" type="datetimeFigureOut">
              <a:rPr lang="fr-FR" smtClean="0"/>
              <a:pPr/>
              <a:t>25/03/2015</a:t>
            </a:fld>
            <a:endParaRPr lang="fr-FR"/>
          </a:p>
        </p:txBody>
      </p:sp>
      <p:sp>
        <p:nvSpPr>
          <p:cNvPr id="4" name="Espace réservé de l'image des diapositives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fr-FR"/>
          </a:p>
        </p:txBody>
      </p:sp>
      <p:sp>
        <p:nvSpPr>
          <p:cNvPr id="5" name="Espace réservé des commentaires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281EF720-DE1B-4CE8-BA58-7A86E45BBA61}" type="slidenum">
              <a:rPr lang="fr-FR" smtClean="0"/>
              <a:pPr/>
              <a:t>‹N°›</a:t>
            </a:fld>
            <a:endParaRPr lang="fr-FR"/>
          </a:p>
        </p:txBody>
      </p:sp>
    </p:spTree>
    <p:extLst>
      <p:ext uri="{BB962C8B-B14F-4D97-AF65-F5344CB8AC3E}">
        <p14:creationId xmlns="" xmlns:p14="http://schemas.microsoft.com/office/powerpoint/2010/main" val="362599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a:t>
            </a:fld>
            <a:endParaRPr lang="fr-FR" dirty="0"/>
          </a:p>
        </p:txBody>
      </p:sp>
    </p:spTree>
    <p:extLst>
      <p:ext uri="{BB962C8B-B14F-4D97-AF65-F5344CB8AC3E}">
        <p14:creationId xmlns="" xmlns:p14="http://schemas.microsoft.com/office/powerpoint/2010/main" val="154031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bilan concernant la compétence Diagnostiquer les pannes :</a:t>
            </a:r>
          </a:p>
          <a:p>
            <a:r>
              <a:rPr lang="fr-FR" dirty="0" smtClean="0"/>
              <a:t>Lire la diapo</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10</a:t>
            </a:fld>
            <a:endParaRPr lang="fr-FR" dirty="0"/>
          </a:p>
        </p:txBody>
      </p:sp>
    </p:spTree>
    <p:extLst>
      <p:ext uri="{BB962C8B-B14F-4D97-AF65-F5344CB8AC3E}">
        <p14:creationId xmlns="" xmlns:p14="http://schemas.microsoft.com/office/powerpoint/2010/main" val="87589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contre dans la situation de certification de réparation ou de dépannage de l’épreuve E51, une compétence spécifique GMAO apparait.</a:t>
            </a:r>
          </a:p>
          <a:p>
            <a:endParaRPr lang="fr-FR" dirty="0" smtClean="0"/>
          </a:p>
          <a:p>
            <a:r>
              <a:rPr lang="fr-FR" dirty="0" smtClean="0"/>
              <a:t>Il est demandé de renseigner la GMAO. Le</a:t>
            </a:r>
            <a:r>
              <a:rPr lang="fr-FR" baseline="0" dirty="0" smtClean="0"/>
              <a:t> candidat utilisera la GMAO pour :</a:t>
            </a:r>
          </a:p>
          <a:p>
            <a:r>
              <a:rPr lang="fr-FR" baseline="0" dirty="0" smtClean="0"/>
              <a:t>Compléter le bon de travail,</a:t>
            </a:r>
          </a:p>
          <a:p>
            <a:r>
              <a:rPr lang="fr-FR" baseline="0" dirty="0" smtClean="0"/>
              <a:t>Gérer la sortie des pièces détachées nécessaire à son intervention</a:t>
            </a:r>
          </a:p>
          <a:p>
            <a:r>
              <a:rPr lang="fr-FR" baseline="0" dirty="0" smtClean="0"/>
              <a:t>Rédiger le compte rendu d’intervention</a:t>
            </a:r>
          </a:p>
          <a:p>
            <a:r>
              <a:rPr lang="fr-FR" baseline="0" dirty="0" smtClean="0"/>
              <a:t>Commander une pièce si besoin</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11</a:t>
            </a:fld>
            <a:endParaRPr lang="fr-FR" dirty="0"/>
          </a:p>
        </p:txBody>
      </p:sp>
    </p:spTree>
    <p:extLst>
      <p:ext uri="{BB962C8B-B14F-4D97-AF65-F5344CB8AC3E}">
        <p14:creationId xmlns="" xmlns:p14="http://schemas.microsoft.com/office/powerpoint/2010/main" val="429326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certification E61 liée au rapport d’activités en entreprise de première année mobilise 2 compétences spécifiques GMAO : </a:t>
            </a:r>
          </a:p>
          <a:p>
            <a:endParaRPr lang="fr-FR" baseline="0" dirty="0" smtClean="0"/>
          </a:p>
          <a:p>
            <a:pPr marL="171450" indent="-171450">
              <a:buFontTx/>
              <a:buChar char="-"/>
            </a:pPr>
            <a:r>
              <a:rPr lang="fr-FR" baseline="0" dirty="0" smtClean="0"/>
              <a:t>C13 liée à la maintenance préventive, il est demandé de renseigner correctement la GMAO, c’est-à-dire compléter le bon de travail et le compte rendu d’intervention préventive.</a:t>
            </a:r>
          </a:p>
          <a:p>
            <a:pPr marL="0" indent="0">
              <a:buFontTx/>
              <a:buNone/>
            </a:pPr>
            <a:r>
              <a:rPr lang="fr-FR" baseline="0" dirty="0" smtClean="0"/>
              <a:t>Cette compétence sera évaluée en entreprise et à partir de la GMAO de l’entreprise.</a:t>
            </a:r>
          </a:p>
          <a:p>
            <a:pPr marL="0" indent="0">
              <a:buFontTx/>
              <a:buNone/>
            </a:pPr>
            <a:endParaRPr lang="fr-FR" baseline="0" dirty="0" smtClean="0"/>
          </a:p>
          <a:p>
            <a:pPr marL="171450" indent="-171450">
              <a:buFontTx/>
              <a:buChar char="-"/>
            </a:pPr>
            <a:r>
              <a:rPr lang="fr-FR" baseline="0" dirty="0" smtClean="0"/>
              <a:t>Pour la compétence C51, il est demandé de renseigner l’historique et mettre à jour si nécessaire la documentation technique dans la GMAO de l’entreprise.</a:t>
            </a:r>
          </a:p>
          <a:p>
            <a:pPr marL="0" indent="0">
              <a:buFontTx/>
              <a:buNone/>
            </a:pPr>
            <a:r>
              <a:rPr lang="fr-FR" baseline="0" dirty="0" smtClean="0"/>
              <a:t>Cette compétence sera évaluée lors de la soutenance du rapport de stage de première année à partir de la GMAO de l’entreprise.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12</a:t>
            </a:fld>
            <a:endParaRPr lang="fr-FR"/>
          </a:p>
        </p:txBody>
      </p:sp>
    </p:spTree>
    <p:extLst>
      <p:ext uri="{BB962C8B-B14F-4D97-AF65-F5344CB8AC3E}">
        <p14:creationId xmlns="" xmlns:p14="http://schemas.microsoft.com/office/powerpoint/2010/main" val="11018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même lors du projet de deuxième année,</a:t>
            </a:r>
            <a:r>
              <a:rPr lang="fr-FR" baseline="0" dirty="0" smtClean="0"/>
              <a:t> la certification de la compétence C14 dans le cas de travaux d’amélioration ou de réception d’un nouveau bien stipule que la GMAO soit correctement renseignée.</a:t>
            </a:r>
          </a:p>
          <a:p>
            <a:endParaRPr lang="fr-FR" baseline="0" dirty="0" smtClean="0"/>
          </a:p>
          <a:p>
            <a:r>
              <a:rPr lang="fr-FR" baseline="0" dirty="0" smtClean="0"/>
              <a:t>On y retrouve le même type d’utilisation de la GMAO de l’entreprise.</a:t>
            </a:r>
          </a:p>
          <a:p>
            <a:endParaRPr lang="fr-FR" baseline="0" dirty="0" smtClean="0"/>
          </a:p>
          <a:p>
            <a:r>
              <a:rPr lang="fr-FR" baseline="0" dirty="0" smtClean="0"/>
              <a:t>Cette compétence sera évaluée lors de la soutenance du projet de deuxième année à partir de la GMAO de l’entreprise.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13</a:t>
            </a:fld>
            <a:endParaRPr lang="fr-FR"/>
          </a:p>
        </p:txBody>
      </p:sp>
    </p:spTree>
    <p:extLst>
      <p:ext uri="{BB962C8B-B14F-4D97-AF65-F5344CB8AC3E}">
        <p14:creationId xmlns="" xmlns:p14="http://schemas.microsoft.com/office/powerpoint/2010/main" val="219012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Concernant l’épreuve E52 « Organisation de la maintenance », la compétence C31 « Organiser la stratégie et la logistique de maintenance » mobilise 2</a:t>
            </a:r>
            <a:r>
              <a:rPr lang="fr-FR" baseline="0" dirty="0" smtClean="0"/>
              <a:t> compétences spécifiques GMAO qui me paraissent liées entre elles et qui sont :</a:t>
            </a:r>
          </a:p>
          <a:p>
            <a:r>
              <a:rPr lang="fr-FR" baseline="0" dirty="0" smtClean="0"/>
              <a:t>Mettre à jour la base de données GMAO (arborescence)</a:t>
            </a:r>
          </a:p>
          <a:p>
            <a:r>
              <a:rPr lang="fr-FR" baseline="0" dirty="0" smtClean="0"/>
              <a:t>Intégrer l’organisation des activités de maintenance dans le logiciel de GMAO</a:t>
            </a:r>
          </a:p>
          <a:p>
            <a:endParaRPr lang="fr-FR" baseline="0" dirty="0" smtClean="0"/>
          </a:p>
          <a:p>
            <a:r>
              <a:rPr lang="fr-FR" baseline="0" dirty="0" smtClean="0"/>
              <a:t>Cela va se traduire concrètement par une intégration dans la GMAO, d’une nouvelle machine, d’une nouvelle pièce détachée, d’un nouvel intervenant interne ou sous-traitant, d’un nouveau fournisseur.</a:t>
            </a:r>
          </a:p>
          <a:p>
            <a:endParaRPr lang="fr-FR" baseline="0" dirty="0" smtClean="0"/>
          </a:p>
          <a:p>
            <a:r>
              <a:rPr lang="fr-FR" baseline="0" dirty="0" smtClean="0"/>
              <a:t>On va enrichir la base de données GMAO.</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14</a:t>
            </a:fld>
            <a:endParaRPr lang="fr-FR"/>
          </a:p>
        </p:txBody>
      </p:sp>
    </p:spTree>
    <p:extLst>
      <p:ext uri="{BB962C8B-B14F-4D97-AF65-F5344CB8AC3E}">
        <p14:creationId xmlns="" xmlns:p14="http://schemas.microsoft.com/office/powerpoint/2010/main" val="271112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4783">
              <a:defRPr/>
            </a:pPr>
            <a:r>
              <a:rPr lang="fr-FR" dirty="0" smtClean="0"/>
              <a:t>La compétence C32 dans le cas de la préparation des interventions de maintenance préventive</a:t>
            </a:r>
            <a:r>
              <a:rPr lang="fr-FR" baseline="0" dirty="0" smtClean="0"/>
              <a:t> demande que le plan de maintenance préventive soit opérationnel dans la GMAO.</a:t>
            </a:r>
          </a:p>
          <a:p>
            <a:pPr defTabSz="964783">
              <a:defRPr/>
            </a:pPr>
            <a:endParaRPr lang="fr-FR" baseline="0" dirty="0" smtClean="0"/>
          </a:p>
          <a:p>
            <a:pPr defTabSz="964783">
              <a:defRPr/>
            </a:pPr>
            <a:r>
              <a:rPr lang="fr-FR" baseline="0" dirty="0" smtClean="0"/>
              <a:t>Les nouvelles opérations préventives seront intégrées dans la GMAO.</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15</a:t>
            </a:fld>
            <a:endParaRPr lang="fr-FR"/>
          </a:p>
        </p:txBody>
      </p:sp>
    </p:spTree>
    <p:extLst>
      <p:ext uri="{BB962C8B-B14F-4D97-AF65-F5344CB8AC3E}">
        <p14:creationId xmlns="" xmlns:p14="http://schemas.microsoft.com/office/powerpoint/2010/main" val="1060109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l’instant, nous avons identifié</a:t>
            </a:r>
            <a:r>
              <a:rPr lang="fr-FR" baseline="0" dirty="0" smtClean="0"/>
              <a:t> des compétences spécifiques GMAO concernant l’organisation de la maintenance.</a:t>
            </a:r>
          </a:p>
          <a:p>
            <a:endParaRPr lang="fr-FR" baseline="0" dirty="0" smtClean="0"/>
          </a:p>
          <a:p>
            <a:r>
              <a:rPr lang="fr-FR" baseline="0" dirty="0" smtClean="0"/>
              <a:t>1)D’autres compétences non spécifiques peuvent être certifiées dans l’épreuve E52 en utilisant l’outil de gestion « GMAO »</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16</a:t>
            </a:fld>
            <a:endParaRPr lang="fr-FR"/>
          </a:p>
        </p:txBody>
      </p:sp>
    </p:spTree>
    <p:extLst>
      <p:ext uri="{BB962C8B-B14F-4D97-AF65-F5344CB8AC3E}">
        <p14:creationId xmlns="" xmlns:p14="http://schemas.microsoft.com/office/powerpoint/2010/main" val="106010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exemple, concernant la compétence C21, la détermination des indicateurs de fiabilité peut être réalisée en utilisant la GMAO.</a:t>
            </a:r>
          </a:p>
          <a:p>
            <a:endParaRPr lang="fr-FR" dirty="0" smtClean="0"/>
          </a:p>
          <a:p>
            <a:r>
              <a:rPr lang="fr-FR" dirty="0" smtClean="0"/>
              <a:t>Le</a:t>
            </a:r>
            <a:r>
              <a:rPr lang="fr-FR" baseline="0" dirty="0" smtClean="0"/>
              <a:t> module « Statistiques » ou « Analyse» cela dépend des GMAO permet de calculer différents indicateurs de maintenance pour un équipement donné et pour une période donnée.</a:t>
            </a:r>
          </a:p>
          <a:p>
            <a:endParaRPr lang="fr-FR" baseline="0" dirty="0" smtClean="0"/>
          </a:p>
          <a:p>
            <a:r>
              <a:rPr lang="fr-FR" baseline="0" dirty="0" smtClean="0"/>
              <a:t>On peut donc faire calculer à la GMAO le nombre de pannes, la MTBF d’un bien pour une période donnée.</a:t>
            </a:r>
          </a:p>
          <a:p>
            <a:endParaRPr lang="fr-FR" baseline="0" dirty="0" smtClean="0"/>
          </a:p>
          <a:p>
            <a:r>
              <a:rPr lang="fr-FR" baseline="0" dirty="0" smtClean="0"/>
              <a:t>Le même raisonnement peut être tenu concernant l’indicateur de maintenabilité MTTR.</a:t>
            </a:r>
          </a:p>
          <a:p>
            <a:endParaRPr lang="fr-FR" baseline="0" dirty="0" smtClean="0"/>
          </a:p>
          <a:p>
            <a:r>
              <a:rPr lang="fr-FR" baseline="0" dirty="0" smtClean="0"/>
              <a:t>1)Dans ce cas, on évalue les compétences du candidat à utiliser la GMAO pour obtenir les indicateurs de maintenance (fiabilité, maintenabilité) et non ses compétences pour calculer les indicateurs.</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17</a:t>
            </a:fld>
            <a:endParaRPr lang="fr-FR"/>
          </a:p>
        </p:txBody>
      </p:sp>
    </p:spTree>
    <p:extLst>
      <p:ext uri="{BB962C8B-B14F-4D97-AF65-F5344CB8AC3E}">
        <p14:creationId xmlns="" xmlns:p14="http://schemas.microsoft.com/office/powerpoint/2010/main" val="239637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identifier les plus pénalisants, il est souvent demandé</a:t>
            </a:r>
            <a:r>
              <a:rPr lang="fr-FR" baseline="0" dirty="0" smtClean="0"/>
              <a:t> dans un premier temps de tracer un diagramme de PARETO (histogramme dans l’ordre décroissant) puis d’analyser le diagramme afin d’en déduire les plus pénalisants.</a:t>
            </a:r>
          </a:p>
          <a:p>
            <a:endParaRPr lang="fr-FR" baseline="0" dirty="0" smtClean="0"/>
          </a:p>
          <a:p>
            <a:r>
              <a:rPr lang="fr-FR" baseline="0" dirty="0" smtClean="0"/>
              <a:t>La GMAO peut nous tracer très facilement les « PARETO » souhaités.</a:t>
            </a:r>
          </a:p>
          <a:p>
            <a:endParaRPr lang="fr-FR" dirty="0" smtClean="0"/>
          </a:p>
          <a:p>
            <a:r>
              <a:rPr lang="fr-FR" dirty="0" smtClean="0"/>
              <a:t>1)Quelle que soit la méthode d’obtention du diagramme de PARETO (Tableur ou GMAO), on évalue les compétences du candidat à analyser et prendre des décisions, ici identifier les plus pénalisants.</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18</a:t>
            </a:fld>
            <a:endParaRPr lang="fr-FR" dirty="0"/>
          </a:p>
        </p:txBody>
      </p:sp>
    </p:spTree>
    <p:extLst>
      <p:ext uri="{BB962C8B-B14F-4D97-AF65-F5344CB8AC3E}">
        <p14:creationId xmlns="" xmlns:p14="http://schemas.microsoft.com/office/powerpoint/2010/main" val="281814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Même raisonnement</a:t>
            </a:r>
            <a:r>
              <a:rPr lang="fr-FR" baseline="0" dirty="0" smtClean="0"/>
              <a:t> concernant les indicateurs de disponibilité et des coûts liés à la maintenance.</a:t>
            </a:r>
          </a:p>
          <a:p>
            <a:endParaRPr lang="fr-FR" baseline="0" dirty="0" smtClean="0"/>
          </a:p>
          <a:p>
            <a:r>
              <a:rPr lang="fr-FR" baseline="0" dirty="0" smtClean="0"/>
              <a:t>On peut faire calculer à la GMAO le taux de disponibilité et les coûts liés à la maintenance pour un équipement donné sur une période donnée.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19</a:t>
            </a:fld>
            <a:endParaRPr lang="fr-FR" dirty="0"/>
          </a:p>
        </p:txBody>
      </p:sp>
    </p:spTree>
    <p:extLst>
      <p:ext uri="{BB962C8B-B14F-4D97-AF65-F5344CB8AC3E}">
        <p14:creationId xmlns="" xmlns:p14="http://schemas.microsoft.com/office/powerpoint/2010/main" val="84576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parler</a:t>
            </a:r>
            <a:r>
              <a:rPr lang="fr-FR" baseline="0" dirty="0" smtClean="0"/>
              <a:t> de gestion de maintenance assistée par ordinateur et non de gestion des miracles assistée par ordinateur.</a:t>
            </a:r>
          </a:p>
          <a:p>
            <a:endParaRPr lang="fr-FR" baseline="0" dirty="0" smtClean="0"/>
          </a:p>
          <a:p>
            <a:r>
              <a:rPr lang="fr-FR" baseline="0" dirty="0" smtClean="0"/>
              <a:t>Je trouve que cette formule résume bien la problématique posée par l’exploitation d’une GMAO.</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ne faut pas perdre de vue que la GMAO n’est qu’une base de données. Les avantages issus de son exploitation dépendront de la qualité des données saisies.</a:t>
            </a:r>
          </a:p>
          <a:p>
            <a:endParaRPr lang="fr-FR" baseline="0" dirty="0" smtClean="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a:t>
            </a:fld>
            <a:endParaRPr lang="fr-FR" dirty="0"/>
          </a:p>
        </p:txBody>
      </p:sp>
    </p:spTree>
    <p:extLst>
      <p:ext uri="{BB962C8B-B14F-4D97-AF65-F5344CB8AC3E}">
        <p14:creationId xmlns="" xmlns:p14="http://schemas.microsoft.com/office/powerpoint/2010/main" val="155448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venons</a:t>
            </a:r>
            <a:r>
              <a:rPr lang="fr-FR" baseline="0" dirty="0" smtClean="0"/>
              <a:t> de voir que la GMAO est fortement impliquée dans la certification.</a:t>
            </a:r>
          </a:p>
          <a:p>
            <a:endParaRPr lang="fr-FR" baseline="0" dirty="0" smtClean="0"/>
          </a:p>
          <a:p>
            <a:r>
              <a:rPr lang="fr-FR" baseline="0" dirty="0" smtClean="0"/>
              <a:t>QUAND et COMMENT devons-nous enseigner la GMAO ?</a:t>
            </a:r>
          </a:p>
          <a:p>
            <a:endParaRPr lang="fr-FR" baseline="0" dirty="0" smtClean="0"/>
          </a:p>
          <a:p>
            <a:r>
              <a:rPr lang="fr-FR" baseline="0" dirty="0" smtClean="0"/>
              <a:t>1)Il n’y a pas de cours spécifique à dispenser en BTS MS sur la GMAO.</a:t>
            </a:r>
          </a:p>
          <a:p>
            <a:endParaRPr lang="fr-FR" baseline="0" dirty="0" smtClean="0"/>
          </a:p>
          <a:p>
            <a:r>
              <a:rPr lang="fr-FR" baseline="0" dirty="0" smtClean="0"/>
              <a:t>2)Les apprentissages des différentes fonctionnalités du logiciel GMAO se feront en travaux pratiques et/ en travaux dirigés à partir de situations concrètes de maintenance.</a:t>
            </a:r>
          </a:p>
          <a:p>
            <a:endParaRPr lang="fr-FR" baseline="0" dirty="0" smtClean="0"/>
          </a:p>
          <a:p>
            <a:r>
              <a:rPr lang="fr-FR" baseline="0" dirty="0" smtClean="0"/>
              <a:t>3)Une découverte des fonctionnalités de base du logiciel de GMAO se fera dans le premier semestre de la première année, en stratégie de maintenance (S9) ou en Techniques de maintenance et de conduite (S10).</a:t>
            </a:r>
          </a:p>
          <a:p>
            <a:endParaRPr lang="fr-FR" baseline="0" dirty="0" smtClean="0"/>
          </a:p>
          <a:p>
            <a:r>
              <a:rPr lang="fr-FR" baseline="0" dirty="0" smtClean="0"/>
              <a:t>A partir d’un </a:t>
            </a:r>
            <a:r>
              <a:rPr lang="fr-FR" baseline="0" dirty="0" err="1" smtClean="0"/>
              <a:t>tuteuriel</a:t>
            </a:r>
            <a:r>
              <a:rPr lang="fr-FR" baseline="0" dirty="0" smtClean="0"/>
              <a:t>, l’apprenant sera guidé  dans la découverte des différentes fonctionnalités du logiciel de GMAO.</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20</a:t>
            </a:fld>
            <a:endParaRPr lang="fr-FR"/>
          </a:p>
        </p:txBody>
      </p:sp>
    </p:spTree>
    <p:extLst>
      <p:ext uri="{BB962C8B-B14F-4D97-AF65-F5344CB8AC3E}">
        <p14:creationId xmlns="" xmlns:p14="http://schemas.microsoft.com/office/powerpoint/2010/main" val="1372948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cela, une activité sera proposée aux étudiants en prenant le cas de </a:t>
            </a:r>
            <a:r>
              <a:rPr lang="fr-FR" sz="1300" dirty="0">
                <a:solidFill>
                  <a:srgbClr val="002060"/>
                </a:solidFill>
              </a:rPr>
              <a:t>la gestion d’une intervention corrective de la demande de travail au compte rendu. </a:t>
            </a:r>
            <a:endParaRPr lang="fr-FR" sz="1300" dirty="0" smtClean="0">
              <a:solidFill>
                <a:srgbClr val="002060"/>
              </a:solidFill>
            </a:endParaRPr>
          </a:p>
          <a:p>
            <a:endParaRPr lang="fr-FR" sz="1300" dirty="0" smtClean="0">
              <a:solidFill>
                <a:srgbClr val="002060"/>
              </a:solidFill>
            </a:endParaRPr>
          </a:p>
          <a:p>
            <a:r>
              <a:rPr lang="fr-FR" sz="1300" dirty="0" smtClean="0">
                <a:solidFill>
                  <a:srgbClr val="002060"/>
                </a:solidFill>
              </a:rPr>
              <a:t>1)L’étudiant </a:t>
            </a:r>
            <a:r>
              <a:rPr lang="fr-FR" sz="1300" dirty="0">
                <a:solidFill>
                  <a:srgbClr val="002060"/>
                </a:solidFill>
              </a:rPr>
              <a:t>va apprendre progressivement à créer une demande de travail, créer le bon de travail, planifier une intervention, rechercher et sortir la pièce du stock, établir le compte rendu, consulter l’historique.</a:t>
            </a:r>
          </a:p>
          <a:p>
            <a:endParaRPr lang="fr-FR" sz="1300" dirty="0" smtClean="0">
              <a:solidFill>
                <a:srgbClr val="002060"/>
              </a:solidFill>
            </a:endParaRPr>
          </a:p>
          <a:p>
            <a:r>
              <a:rPr lang="fr-FR" sz="1300" dirty="0" smtClean="0">
                <a:solidFill>
                  <a:srgbClr val="002060"/>
                </a:solidFill>
              </a:rPr>
              <a:t>Au </a:t>
            </a:r>
            <a:r>
              <a:rPr lang="fr-FR" sz="1300" dirty="0">
                <a:solidFill>
                  <a:srgbClr val="002060"/>
                </a:solidFill>
              </a:rPr>
              <a:t>travers de cette application, l’étudiant aura découvert les principales fonctionnalités utiles pour gérer une intervention de maintenance corrective.</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21</a:t>
            </a:fld>
            <a:endParaRPr lang="fr-FR"/>
          </a:p>
        </p:txBody>
      </p:sp>
    </p:spTree>
    <p:extLst>
      <p:ext uri="{BB962C8B-B14F-4D97-AF65-F5344CB8AC3E}">
        <p14:creationId xmlns="" xmlns:p14="http://schemas.microsoft.com/office/powerpoint/2010/main" val="1381551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une partie de</a:t>
            </a:r>
            <a:r>
              <a:rPr lang="fr-FR" baseline="0" dirty="0" smtClean="0"/>
              <a:t> l’activité </a:t>
            </a:r>
            <a:r>
              <a:rPr lang="fr-FR" dirty="0" smtClean="0"/>
              <a:t>permettant de créer une demande d’intervention.</a:t>
            </a:r>
          </a:p>
          <a:p>
            <a:endParaRPr lang="fr-FR" dirty="0" smtClean="0"/>
          </a:p>
          <a:p>
            <a:r>
              <a:rPr lang="fr-FR" dirty="0" smtClean="0"/>
              <a:t>A gauche la guidance fournie</a:t>
            </a:r>
            <a:r>
              <a:rPr lang="fr-FR" baseline="0" dirty="0" smtClean="0"/>
              <a:t> à l’étudiant, à droite le résultat obtenu.</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22</a:t>
            </a:fld>
            <a:endParaRPr lang="fr-FR"/>
          </a:p>
        </p:txBody>
      </p:sp>
    </p:spTree>
    <p:extLst>
      <p:ext uri="{BB962C8B-B14F-4D97-AF65-F5344CB8AC3E}">
        <p14:creationId xmlns="" xmlns:p14="http://schemas.microsoft.com/office/powerpoint/2010/main" val="1192673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Dès le premier semestre de la première année les étudiants</a:t>
            </a:r>
            <a:r>
              <a:rPr lang="fr-FR" baseline="0" dirty="0" smtClean="0"/>
              <a:t> utiliseront le logiciel de GMAO pour gérer les interventions de maintenance lors des séances de travaux pratiques en Techniques de maintenance et de conduite (S10). </a:t>
            </a:r>
          </a:p>
          <a:p>
            <a:endParaRPr lang="fr-FR" baseline="0" dirty="0" smtClean="0"/>
          </a:p>
          <a:p>
            <a:r>
              <a:rPr lang="fr-FR" baseline="0" dirty="0" smtClean="0"/>
              <a:t>Ils utiliseront les principales fonctionnalités du logiciel pour : (reprendre le texte de la diapo)</a:t>
            </a:r>
          </a:p>
          <a:p>
            <a:endParaRPr lang="fr-FR" baseline="0" dirty="0" smtClean="0"/>
          </a:p>
          <a:p>
            <a:r>
              <a:rPr lang="fr-FR" baseline="0" dirty="0" smtClean="0"/>
              <a:t>Il faut éviter le TP GMAO.</a:t>
            </a:r>
          </a:p>
          <a:p>
            <a:endParaRPr lang="fr-FR" baseline="0" dirty="0" smtClean="0"/>
          </a:p>
          <a:p>
            <a:r>
              <a:rPr lang="fr-FR" baseline="0" dirty="0" smtClean="0"/>
              <a:t>La GMAO est un outil comme un autre à utiliser lors de l’intervention. </a:t>
            </a:r>
          </a:p>
          <a:p>
            <a:endParaRPr lang="fr-FR" baseline="0" dirty="0" smtClean="0"/>
          </a:p>
          <a:p>
            <a:r>
              <a:rPr lang="fr-FR" baseline="0" dirty="0" smtClean="0"/>
              <a:t>On utilise des arraches roulements, des clés </a:t>
            </a:r>
            <a:r>
              <a:rPr lang="fr-FR" baseline="0" dirty="0" err="1" smtClean="0"/>
              <a:t>dynamomètriques</a:t>
            </a:r>
            <a:r>
              <a:rPr lang="fr-FR" baseline="0" dirty="0" smtClean="0"/>
              <a:t>, des presses, et bien la GMAO sera aussi un outil pour réaliser l’intervention de maintenance.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23</a:t>
            </a:fld>
            <a:endParaRPr lang="fr-FR"/>
          </a:p>
        </p:txBody>
      </p:sp>
    </p:spTree>
    <p:extLst>
      <p:ext uri="{BB962C8B-B14F-4D97-AF65-F5344CB8AC3E}">
        <p14:creationId xmlns="" xmlns:p14="http://schemas.microsoft.com/office/powerpoint/2010/main" val="1190635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Voici le scénario d’utilisation de la GMAO lors d’une intervention de réparation</a:t>
            </a:r>
          </a:p>
          <a:p>
            <a:r>
              <a:rPr lang="fr-FR" sz="1200" kern="1200" dirty="0" smtClean="0">
                <a:solidFill>
                  <a:schemeClr val="tx1"/>
                </a:solidFill>
                <a:effectLst/>
                <a:latin typeface="+mn-lt"/>
                <a:ea typeface="+mn-ea"/>
                <a:cs typeface="+mn-cs"/>
              </a:rPr>
              <a:t> </a:t>
            </a:r>
            <a:endParaRPr lang="fr-FR" baseline="0" dirty="0" smtClean="0"/>
          </a:p>
          <a:p>
            <a:r>
              <a:rPr lang="fr-FR" baseline="0" dirty="0" smtClean="0"/>
              <a:t>1)L’étudiant va consulter le bon de travail préalablement créé par le professeur dans la GMAO pour prendre connaissance du travail à réaliser.</a:t>
            </a:r>
          </a:p>
          <a:p>
            <a:endParaRPr lang="fr-FR" sz="800" baseline="0" dirty="0" smtClean="0"/>
          </a:p>
          <a:p>
            <a:r>
              <a:rPr lang="fr-FR" sz="800" baseline="0" dirty="0" smtClean="0"/>
              <a:t>2)Il va démarrer son intervention en analysant les risques et en définissant les mesures de prévention à mettre en œuvre, celles-ci auraient pu être formulées dans le bon de travail.</a:t>
            </a:r>
          </a:p>
          <a:p>
            <a:endParaRPr lang="fr-FR" sz="800" baseline="0" dirty="0" smtClean="0"/>
          </a:p>
          <a:p>
            <a:r>
              <a:rPr lang="fr-FR" sz="800" baseline="0" dirty="0" smtClean="0"/>
              <a:t>3)Il réalise la dépose et/ou le démontage suivant le cas. A ce stade de l’intervention, il aura besoin de remplacer des pièces.</a:t>
            </a:r>
          </a:p>
          <a:p>
            <a:endParaRPr lang="fr-FR" sz="800" baseline="0" dirty="0" smtClean="0"/>
          </a:p>
          <a:p>
            <a:r>
              <a:rPr lang="fr-FR" sz="800" baseline="0" dirty="0" smtClean="0"/>
              <a:t>4)L’étudiant va consulter le module « Stock » de la GMAO pour connaître si la pièce nécessaire est stockée, sa quantité en stock et son lieu de stockage.</a:t>
            </a:r>
          </a:p>
          <a:p>
            <a:endParaRPr lang="fr-FR" sz="800" baseline="0" dirty="0" smtClean="0"/>
          </a:p>
          <a:p>
            <a:r>
              <a:rPr lang="fr-FR" sz="800" baseline="0" dirty="0" smtClean="0"/>
              <a:t>5)L’étudiant va sortir physiquement la ou les pièces nécessaires du magasin et affecter la sortie des pièces au bon de travail en utilisant la GMAO.</a:t>
            </a:r>
          </a:p>
          <a:p>
            <a:endParaRPr lang="fr-FR" sz="800" baseline="0" dirty="0" smtClean="0"/>
          </a:p>
          <a:p>
            <a:r>
              <a:rPr lang="fr-FR" sz="800" baseline="0" dirty="0" smtClean="0"/>
              <a:t>6)7)8)L’intervention va se poursuivre en réalisant la pose et/ou le montage, la déconsignation de l’équipement si besoin et les essais</a:t>
            </a:r>
            <a:r>
              <a:rPr lang="fr-FR" baseline="0" dirty="0" smtClean="0"/>
              <a:t>.</a:t>
            </a:r>
          </a:p>
          <a:p>
            <a:endParaRPr lang="fr-FR" baseline="0" dirty="0" smtClean="0"/>
          </a:p>
          <a:p>
            <a:r>
              <a:rPr lang="fr-FR" baseline="0" dirty="0" smtClean="0"/>
              <a:t>9)Une fois la partie technique de l’intervention terminée, l’étudiant va renseigner le compte rendu via la GMAO.</a:t>
            </a:r>
          </a:p>
          <a:p>
            <a:endParaRPr lang="fr-FR" baseline="0" dirty="0" smtClean="0"/>
          </a:p>
          <a:p>
            <a:r>
              <a:rPr lang="fr-FR" baseline="0" dirty="0" smtClean="0"/>
              <a:t>La GMAO n’est pas le cœur du TP, elle est un outil de gestion à utiliser à des moments opportuns de l’intervention.</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24</a:t>
            </a:fld>
            <a:endParaRPr lang="fr-FR"/>
          </a:p>
        </p:txBody>
      </p:sp>
    </p:spTree>
    <p:extLst>
      <p:ext uri="{BB962C8B-B14F-4D97-AF65-F5344CB8AC3E}">
        <p14:creationId xmlns="" xmlns:p14="http://schemas.microsoft.com/office/powerpoint/2010/main" val="504868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stratégie et organisation de maintenance (S9), il</a:t>
            </a:r>
            <a:r>
              <a:rPr lang="fr-FR" baseline="0" dirty="0" smtClean="0"/>
              <a:t> est possible d’utiliser la GMAO pour acquérir des connaissances, des activités en séances de travaux dirigés permettront par d’appréhender par exemple :</a:t>
            </a:r>
          </a:p>
          <a:p>
            <a:endParaRPr lang="fr-FR" baseline="0" dirty="0" smtClean="0"/>
          </a:p>
          <a:p>
            <a:r>
              <a:rPr lang="fr-FR" baseline="0" dirty="0" smtClean="0"/>
              <a:t>Lire la suite sur la diapo</a:t>
            </a:r>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25</a:t>
            </a:fld>
            <a:endParaRPr lang="fr-FR"/>
          </a:p>
        </p:txBody>
      </p:sp>
    </p:spTree>
    <p:extLst>
      <p:ext uri="{BB962C8B-B14F-4D97-AF65-F5344CB8AC3E}">
        <p14:creationId xmlns="" xmlns:p14="http://schemas.microsoft.com/office/powerpoint/2010/main" val="1327459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un exemple d’activité permettant d’appréhender les</a:t>
            </a:r>
            <a:r>
              <a:rPr lang="fr-FR" baseline="0" dirty="0" smtClean="0"/>
              <a:t> coûts liés à la maintenance.</a:t>
            </a:r>
          </a:p>
          <a:p>
            <a:endParaRPr lang="fr-FR" baseline="0" dirty="0" smtClean="0"/>
          </a:p>
          <a:p>
            <a:r>
              <a:rPr lang="fr-FR" baseline="0" dirty="0" smtClean="0"/>
              <a:t>Prenons le cas d’une intervention de maintenance corrective renseignée dans la GMAO.</a:t>
            </a:r>
          </a:p>
          <a:p>
            <a:endParaRPr lang="fr-FR" baseline="0" dirty="0" smtClean="0"/>
          </a:p>
          <a:p>
            <a:r>
              <a:rPr lang="fr-FR" baseline="0" dirty="0" smtClean="0"/>
              <a:t>L’onglet « Coûts » permet d’afficher les différents coûts calculés par la GMAO pour une intervention donnée.</a:t>
            </a:r>
          </a:p>
          <a:p>
            <a:r>
              <a:rPr lang="fr-FR" baseline="0" dirty="0" smtClean="0"/>
              <a:t>Coût de main d’œuvre</a:t>
            </a:r>
          </a:p>
          <a:p>
            <a:r>
              <a:rPr lang="fr-FR" baseline="0" dirty="0" smtClean="0"/>
              <a:t>Coût des pièces</a:t>
            </a:r>
          </a:p>
          <a:p>
            <a:r>
              <a:rPr lang="fr-FR" baseline="0" dirty="0" smtClean="0"/>
              <a:t>Coût de non production</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26</a:t>
            </a:fld>
            <a:endParaRPr lang="fr-FR"/>
          </a:p>
        </p:txBody>
      </p:sp>
    </p:spTree>
    <p:extLst>
      <p:ext uri="{BB962C8B-B14F-4D97-AF65-F5344CB8AC3E}">
        <p14:creationId xmlns="" xmlns:p14="http://schemas.microsoft.com/office/powerpoint/2010/main" val="156715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l’on veut faire analyser le coût des pièces, un clic sur l’onglet « Mouvement » permet l’affichage des pièces consommées par cette intervention.</a:t>
            </a:r>
          </a:p>
          <a:p>
            <a:endParaRPr lang="fr-FR" dirty="0" smtClean="0"/>
          </a:p>
          <a:p>
            <a:r>
              <a:rPr lang="fr-FR" dirty="0" smtClean="0"/>
              <a:t>Il apparait que 2 détecteurs ont été facturés pour</a:t>
            </a:r>
            <a:r>
              <a:rPr lang="fr-FR" baseline="0" dirty="0" smtClean="0"/>
              <a:t> un total de 90,76€.</a:t>
            </a:r>
          </a:p>
          <a:p>
            <a:endParaRPr lang="fr-FR" baseline="0" dirty="0" smtClean="0"/>
          </a:p>
          <a:p>
            <a:r>
              <a:rPr lang="fr-FR" baseline="0" dirty="0" smtClean="0"/>
              <a:t>A chaque fois qu’une sortie de pièce est affectée à un bon de travail son prix est intégré au calcul du coût des pièces.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27</a:t>
            </a:fld>
            <a:endParaRPr lang="fr-FR"/>
          </a:p>
        </p:txBody>
      </p:sp>
    </p:spTree>
    <p:extLst>
      <p:ext uri="{BB962C8B-B14F-4D97-AF65-F5344CB8AC3E}">
        <p14:creationId xmlns="" xmlns:p14="http://schemas.microsoft.com/office/powerpoint/2010/main" val="3742243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l’on clique sur l’onglet « Interventions », il apparait que cette intervention a nécessité 2 techniciens pendant 1 heure. </a:t>
            </a:r>
          </a:p>
          <a:p>
            <a:endParaRPr lang="fr-FR" dirty="0" smtClean="0"/>
          </a:p>
          <a:p>
            <a:r>
              <a:rPr lang="fr-FR" dirty="0" smtClean="0"/>
              <a:t>Le temps de main d’œuvre est donc de 2 heures. </a:t>
            </a:r>
          </a:p>
          <a:p>
            <a:endParaRPr lang="fr-FR" dirty="0" smtClean="0"/>
          </a:p>
          <a:p>
            <a:r>
              <a:rPr lang="fr-FR" dirty="0" smtClean="0"/>
              <a:t>Dans</a:t>
            </a:r>
            <a:r>
              <a:rPr lang="fr-FR" baseline="0" dirty="0" smtClean="0"/>
              <a:t> la fiche d’identité du technicien est stipulé son taux horaire de maintenance (30€ dans notre cas).</a:t>
            </a:r>
          </a:p>
          <a:p>
            <a:endParaRPr lang="fr-FR" baseline="0" dirty="0" smtClean="0"/>
          </a:p>
          <a:p>
            <a:r>
              <a:rPr lang="fr-FR" baseline="0" dirty="0" smtClean="0"/>
              <a:t>Le coût de main d’œuvre calculé par la GMAO est donc de 60€ (2*30).</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28</a:t>
            </a:fld>
            <a:endParaRPr lang="fr-FR"/>
          </a:p>
        </p:txBody>
      </p:sp>
    </p:spTree>
    <p:extLst>
      <p:ext uri="{BB962C8B-B14F-4D97-AF65-F5344CB8AC3E}">
        <p14:creationId xmlns="" xmlns:p14="http://schemas.microsoft.com/office/powerpoint/2010/main" val="3112456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que</a:t>
            </a:r>
            <a:r>
              <a:rPr lang="fr-FR" baseline="0" dirty="0" smtClean="0"/>
              <a:t> le calcul des coûts de non production soit pris en compte, il faut renseigner les horaires correspondant à l’arrêt de la machine (Ici 10h) et au redémarrage de celle-ci une fois l’intervention terminée (ici 11h30).</a:t>
            </a:r>
          </a:p>
          <a:p>
            <a:endParaRPr lang="fr-FR" baseline="0" dirty="0" smtClean="0"/>
          </a:p>
          <a:p>
            <a:r>
              <a:rPr lang="fr-FR" baseline="0" dirty="0" smtClean="0"/>
              <a:t>Il s’avère que l’arrêt de production provoquée par l’intervention de maintenance a duré : 1h30. </a:t>
            </a:r>
          </a:p>
          <a:p>
            <a:endParaRPr lang="fr-FR" baseline="0" dirty="0" smtClean="0"/>
          </a:p>
          <a:p>
            <a:r>
              <a:rPr lang="fr-FR" baseline="0" dirty="0" smtClean="0"/>
              <a:t>Le taux horaire de non production est renseigné pour chaque machine (il est de 280€). </a:t>
            </a:r>
          </a:p>
          <a:p>
            <a:endParaRPr lang="fr-FR" baseline="0" dirty="0" smtClean="0"/>
          </a:p>
          <a:p>
            <a:r>
              <a:rPr lang="fr-FR" baseline="0" dirty="0" smtClean="0"/>
              <a:t>Le coût de non production s’élève donc à 1,5 * 280 soit 420€.</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29</a:t>
            </a:fld>
            <a:endParaRPr lang="fr-FR"/>
          </a:p>
        </p:txBody>
      </p:sp>
    </p:spTree>
    <p:extLst>
      <p:ext uri="{BB962C8B-B14F-4D97-AF65-F5344CB8AC3E}">
        <p14:creationId xmlns="" xmlns:p14="http://schemas.microsoft.com/office/powerpoint/2010/main" val="255888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Quels sont les savoirs</a:t>
            </a:r>
            <a:r>
              <a:rPr lang="fr-FR" baseline="0" dirty="0" smtClean="0"/>
              <a:t> liés à la GMAO ?</a:t>
            </a:r>
          </a:p>
          <a:p>
            <a:endParaRPr lang="fr-FR" baseline="0" dirty="0" smtClean="0"/>
          </a:p>
          <a:p>
            <a:r>
              <a:rPr lang="fr-FR" baseline="0" dirty="0" smtClean="0"/>
              <a:t>1)En S9 nous retrouvons un savoir lié aux Fonctionnalités d’un logiciel de GMAO, au découpage arborescent et à la codification des biens</a:t>
            </a:r>
          </a:p>
          <a:p>
            <a:endParaRPr lang="fr-FR" baseline="0" dirty="0" smtClean="0"/>
          </a:p>
          <a:p>
            <a:r>
              <a:rPr lang="fr-FR" baseline="0" dirty="0" smtClean="0"/>
              <a:t>Ces savoirs sont d’un niveau taxonomique de 3 (ce qui correspond à la maitrise du savoir-faire)</a:t>
            </a:r>
          </a:p>
          <a:p>
            <a:endParaRPr lang="fr-FR" baseline="0" dirty="0" smtClean="0"/>
          </a:p>
          <a:p>
            <a:r>
              <a:rPr lang="fr-FR" baseline="0" dirty="0" smtClean="0"/>
              <a:t>2)Par contre en S10 « Techniques de maintenance et de conduite », il n’apparaît pas de savoir spécifique identifié concernant la GMAO.</a:t>
            </a:r>
          </a:p>
          <a:p>
            <a:endParaRPr lang="fr-FR" baseline="0" dirty="0" smtClean="0"/>
          </a:p>
          <a:p>
            <a:r>
              <a:rPr lang="fr-FR" baseline="0" dirty="0" smtClean="0"/>
              <a:t>Pourtant c’est bien dans cet enseignement que les étudiants utiliseront la GMAO.</a:t>
            </a:r>
          </a:p>
          <a:p>
            <a:endParaRPr lang="fr-FR" baseline="0" dirty="0" smtClean="0"/>
          </a:p>
          <a:p>
            <a:r>
              <a:rPr lang="fr-FR" baseline="0" dirty="0" smtClean="0"/>
              <a:t>3)La GMAO est un outil au service de la gestion de la maintenance.</a:t>
            </a:r>
          </a:p>
          <a:p>
            <a:r>
              <a:rPr lang="fr-FR" baseline="0" dirty="0" smtClean="0"/>
              <a:t>C’est un outil comme une autre, il faut l’utiliser comme tel.</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a:t>
            </a:fld>
            <a:endParaRPr lang="fr-FR" dirty="0"/>
          </a:p>
        </p:txBody>
      </p:sp>
    </p:spTree>
    <p:extLst>
      <p:ext uri="{BB962C8B-B14F-4D97-AF65-F5344CB8AC3E}">
        <p14:creationId xmlns="" xmlns:p14="http://schemas.microsoft.com/office/powerpoint/2010/main" val="1765212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a:t>
            </a:r>
            <a:r>
              <a:rPr lang="fr-FR" baseline="0" dirty="0" smtClean="0"/>
              <a:t> partir des calculs réalisés par la GMAO, l’étudiant peut appréhender les modèles de calcul des coûts liés à la maintenance.</a:t>
            </a:r>
          </a:p>
          <a:p>
            <a:endParaRPr lang="fr-FR" baseline="0" dirty="0" smtClean="0"/>
          </a:p>
          <a:p>
            <a:endParaRPr lang="fr-FR" baseline="0" dirty="0" smtClean="0"/>
          </a:p>
          <a:p>
            <a:r>
              <a:rPr lang="fr-FR" baseline="0" dirty="0" smtClean="0"/>
              <a:t>Coût de main d’</a:t>
            </a:r>
            <a:r>
              <a:rPr lang="fr-FR" baseline="0" dirty="0" err="1" smtClean="0"/>
              <a:t>œuvre+coût</a:t>
            </a:r>
            <a:r>
              <a:rPr lang="fr-FR" baseline="0" dirty="0" smtClean="0"/>
              <a:t> des pièces et consommables= Coût de maintenance</a:t>
            </a:r>
          </a:p>
          <a:p>
            <a:endParaRPr lang="fr-FR" baseline="0" dirty="0" smtClean="0"/>
          </a:p>
          <a:p>
            <a:r>
              <a:rPr lang="fr-FR" baseline="0" dirty="0" smtClean="0"/>
              <a:t>Coût de </a:t>
            </a:r>
            <a:r>
              <a:rPr lang="fr-FR" baseline="0" dirty="0" err="1" smtClean="0"/>
              <a:t>maintenance+coût</a:t>
            </a:r>
            <a:r>
              <a:rPr lang="fr-FR" baseline="0" dirty="0" smtClean="0"/>
              <a:t> de pertes de production = Coût total ou coût de défaillance dans le cas de la maintenance corrective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30</a:t>
            </a:fld>
            <a:endParaRPr lang="fr-FR"/>
          </a:p>
        </p:txBody>
      </p:sp>
    </p:spTree>
    <p:extLst>
      <p:ext uri="{BB962C8B-B14F-4D97-AF65-F5344CB8AC3E}">
        <p14:creationId xmlns="" xmlns:p14="http://schemas.microsoft.com/office/powerpoint/2010/main" val="3418154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d’activité permettant d’appréhender les indicateurs de maintenance, les diagrammes de PARETO</a:t>
            </a:r>
          </a:p>
          <a:p>
            <a:endParaRPr lang="fr-FR" dirty="0" smtClean="0"/>
          </a:p>
          <a:p>
            <a:r>
              <a:rPr lang="fr-FR" dirty="0" smtClean="0"/>
              <a:t>Possibilité d’étudier</a:t>
            </a:r>
            <a:r>
              <a:rPr lang="fr-FR" baseline="0" dirty="0" smtClean="0"/>
              <a:t> de quelle façon la GMAO calcule l’indicateur.</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31</a:t>
            </a:fld>
            <a:endParaRPr lang="fr-FR"/>
          </a:p>
        </p:txBody>
      </p:sp>
    </p:spTree>
    <p:extLst>
      <p:ext uri="{BB962C8B-B14F-4D97-AF65-F5344CB8AC3E}">
        <p14:creationId xmlns="" xmlns:p14="http://schemas.microsoft.com/office/powerpoint/2010/main" val="3401307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Idem pour appréhender les notions</a:t>
            </a:r>
            <a:r>
              <a:rPr lang="fr-FR" baseline="0" dirty="0" smtClean="0"/>
              <a:t> de planification, les diagrammes de Gantt</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32</a:t>
            </a:fld>
            <a:endParaRPr lang="fr-FR"/>
          </a:p>
        </p:txBody>
      </p:sp>
    </p:spTree>
    <p:extLst>
      <p:ext uri="{BB962C8B-B14F-4D97-AF65-F5344CB8AC3E}">
        <p14:creationId xmlns="" xmlns:p14="http://schemas.microsoft.com/office/powerpoint/2010/main" val="2085135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QUAND aborder la GMAO dans le parcours de formation en Stratégie et organisation de maintenance (S9)</a:t>
            </a:r>
          </a:p>
          <a:p>
            <a:endParaRPr lang="fr-FR" dirty="0" smtClean="0"/>
          </a:p>
          <a:p>
            <a:r>
              <a:rPr lang="fr-FR" dirty="0" smtClean="0"/>
              <a:t>Voici une organisation pédagogique en</a:t>
            </a:r>
            <a:r>
              <a:rPr lang="fr-FR" baseline="0" dirty="0" smtClean="0"/>
              <a:t> première année.</a:t>
            </a:r>
          </a:p>
          <a:p>
            <a:endParaRPr lang="fr-FR" baseline="0" dirty="0" smtClean="0"/>
          </a:p>
          <a:p>
            <a:r>
              <a:rPr lang="fr-FR" baseline="0" dirty="0" smtClean="0"/>
              <a:t>On peut que remarquer certains centres d’intérêts sont abordés uniquement en cours ou en TD et d’autres dans les 2 types de séances.</a:t>
            </a:r>
          </a:p>
          <a:p>
            <a:endParaRPr lang="fr-FR" dirty="0" smtClean="0"/>
          </a:p>
          <a:p>
            <a:r>
              <a:rPr lang="fr-FR" dirty="0" smtClean="0"/>
              <a:t>1)La GMAO est utilisable dans de nombreux TD mais aussi lors de la période de formation en milieu professionnel (stage de fin d’année).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33</a:t>
            </a:fld>
            <a:endParaRPr lang="fr-FR"/>
          </a:p>
        </p:txBody>
      </p:sp>
    </p:spTree>
    <p:extLst>
      <p:ext uri="{BB962C8B-B14F-4D97-AF65-F5344CB8AC3E}">
        <p14:creationId xmlns="" xmlns:p14="http://schemas.microsoft.com/office/powerpoint/2010/main" val="572888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deuxième année, les séances sont organisées autour d’études de cas permettant d’appréhender des problématiques de maintenance mobilisant plusieurs savoirs.</a:t>
            </a:r>
          </a:p>
          <a:p>
            <a:endParaRPr lang="fr-FR" dirty="0" smtClean="0"/>
          </a:p>
          <a:p>
            <a:r>
              <a:rPr lang="fr-FR" dirty="0" smtClean="0"/>
              <a:t>On remarque</a:t>
            </a:r>
            <a:r>
              <a:rPr lang="fr-FR" baseline="0" dirty="0" smtClean="0"/>
              <a:t> une utilisation de la GMAO en TD,  en entreprise lors de l’étude et de la réalisation du projet, mais aussi dans la phase de certification lors du CCF d’organisation de la maintenance (Epreuve E52).</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34</a:t>
            </a:fld>
            <a:endParaRPr lang="fr-FR"/>
          </a:p>
        </p:txBody>
      </p:sp>
    </p:spTree>
    <p:extLst>
      <p:ext uri="{BB962C8B-B14F-4D97-AF65-F5344CB8AC3E}">
        <p14:creationId xmlns="" xmlns:p14="http://schemas.microsoft.com/office/powerpoint/2010/main" val="486833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partir de quelle</a:t>
            </a:r>
            <a:r>
              <a:rPr lang="fr-FR" baseline="0" dirty="0" smtClean="0"/>
              <a:t> base de données va-t-on enseigner la GMAO ?</a:t>
            </a:r>
          </a:p>
          <a:p>
            <a:endParaRPr lang="fr-FR" baseline="0" dirty="0" smtClean="0"/>
          </a:p>
          <a:p>
            <a:r>
              <a:rPr lang="fr-FR" baseline="0" dirty="0" smtClean="0"/>
              <a:t>1)Une base de données propre à la zone « Systèmes » du lycée.</a:t>
            </a:r>
          </a:p>
          <a:p>
            <a:endParaRPr lang="fr-FR" baseline="0" dirty="0" smtClean="0"/>
          </a:p>
          <a:p>
            <a:r>
              <a:rPr lang="fr-FR" baseline="0" dirty="0" smtClean="0"/>
              <a:t>2)La base « Lycée » est exploitée par les étudiants en TP lors des séances de techniques de maintenance et de conduite (S10)</a:t>
            </a:r>
          </a:p>
          <a:p>
            <a:r>
              <a:rPr lang="fr-FR" baseline="0" dirty="0" smtClean="0"/>
              <a:t>Le logiciel est utilisé en réseau, il est accessible sur différents postes informatiques du plateau technique.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3)La deuxième base de données est de type industrielle  mais virtuelle : j’ai créé une Entreprise virtuelle</a:t>
            </a:r>
          </a:p>
          <a:p>
            <a:endParaRPr lang="fr-FR" baseline="0" dirty="0" smtClean="0"/>
          </a:p>
          <a:p>
            <a:r>
              <a:rPr lang="fr-FR" baseline="0" dirty="0" smtClean="0"/>
              <a:t>4)La base « Entreprise virtuelle » est utilisée lors des séances de TD en Stratégie et organisation de maintenance (S9). La salle est équipée de postes informatiques munis du logiciel de GMAO installé en version monoposte. Chaque poste est indépendant.</a:t>
            </a:r>
          </a:p>
          <a:p>
            <a:endParaRPr lang="fr-FR" baseline="0" dirty="0" smtClean="0"/>
          </a:p>
          <a:p>
            <a:r>
              <a:rPr lang="fr-FR" baseline="0" dirty="0" smtClean="0"/>
              <a:t>5)J’ai créé 2 bases de données distinctes.</a:t>
            </a:r>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35</a:t>
            </a:fld>
            <a:endParaRPr lang="fr-FR"/>
          </a:p>
        </p:txBody>
      </p:sp>
    </p:spTree>
    <p:extLst>
      <p:ext uri="{BB962C8B-B14F-4D97-AF65-F5344CB8AC3E}">
        <p14:creationId xmlns="" xmlns:p14="http://schemas.microsoft.com/office/powerpoint/2010/main" val="249108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Pourquoi utiliser 2 bases de données distinctes ?</a:t>
            </a:r>
          </a:p>
          <a:p>
            <a:endParaRPr lang="fr-FR" baseline="0" dirty="0" smtClean="0"/>
          </a:p>
          <a:p>
            <a:r>
              <a:rPr lang="fr-FR" baseline="0" dirty="0" smtClean="0"/>
              <a:t>1)La base « Lycée » sera principalement renseignée à partir des séances de TP. </a:t>
            </a:r>
          </a:p>
          <a:p>
            <a:endParaRPr lang="fr-FR" baseline="0" dirty="0" smtClean="0"/>
          </a:p>
          <a:p>
            <a:r>
              <a:rPr lang="fr-FR" baseline="0" dirty="0" smtClean="0"/>
              <a:t>2)Les dates d’interventions seront fonction du calendrier pédagogique et non fonction du comportement dans le temps des composants.</a:t>
            </a:r>
          </a:p>
          <a:p>
            <a:endParaRPr lang="fr-FR" baseline="0" dirty="0" smtClean="0"/>
          </a:p>
          <a:p>
            <a:r>
              <a:rPr lang="fr-FR" baseline="0" dirty="0" smtClean="0"/>
              <a:t>3)Le comportement du matériel dans le temps ne reflète pas la réalité.</a:t>
            </a:r>
          </a:p>
          <a:p>
            <a:endParaRPr lang="fr-FR" baseline="0" dirty="0" smtClean="0"/>
          </a:p>
          <a:p>
            <a:r>
              <a:rPr lang="fr-FR" baseline="0" dirty="0" smtClean="0"/>
              <a:t>4)L’exploitation des indicateurs de maintenance (MTBF, MTTR, taux de disponibilité…) devient quasi impossible  lors des séances de TD de stratégie et d’organisation de la maintenance car les valeurs ne seront pas représentatives d’un comportement normal.</a:t>
            </a:r>
          </a:p>
          <a:p>
            <a:endParaRPr lang="fr-FR" baseline="0" dirty="0" smtClean="0"/>
          </a:p>
          <a:p>
            <a:r>
              <a:rPr lang="fr-FR" baseline="0" dirty="0" smtClean="0"/>
              <a:t>5)De plus les étudiants feront des erreurs de saisies, cela est normal, ils sont en phase d’apprentissage.</a:t>
            </a:r>
          </a:p>
          <a:p>
            <a:endParaRPr lang="fr-FR" baseline="0" dirty="0" smtClean="0"/>
          </a:p>
          <a:p>
            <a:r>
              <a:rPr lang="fr-FR" baseline="0" dirty="0" smtClean="0"/>
              <a:t>6)Ces erreurs viendront perturbées la base de données, les résultats des analyses seront erronées.</a:t>
            </a:r>
          </a:p>
          <a:p>
            <a:endParaRPr lang="fr-FR" baseline="0" dirty="0" smtClean="0"/>
          </a:p>
          <a:p>
            <a:r>
              <a:rPr lang="fr-FR" baseline="0" dirty="0" smtClean="0"/>
              <a:t>7)Tout cela m’amène à dire qu’une base de données type « Base Lycée » enrichie uniquement par les interventions de TP sera inexploitable en stratégie et organisation de la maintenance (S9).</a:t>
            </a:r>
          </a:p>
          <a:p>
            <a:r>
              <a:rPr lang="fr-FR" baseline="0" dirty="0" smtClean="0"/>
              <a:t>C’est pour cela que je préconise 2 bases de données distinctes une pour les TP  (S10) l’autre pour les TD de stratégie et d’organisation de la maintenance (S9).</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36</a:t>
            </a:fld>
            <a:endParaRPr lang="fr-FR"/>
          </a:p>
        </p:txBody>
      </p:sp>
    </p:spTree>
    <p:extLst>
      <p:ext uri="{BB962C8B-B14F-4D97-AF65-F5344CB8AC3E}">
        <p14:creationId xmlns="" xmlns:p14="http://schemas.microsoft.com/office/powerpoint/2010/main" val="249108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 est le contenu minimum d’une base de données GMAO?</a:t>
            </a:r>
          </a:p>
          <a:p>
            <a:endParaRPr lang="fr-FR" dirty="0" smtClean="0"/>
          </a:p>
          <a:p>
            <a:r>
              <a:rPr lang="fr-FR" dirty="0" smtClean="0"/>
              <a:t>Il faut</a:t>
            </a:r>
            <a:r>
              <a:rPr lang="fr-FR" baseline="0" dirty="0" smtClean="0"/>
              <a:t> saisir : </a:t>
            </a:r>
          </a:p>
          <a:p>
            <a:r>
              <a:rPr lang="fr-FR" baseline="0" dirty="0" smtClean="0"/>
              <a:t>1) Les équipements (c’est l’arborescence machine, découper le site en secteurs, ateliers, au minimum lister les machines (les machines de son atelier pour le lycée), on peut descendre jusqu’aux sous-ensembles voir organes principaux de certaines chaines fonctionnelles</a:t>
            </a:r>
          </a:p>
          <a:p>
            <a:endParaRPr lang="fr-FR" dirty="0" smtClean="0"/>
          </a:p>
          <a:p>
            <a:r>
              <a:rPr lang="fr-FR" dirty="0" smtClean="0"/>
              <a:t>2) Les intervenants, nos étudiants dans la base « Lycée », des intervenants fictifs pour la base « Entreprise virtuelle »</a:t>
            </a:r>
          </a:p>
          <a:p>
            <a:endParaRPr lang="fr-FR" dirty="0" smtClean="0"/>
          </a:p>
          <a:p>
            <a:r>
              <a:rPr lang="fr-FR" dirty="0" smtClean="0"/>
              <a:t>3) Les pièces détachées,</a:t>
            </a:r>
            <a:r>
              <a:rPr lang="fr-FR" baseline="0" dirty="0" smtClean="0"/>
              <a:t> celles utilisées en TP (S10), des pièces fictives pour la base « Entreprise virtuelle »</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37</a:t>
            </a:fld>
            <a:endParaRPr lang="fr-FR"/>
          </a:p>
        </p:txBody>
      </p:sp>
    </p:spTree>
    <p:extLst>
      <p:ext uri="{BB962C8B-B14F-4D97-AF65-F5344CB8AC3E}">
        <p14:creationId xmlns="" xmlns:p14="http://schemas.microsoft.com/office/powerpoint/2010/main" val="3194627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exploiter la GMAO en Stratégie</a:t>
            </a:r>
            <a:r>
              <a:rPr lang="fr-FR" baseline="0" dirty="0" smtClean="0"/>
              <a:t> et organisation de maintenance (S9), il faut créer des interventions dans la base « Entreprise virtuelle » en fonction des exploitations pédagogiques souhaitées.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38</a:t>
            </a:fld>
            <a:endParaRPr lang="fr-FR"/>
          </a:p>
        </p:txBody>
      </p:sp>
    </p:spTree>
    <p:extLst>
      <p:ext uri="{BB962C8B-B14F-4D97-AF65-F5344CB8AC3E}">
        <p14:creationId xmlns="" xmlns:p14="http://schemas.microsoft.com/office/powerpoint/2010/main" val="577769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faire</a:t>
            </a:r>
            <a:r>
              <a:rPr lang="fr-FR" baseline="0" dirty="0" smtClean="0"/>
              <a:t> calculer la MTBF (Moyenne des temps de fonctionnement entre 2 défaillances) il faut saisir dans le logiciel le planning de production.</a:t>
            </a:r>
          </a:p>
          <a:p>
            <a:endParaRPr lang="fr-FR" baseline="0" dirty="0" smtClean="0"/>
          </a:p>
          <a:p>
            <a:r>
              <a:rPr lang="fr-FR" baseline="0" dirty="0" smtClean="0"/>
              <a:t>Les périodes d’utilisation de la machine dans la journée et les jours de non production seront renseignés</a:t>
            </a:r>
          </a:p>
          <a:p>
            <a:endParaRPr lang="fr-FR" baseline="0" dirty="0" smtClean="0"/>
          </a:p>
          <a:p>
            <a:r>
              <a:rPr lang="fr-FR" baseline="0" dirty="0" smtClean="0"/>
              <a:t>Cela permet de définir le temps requis du bien.</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39</a:t>
            </a:fld>
            <a:endParaRPr lang="fr-FR"/>
          </a:p>
        </p:txBody>
      </p:sp>
    </p:spTree>
    <p:extLst>
      <p:ext uri="{BB962C8B-B14F-4D97-AF65-F5344CB8AC3E}">
        <p14:creationId xmlns="" xmlns:p14="http://schemas.microsoft.com/office/powerpoint/2010/main" val="99065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Quelles sont les compétences liées à la GMAO.</a:t>
            </a:r>
          </a:p>
          <a:p>
            <a:endParaRPr lang="fr-FR" dirty="0" smtClean="0"/>
          </a:p>
          <a:p>
            <a:r>
              <a:rPr lang="fr-FR" dirty="0" smtClean="0"/>
              <a:t>1) Dans les fiches compétences, dans la colonne « Les données », il est indiqué que pour accomplir les actions de la compétence, il peut être fourni « une base de gestion de la maintenance (dit GMAO) ».</a:t>
            </a:r>
            <a:endParaRPr lang="fr-FR" baseline="0" dirty="0" smtClean="0"/>
          </a:p>
          <a:p>
            <a:endParaRPr lang="fr-FR" baseline="0" dirty="0" smtClean="0"/>
          </a:p>
          <a:p>
            <a:r>
              <a:rPr lang="fr-FR" dirty="0" smtClean="0"/>
              <a:t>2)10 compétences détaillées font référence à l’utilisation </a:t>
            </a:r>
            <a:r>
              <a:rPr lang="fr-FR" baseline="0" dirty="0" smtClean="0"/>
              <a:t>de la GMAO.</a:t>
            </a:r>
          </a:p>
          <a:p>
            <a:endParaRPr lang="fr-FR" baseline="0" dirty="0" smtClean="0"/>
          </a:p>
          <a:p>
            <a:r>
              <a:rPr lang="fr-FR" baseline="0" dirty="0" smtClean="0"/>
              <a:t>Nous allons analyser ces compétences.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4</a:t>
            </a:fld>
            <a:endParaRPr lang="fr-FR" dirty="0"/>
          </a:p>
        </p:txBody>
      </p:sp>
    </p:spTree>
    <p:extLst>
      <p:ext uri="{BB962C8B-B14F-4D97-AF65-F5344CB8AC3E}">
        <p14:creationId xmlns="" xmlns:p14="http://schemas.microsoft.com/office/powerpoint/2010/main" val="2520813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conclusion, lire la diapo.</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40</a:t>
            </a:fld>
            <a:endParaRPr lang="fr-FR"/>
          </a:p>
        </p:txBody>
      </p:sp>
    </p:spTree>
    <p:extLst>
      <p:ext uri="{BB962C8B-B14F-4D97-AF65-F5344CB8AC3E}">
        <p14:creationId xmlns="" xmlns:p14="http://schemas.microsoft.com/office/powerpoint/2010/main" val="4030824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idem</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41</a:t>
            </a:fld>
            <a:endParaRPr lang="fr-FR"/>
          </a:p>
        </p:txBody>
      </p:sp>
    </p:spTree>
    <p:extLst>
      <p:ext uri="{BB962C8B-B14F-4D97-AF65-F5344CB8AC3E}">
        <p14:creationId xmlns="" xmlns:p14="http://schemas.microsoft.com/office/powerpoint/2010/main" val="368345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42</a:t>
            </a:fld>
            <a:endParaRPr lang="fr-FR"/>
          </a:p>
        </p:txBody>
      </p:sp>
    </p:spTree>
    <p:extLst>
      <p:ext uri="{BB962C8B-B14F-4D97-AF65-F5344CB8AC3E}">
        <p14:creationId xmlns="" xmlns:p14="http://schemas.microsoft.com/office/powerpoint/2010/main" val="355355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le cas du diagnostic, lié à la certification de l’épreuve E51, la première compétence détaillée est « Etablir le constat de défaillance ».</a:t>
            </a:r>
          </a:p>
          <a:p>
            <a:endParaRPr lang="fr-FR" baseline="0" dirty="0" smtClean="0"/>
          </a:p>
          <a:p>
            <a:r>
              <a:rPr lang="fr-FR" baseline="0" dirty="0" smtClean="0"/>
              <a:t>Ce n’est pas une compétence spécifique GMAO mais il est possible de consulter l’historique de la machine via la GMAO. Cela fait partie de la collecte des informations.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5</a:t>
            </a:fld>
            <a:endParaRPr lang="fr-FR" dirty="0"/>
          </a:p>
        </p:txBody>
      </p:sp>
    </p:spTree>
    <p:extLst>
      <p:ext uri="{BB962C8B-B14F-4D97-AF65-F5344CB8AC3E}">
        <p14:creationId xmlns="" xmlns:p14="http://schemas.microsoft.com/office/powerpoint/2010/main" val="87589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la compétence détaillée « Identifier la fonction défaillante », il est possible de consulter le dossier technique de la machine en version numérisée à partir de la GMAO  en utilisant la fonction « Documents liés ». </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6</a:t>
            </a:fld>
            <a:endParaRPr lang="fr-FR" dirty="0"/>
          </a:p>
        </p:txBody>
      </p:sp>
    </p:spTree>
    <p:extLst>
      <p:ext uri="{BB962C8B-B14F-4D97-AF65-F5344CB8AC3E}">
        <p14:creationId xmlns="" xmlns:p14="http://schemas.microsoft.com/office/powerpoint/2010/main" val="87589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en</a:t>
            </a:r>
            <a:r>
              <a:rPr lang="fr-FR" baseline="0" dirty="0" smtClean="0"/>
              <a:t> est de même pour « Identifier et répertorier les composants liés à la non réalisation de la fonction et susceptibles d’être défaillants.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7</a:t>
            </a:fld>
            <a:endParaRPr lang="fr-FR" dirty="0"/>
          </a:p>
        </p:txBody>
      </p:sp>
    </p:spTree>
    <p:extLst>
      <p:ext uri="{BB962C8B-B14F-4D97-AF65-F5344CB8AC3E}">
        <p14:creationId xmlns="" xmlns:p14="http://schemas.microsoft.com/office/powerpoint/2010/main" val="87589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contre pour</a:t>
            </a:r>
            <a:r>
              <a:rPr lang="fr-FR" baseline="0" dirty="0" smtClean="0"/>
              <a:t> localiser la panne, c’est-à-dire : hiérarchiser les hypothèses, définir les tests et les réaliser pour identifier l’élément défectueux, la GMAO n’est pas exploitable.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8</a:t>
            </a:fld>
            <a:endParaRPr lang="fr-FR" dirty="0"/>
          </a:p>
        </p:txBody>
      </p:sp>
    </p:spTree>
    <p:extLst>
      <p:ext uri="{BB962C8B-B14F-4D97-AF65-F5344CB8AC3E}">
        <p14:creationId xmlns="" xmlns:p14="http://schemas.microsoft.com/office/powerpoint/2010/main" val="87589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GMAO n’est pas exploitable également pour « Identifier la cause de défaillance ». Ce n’est pas la GMAO qui vous donnera la réponse. Par contre lors du compte rendu d’intervention, la</a:t>
            </a:r>
            <a:r>
              <a:rPr lang="fr-FR" baseline="0" dirty="0" smtClean="0"/>
              <a:t> cause sera renseignée dans la GMAO.</a:t>
            </a:r>
            <a:endParaRPr lang="fr-FR" dirty="0" smtClean="0"/>
          </a:p>
          <a:p>
            <a:endParaRPr lang="fr-FR" dirty="0" smtClean="0"/>
          </a:p>
          <a:p>
            <a:r>
              <a:rPr lang="fr-FR" dirty="0" smtClean="0"/>
              <a:t>Concernant la</a:t>
            </a:r>
            <a:r>
              <a:rPr lang="fr-FR" baseline="0" dirty="0" smtClean="0"/>
              <a:t> compétence « Déclencher une intervention de réparation ou de dépannage » elle peut être réalisée en utilisant la GMAO pour créer une demande d’intervention.</a:t>
            </a:r>
          </a:p>
          <a:p>
            <a:endParaRPr lang="fr-FR" baseline="0" dirty="0" smtClean="0"/>
          </a:p>
          <a:p>
            <a:r>
              <a:rPr lang="fr-FR" baseline="0" dirty="0" smtClean="0"/>
              <a:t>Mais ces 2 compétences ne sont pas évaluées dans l’épreuve E51.</a:t>
            </a:r>
            <a:endParaRPr lang="fr-FR" dirty="0" smtClean="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pPr/>
              <a:t>9</a:t>
            </a:fld>
            <a:endParaRPr lang="fr-FR" dirty="0"/>
          </a:p>
        </p:txBody>
      </p:sp>
    </p:spTree>
    <p:extLst>
      <p:ext uri="{BB962C8B-B14F-4D97-AF65-F5344CB8AC3E}">
        <p14:creationId xmlns="" xmlns:p14="http://schemas.microsoft.com/office/powerpoint/2010/main" val="87589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B9320DB-8965-475F-83EA-B8AB5513DF26}" type="datetime1">
              <a:rPr lang="fr-FR" smtClean="0"/>
              <a:pPr/>
              <a:t>25/03/2015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A9148D-B17C-46D1-A2C7-60F4C8E3A1D6}" type="datetime1">
              <a:rPr lang="fr-FR" smtClean="0"/>
              <a:pPr/>
              <a:t>25/03/2015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63BBB1-2DC2-43C8-B40B-CE507BECF606}" type="datetime1">
              <a:rPr lang="fr-FR" smtClean="0"/>
              <a:pPr/>
              <a:t>25/03/2015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D9660E-A8CD-493A-8FE9-456D3E24A228}" type="datetime1">
              <a:rPr lang="fr-FR" smtClean="0"/>
              <a:pPr/>
              <a:t>25/03/2015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A26C01F-7282-4A97-B536-80AE3ECF3D0A}" type="datetime1">
              <a:rPr lang="fr-FR" smtClean="0"/>
              <a:pPr/>
              <a:t>25/03/2015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70F08C-789F-4F53-B840-66A00C703697}" type="datetime1">
              <a:rPr lang="fr-FR" smtClean="0"/>
              <a:pPr/>
              <a:t>25/03/2015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D9C08D2-F482-4878-B90B-D35B2EE4B456}" type="datetime1">
              <a:rPr lang="fr-FR" smtClean="0"/>
              <a:pPr/>
              <a:t>25/03/2015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1D0585F-AC5C-440C-9874-548D91D92D5C}" type="datetime1">
              <a:rPr lang="fr-FR" smtClean="0"/>
              <a:pPr/>
              <a:t>25/03/2015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3C1E99-47E1-441D-9B47-E98A6A0B71EA}" type="datetime1">
              <a:rPr lang="fr-FR" smtClean="0"/>
              <a:pPr/>
              <a:t>25/03/2015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12A842-2C4A-4DE7-9C15-39BD31F74E22}" type="datetime1">
              <a:rPr lang="fr-FR" smtClean="0"/>
              <a:pPr/>
              <a:t>25/03/2015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6C7C148-4F27-4045-9A0C-7FD10B0918F0}" type="datetime1">
              <a:rPr lang="fr-FR" smtClean="0"/>
              <a:pPr/>
              <a:t>25/03/2015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79619-7B98-4920-B8BE-4FE087DF3F11}" type="datetime1">
              <a:rPr lang="fr-FR" smtClean="0"/>
              <a:pPr/>
              <a:t>25/03/2015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C2B6A-585A-4FDA-8F79-084B1166EA1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ac-amiens.fr/"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diagramData" Target="../diagrams/data27.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17" Type="http://schemas.microsoft.com/office/2007/relationships/diagramDrawing" Target="../diagrams/drawing27.xml"/><Relationship Id="rId2" Type="http://schemas.openxmlformats.org/officeDocument/2006/relationships/notesSlide" Target="../notesSlides/notesSlide10.xml"/><Relationship Id="rId16" Type="http://schemas.openxmlformats.org/officeDocument/2006/relationships/diagramColors" Target="../diagrams/colors27.xml"/><Relationship Id="rId1" Type="http://schemas.openxmlformats.org/officeDocument/2006/relationships/slideLayout" Target="../slideLayouts/slideLayout1.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5" Type="http://schemas.openxmlformats.org/officeDocument/2006/relationships/diagramQuickStyle" Target="../diagrams/quickStyle27.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diagramLayout" Target="../diagrams/layout2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diagramData" Target="../diagrams/data30.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17" Type="http://schemas.microsoft.com/office/2007/relationships/diagramDrawing" Target="../diagrams/drawing30.xml"/><Relationship Id="rId2" Type="http://schemas.openxmlformats.org/officeDocument/2006/relationships/notesSlide" Target="../notesSlides/notesSlide11.xml"/><Relationship Id="rId16" Type="http://schemas.openxmlformats.org/officeDocument/2006/relationships/diagramColors" Target="../diagrams/colors30.xml"/><Relationship Id="rId1" Type="http://schemas.openxmlformats.org/officeDocument/2006/relationships/slideLayout" Target="../slideLayouts/slideLayout1.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diagramQuickStyle" Target="../diagrams/quickStyle30.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diagramLayout" Target="../diagrams/layout3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diagramData" Target="../diagrams/data33.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17" Type="http://schemas.microsoft.com/office/2007/relationships/diagramDrawing" Target="../diagrams/drawing33.xml"/><Relationship Id="rId2" Type="http://schemas.openxmlformats.org/officeDocument/2006/relationships/notesSlide" Target="../notesSlides/notesSlide12.xml"/><Relationship Id="rId16" Type="http://schemas.openxmlformats.org/officeDocument/2006/relationships/diagramColors" Target="../diagrams/colors33.xml"/><Relationship Id="rId1" Type="http://schemas.openxmlformats.org/officeDocument/2006/relationships/slideLayout" Target="../slideLayouts/slideLayout1.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5" Type="http://schemas.openxmlformats.org/officeDocument/2006/relationships/diagramQuickStyle" Target="../diagrams/quickStyle33.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diagramLayout" Target="../diagrams/layout3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diagramData" Target="../diagrams/data36.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17" Type="http://schemas.microsoft.com/office/2007/relationships/diagramDrawing" Target="../diagrams/drawing36.xml"/><Relationship Id="rId2" Type="http://schemas.openxmlformats.org/officeDocument/2006/relationships/notesSlide" Target="../notesSlides/notesSlide13.xml"/><Relationship Id="rId16" Type="http://schemas.openxmlformats.org/officeDocument/2006/relationships/diagramColors" Target="../diagrams/colors36.xml"/><Relationship Id="rId1" Type="http://schemas.openxmlformats.org/officeDocument/2006/relationships/slideLayout" Target="../slideLayouts/slideLayout1.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5" Type="http://schemas.openxmlformats.org/officeDocument/2006/relationships/diagramQuickStyle" Target="../diagrams/quickStyle36.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diagramLayout" Target="../diagrams/layout3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8.xml"/><Relationship Id="rId13" Type="http://schemas.openxmlformats.org/officeDocument/2006/relationships/diagramData" Target="../diagrams/data39.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17" Type="http://schemas.microsoft.com/office/2007/relationships/diagramDrawing" Target="../diagrams/drawing39.xml"/><Relationship Id="rId2" Type="http://schemas.openxmlformats.org/officeDocument/2006/relationships/notesSlide" Target="../notesSlides/notesSlide14.xml"/><Relationship Id="rId16" Type="http://schemas.openxmlformats.org/officeDocument/2006/relationships/diagramColors" Target="../diagrams/colors39.xml"/><Relationship Id="rId1" Type="http://schemas.openxmlformats.org/officeDocument/2006/relationships/slideLayout" Target="../slideLayouts/slideLayout1.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5" Type="http://schemas.openxmlformats.org/officeDocument/2006/relationships/diagramQuickStyle" Target="../diagrams/quickStyle39.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 Id="rId14" Type="http://schemas.openxmlformats.org/officeDocument/2006/relationships/diagramLayout" Target="../diagrams/layout3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1.xml"/><Relationship Id="rId13" Type="http://schemas.openxmlformats.org/officeDocument/2006/relationships/diagramData" Target="../diagrams/data42.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17" Type="http://schemas.microsoft.com/office/2007/relationships/diagramDrawing" Target="../diagrams/drawing42.xml"/><Relationship Id="rId2" Type="http://schemas.openxmlformats.org/officeDocument/2006/relationships/notesSlide" Target="../notesSlides/notesSlide15.xml"/><Relationship Id="rId16" Type="http://schemas.openxmlformats.org/officeDocument/2006/relationships/diagramColors" Target="../diagrams/colors42.xml"/><Relationship Id="rId1" Type="http://schemas.openxmlformats.org/officeDocument/2006/relationships/slideLayout" Target="../slideLayouts/slideLayout1.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5" Type="http://schemas.openxmlformats.org/officeDocument/2006/relationships/diagramQuickStyle" Target="../diagrams/quickStyle42.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 Id="rId14" Type="http://schemas.openxmlformats.org/officeDocument/2006/relationships/diagramLayout" Target="../diagrams/layout4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4.xml"/><Relationship Id="rId13" Type="http://schemas.openxmlformats.org/officeDocument/2006/relationships/diagramData" Target="../diagrams/data45.xml"/><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17" Type="http://schemas.microsoft.com/office/2007/relationships/diagramDrawing" Target="../diagrams/drawing45.xml"/><Relationship Id="rId2" Type="http://schemas.openxmlformats.org/officeDocument/2006/relationships/notesSlide" Target="../notesSlides/notesSlide16.xml"/><Relationship Id="rId16" Type="http://schemas.openxmlformats.org/officeDocument/2006/relationships/diagramColors" Target="../diagrams/colors45.xml"/><Relationship Id="rId1" Type="http://schemas.openxmlformats.org/officeDocument/2006/relationships/slideLayout" Target="../slideLayouts/slideLayout1.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5" Type="http://schemas.openxmlformats.org/officeDocument/2006/relationships/diagramQuickStyle" Target="../diagrams/quickStyle45.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 Id="rId14" Type="http://schemas.openxmlformats.org/officeDocument/2006/relationships/diagramLayout" Target="../diagrams/layout4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diagramData" Target="../diagrams/data48.xml"/><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17" Type="http://schemas.microsoft.com/office/2007/relationships/diagramDrawing" Target="../diagrams/drawing48.xml"/><Relationship Id="rId2" Type="http://schemas.openxmlformats.org/officeDocument/2006/relationships/notesSlide" Target="../notesSlides/notesSlide17.xml"/><Relationship Id="rId16" Type="http://schemas.openxmlformats.org/officeDocument/2006/relationships/diagramColors" Target="../diagrams/colors48.xml"/><Relationship Id="rId1" Type="http://schemas.openxmlformats.org/officeDocument/2006/relationships/slideLayout" Target="../slideLayouts/slideLayout1.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5" Type="http://schemas.openxmlformats.org/officeDocument/2006/relationships/diagramQuickStyle" Target="../diagrams/quickStyle48.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 Id="rId14" Type="http://schemas.openxmlformats.org/officeDocument/2006/relationships/diagramLayout" Target="../diagrams/layout4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0.xml"/><Relationship Id="rId13" Type="http://schemas.openxmlformats.org/officeDocument/2006/relationships/diagramData" Target="../diagrams/data51.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17" Type="http://schemas.microsoft.com/office/2007/relationships/diagramDrawing" Target="../diagrams/drawing51.xml"/><Relationship Id="rId2" Type="http://schemas.openxmlformats.org/officeDocument/2006/relationships/notesSlide" Target="../notesSlides/notesSlide18.xml"/><Relationship Id="rId16" Type="http://schemas.openxmlformats.org/officeDocument/2006/relationships/diagramColors" Target="../diagrams/colors51.xml"/><Relationship Id="rId1" Type="http://schemas.openxmlformats.org/officeDocument/2006/relationships/slideLayout" Target="../slideLayouts/slideLayout1.xml"/><Relationship Id="rId6" Type="http://schemas.openxmlformats.org/officeDocument/2006/relationships/diagramColors" Target="../diagrams/colors49.xml"/><Relationship Id="rId11" Type="http://schemas.openxmlformats.org/officeDocument/2006/relationships/diagramColors" Target="../diagrams/colors50.xml"/><Relationship Id="rId5" Type="http://schemas.openxmlformats.org/officeDocument/2006/relationships/diagramQuickStyle" Target="../diagrams/quickStyle49.xml"/><Relationship Id="rId15" Type="http://schemas.openxmlformats.org/officeDocument/2006/relationships/diagramQuickStyle" Target="../diagrams/quickStyle51.xml"/><Relationship Id="rId10" Type="http://schemas.openxmlformats.org/officeDocument/2006/relationships/diagramQuickStyle" Target="../diagrams/quickStyle50.xml"/><Relationship Id="rId4" Type="http://schemas.openxmlformats.org/officeDocument/2006/relationships/diagramLayout" Target="../diagrams/layout49.xml"/><Relationship Id="rId9" Type="http://schemas.openxmlformats.org/officeDocument/2006/relationships/diagramLayout" Target="../diagrams/layout50.xml"/><Relationship Id="rId14" Type="http://schemas.openxmlformats.org/officeDocument/2006/relationships/diagramLayout" Target="../diagrams/layout5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53.xml"/><Relationship Id="rId13" Type="http://schemas.openxmlformats.org/officeDocument/2006/relationships/diagramData" Target="../diagrams/data54.xml"/><Relationship Id="rId3" Type="http://schemas.openxmlformats.org/officeDocument/2006/relationships/diagramData" Target="../diagrams/data52.xml"/><Relationship Id="rId7" Type="http://schemas.microsoft.com/office/2007/relationships/diagramDrawing" Target="../diagrams/drawing52.xml"/><Relationship Id="rId12" Type="http://schemas.microsoft.com/office/2007/relationships/diagramDrawing" Target="../diagrams/drawing53.xml"/><Relationship Id="rId17" Type="http://schemas.microsoft.com/office/2007/relationships/diagramDrawing" Target="../diagrams/drawing54.xml"/><Relationship Id="rId2" Type="http://schemas.openxmlformats.org/officeDocument/2006/relationships/notesSlide" Target="../notesSlides/notesSlide19.xml"/><Relationship Id="rId16" Type="http://schemas.openxmlformats.org/officeDocument/2006/relationships/diagramColors" Target="../diagrams/colors54.xml"/><Relationship Id="rId1" Type="http://schemas.openxmlformats.org/officeDocument/2006/relationships/slideLayout" Target="../slideLayouts/slideLayout1.xml"/><Relationship Id="rId6" Type="http://schemas.openxmlformats.org/officeDocument/2006/relationships/diagramColors" Target="../diagrams/colors52.xml"/><Relationship Id="rId11" Type="http://schemas.openxmlformats.org/officeDocument/2006/relationships/diagramColors" Target="../diagrams/colors53.xml"/><Relationship Id="rId5" Type="http://schemas.openxmlformats.org/officeDocument/2006/relationships/diagramQuickStyle" Target="../diagrams/quickStyle52.xml"/><Relationship Id="rId15" Type="http://schemas.openxmlformats.org/officeDocument/2006/relationships/diagramQuickStyle" Target="../diagrams/quickStyle54.xml"/><Relationship Id="rId10" Type="http://schemas.openxmlformats.org/officeDocument/2006/relationships/diagramQuickStyle" Target="../diagrams/quickStyle53.xml"/><Relationship Id="rId4" Type="http://schemas.openxmlformats.org/officeDocument/2006/relationships/diagramLayout" Target="../diagrams/layout52.xml"/><Relationship Id="rId9" Type="http://schemas.openxmlformats.org/officeDocument/2006/relationships/diagramLayout" Target="../diagrams/layout53.xml"/><Relationship Id="rId14" Type="http://schemas.openxmlformats.org/officeDocument/2006/relationships/diagramLayout" Target="../diagrams/layout5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6.xml"/><Relationship Id="rId13" Type="http://schemas.openxmlformats.org/officeDocument/2006/relationships/diagramData" Target="../diagrams/data57.xml"/><Relationship Id="rId3" Type="http://schemas.openxmlformats.org/officeDocument/2006/relationships/diagramData" Target="../diagrams/data55.xml"/><Relationship Id="rId7" Type="http://schemas.microsoft.com/office/2007/relationships/diagramDrawing" Target="../diagrams/drawing55.xml"/><Relationship Id="rId12" Type="http://schemas.microsoft.com/office/2007/relationships/diagramDrawing" Target="../diagrams/drawing56.xml"/><Relationship Id="rId17" Type="http://schemas.microsoft.com/office/2007/relationships/diagramDrawing" Target="../diagrams/drawing57.xml"/><Relationship Id="rId2" Type="http://schemas.openxmlformats.org/officeDocument/2006/relationships/notesSlide" Target="../notesSlides/notesSlide20.xml"/><Relationship Id="rId16" Type="http://schemas.openxmlformats.org/officeDocument/2006/relationships/diagramColors" Target="../diagrams/colors57.xml"/><Relationship Id="rId1" Type="http://schemas.openxmlformats.org/officeDocument/2006/relationships/slideLayout" Target="../slideLayouts/slideLayout1.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5" Type="http://schemas.openxmlformats.org/officeDocument/2006/relationships/diagramQuickStyle" Target="../diagrams/quickStyle57.xml"/><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 Id="rId14" Type="http://schemas.openxmlformats.org/officeDocument/2006/relationships/diagramLayout" Target="../diagrams/layout5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9.xml"/><Relationship Id="rId13" Type="http://schemas.openxmlformats.org/officeDocument/2006/relationships/diagramData" Target="../diagrams/data60.xml"/><Relationship Id="rId3" Type="http://schemas.openxmlformats.org/officeDocument/2006/relationships/diagramData" Target="../diagrams/data58.xml"/><Relationship Id="rId7" Type="http://schemas.microsoft.com/office/2007/relationships/diagramDrawing" Target="../diagrams/drawing58.xml"/><Relationship Id="rId12" Type="http://schemas.microsoft.com/office/2007/relationships/diagramDrawing" Target="../diagrams/drawing59.xml"/><Relationship Id="rId17" Type="http://schemas.microsoft.com/office/2007/relationships/diagramDrawing" Target="../diagrams/drawing60.xml"/><Relationship Id="rId2" Type="http://schemas.openxmlformats.org/officeDocument/2006/relationships/notesSlide" Target="../notesSlides/notesSlide21.xml"/><Relationship Id="rId16" Type="http://schemas.openxmlformats.org/officeDocument/2006/relationships/diagramColors" Target="../diagrams/colors60.xml"/><Relationship Id="rId1" Type="http://schemas.openxmlformats.org/officeDocument/2006/relationships/slideLayout" Target="../slideLayouts/slideLayout1.xml"/><Relationship Id="rId6" Type="http://schemas.openxmlformats.org/officeDocument/2006/relationships/diagramColors" Target="../diagrams/colors58.xml"/><Relationship Id="rId11" Type="http://schemas.openxmlformats.org/officeDocument/2006/relationships/diagramColors" Target="../diagrams/colors59.xml"/><Relationship Id="rId5" Type="http://schemas.openxmlformats.org/officeDocument/2006/relationships/diagramQuickStyle" Target="../diagrams/quickStyle58.xml"/><Relationship Id="rId15" Type="http://schemas.openxmlformats.org/officeDocument/2006/relationships/diagramQuickStyle" Target="../diagrams/quickStyle60.xml"/><Relationship Id="rId10" Type="http://schemas.openxmlformats.org/officeDocument/2006/relationships/diagramQuickStyle" Target="../diagrams/quickStyle59.xml"/><Relationship Id="rId4" Type="http://schemas.openxmlformats.org/officeDocument/2006/relationships/diagramLayout" Target="../diagrams/layout58.xml"/><Relationship Id="rId9" Type="http://schemas.openxmlformats.org/officeDocument/2006/relationships/diagramLayout" Target="../diagrams/layout59.xml"/><Relationship Id="rId14" Type="http://schemas.openxmlformats.org/officeDocument/2006/relationships/diagramLayout" Target="../diagrams/layout6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62.xml"/><Relationship Id="rId13" Type="http://schemas.openxmlformats.org/officeDocument/2006/relationships/diagramData" Target="../diagrams/data63.xml"/><Relationship Id="rId18" Type="http://schemas.openxmlformats.org/officeDocument/2006/relationships/image" Target="../media/image5.png"/><Relationship Id="rId3" Type="http://schemas.openxmlformats.org/officeDocument/2006/relationships/diagramData" Target="../diagrams/data61.xml"/><Relationship Id="rId7" Type="http://schemas.microsoft.com/office/2007/relationships/diagramDrawing" Target="../diagrams/drawing61.xml"/><Relationship Id="rId12" Type="http://schemas.microsoft.com/office/2007/relationships/diagramDrawing" Target="../diagrams/drawing62.xml"/><Relationship Id="rId17" Type="http://schemas.microsoft.com/office/2007/relationships/diagramDrawing" Target="../diagrams/drawing63.xml"/><Relationship Id="rId2" Type="http://schemas.openxmlformats.org/officeDocument/2006/relationships/notesSlide" Target="../notesSlides/notesSlide22.xml"/><Relationship Id="rId16" Type="http://schemas.openxmlformats.org/officeDocument/2006/relationships/diagramColors" Target="../diagrams/colors63.xml"/><Relationship Id="rId1" Type="http://schemas.openxmlformats.org/officeDocument/2006/relationships/slideLayout" Target="../slideLayouts/slideLayout1.xml"/><Relationship Id="rId6" Type="http://schemas.openxmlformats.org/officeDocument/2006/relationships/diagramColors" Target="../diagrams/colors61.xml"/><Relationship Id="rId11" Type="http://schemas.openxmlformats.org/officeDocument/2006/relationships/diagramColors" Target="../diagrams/colors62.xml"/><Relationship Id="rId5" Type="http://schemas.openxmlformats.org/officeDocument/2006/relationships/diagramQuickStyle" Target="../diagrams/quickStyle61.xml"/><Relationship Id="rId15" Type="http://schemas.openxmlformats.org/officeDocument/2006/relationships/diagramQuickStyle" Target="../diagrams/quickStyle63.xml"/><Relationship Id="rId10" Type="http://schemas.openxmlformats.org/officeDocument/2006/relationships/diagramQuickStyle" Target="../diagrams/quickStyle62.xml"/><Relationship Id="rId19" Type="http://schemas.openxmlformats.org/officeDocument/2006/relationships/image" Target="../media/image6.png"/><Relationship Id="rId4" Type="http://schemas.openxmlformats.org/officeDocument/2006/relationships/diagramLayout" Target="../diagrams/layout61.xml"/><Relationship Id="rId9" Type="http://schemas.openxmlformats.org/officeDocument/2006/relationships/diagramLayout" Target="../diagrams/layout62.xml"/><Relationship Id="rId14" Type="http://schemas.openxmlformats.org/officeDocument/2006/relationships/diagramLayout" Target="../diagrams/layout6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5.xml"/><Relationship Id="rId13" Type="http://schemas.openxmlformats.org/officeDocument/2006/relationships/diagramData" Target="../diagrams/data66.xml"/><Relationship Id="rId3" Type="http://schemas.openxmlformats.org/officeDocument/2006/relationships/diagramData" Target="../diagrams/data64.xml"/><Relationship Id="rId7" Type="http://schemas.microsoft.com/office/2007/relationships/diagramDrawing" Target="../diagrams/drawing64.xml"/><Relationship Id="rId12" Type="http://schemas.microsoft.com/office/2007/relationships/diagramDrawing" Target="../diagrams/drawing65.xml"/><Relationship Id="rId17" Type="http://schemas.microsoft.com/office/2007/relationships/diagramDrawing" Target="../diagrams/drawing66.xml"/><Relationship Id="rId2" Type="http://schemas.openxmlformats.org/officeDocument/2006/relationships/notesSlide" Target="../notesSlides/notesSlide23.xml"/><Relationship Id="rId16" Type="http://schemas.openxmlformats.org/officeDocument/2006/relationships/diagramColors" Target="../diagrams/colors66.xml"/><Relationship Id="rId1" Type="http://schemas.openxmlformats.org/officeDocument/2006/relationships/slideLayout" Target="../slideLayouts/slideLayout1.xml"/><Relationship Id="rId6" Type="http://schemas.openxmlformats.org/officeDocument/2006/relationships/diagramColors" Target="../diagrams/colors64.xml"/><Relationship Id="rId11" Type="http://schemas.openxmlformats.org/officeDocument/2006/relationships/diagramColors" Target="../diagrams/colors65.xml"/><Relationship Id="rId5" Type="http://schemas.openxmlformats.org/officeDocument/2006/relationships/diagramQuickStyle" Target="../diagrams/quickStyle64.xml"/><Relationship Id="rId15" Type="http://schemas.openxmlformats.org/officeDocument/2006/relationships/diagramQuickStyle" Target="../diagrams/quickStyle66.xml"/><Relationship Id="rId10" Type="http://schemas.openxmlformats.org/officeDocument/2006/relationships/diagramQuickStyle" Target="../diagrams/quickStyle65.xml"/><Relationship Id="rId4" Type="http://schemas.openxmlformats.org/officeDocument/2006/relationships/diagramLayout" Target="../diagrams/layout64.xml"/><Relationship Id="rId9" Type="http://schemas.openxmlformats.org/officeDocument/2006/relationships/diagramLayout" Target="../diagrams/layout65.xml"/><Relationship Id="rId14" Type="http://schemas.openxmlformats.org/officeDocument/2006/relationships/diagramLayout" Target="../diagrams/layout6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8.xml"/><Relationship Id="rId13" Type="http://schemas.openxmlformats.org/officeDocument/2006/relationships/diagramData" Target="../diagrams/data69.xml"/><Relationship Id="rId3" Type="http://schemas.openxmlformats.org/officeDocument/2006/relationships/diagramData" Target="../diagrams/data67.xml"/><Relationship Id="rId7" Type="http://schemas.microsoft.com/office/2007/relationships/diagramDrawing" Target="../diagrams/drawing67.xml"/><Relationship Id="rId12" Type="http://schemas.microsoft.com/office/2007/relationships/diagramDrawing" Target="../diagrams/drawing68.xml"/><Relationship Id="rId17" Type="http://schemas.microsoft.com/office/2007/relationships/diagramDrawing" Target="../diagrams/drawing69.xml"/><Relationship Id="rId2" Type="http://schemas.openxmlformats.org/officeDocument/2006/relationships/notesSlide" Target="../notesSlides/notesSlide24.xml"/><Relationship Id="rId16" Type="http://schemas.openxmlformats.org/officeDocument/2006/relationships/diagramColors" Target="../diagrams/colors69.xml"/><Relationship Id="rId1" Type="http://schemas.openxmlformats.org/officeDocument/2006/relationships/slideLayout" Target="../slideLayouts/slideLayout1.xml"/><Relationship Id="rId6" Type="http://schemas.openxmlformats.org/officeDocument/2006/relationships/diagramColors" Target="../diagrams/colors67.xml"/><Relationship Id="rId11" Type="http://schemas.openxmlformats.org/officeDocument/2006/relationships/diagramColors" Target="../diagrams/colors68.xml"/><Relationship Id="rId5" Type="http://schemas.openxmlformats.org/officeDocument/2006/relationships/diagramQuickStyle" Target="../diagrams/quickStyle67.xml"/><Relationship Id="rId15" Type="http://schemas.openxmlformats.org/officeDocument/2006/relationships/diagramQuickStyle" Target="../diagrams/quickStyle69.xml"/><Relationship Id="rId10" Type="http://schemas.openxmlformats.org/officeDocument/2006/relationships/diagramQuickStyle" Target="../diagrams/quickStyle68.xml"/><Relationship Id="rId4" Type="http://schemas.openxmlformats.org/officeDocument/2006/relationships/diagramLayout" Target="../diagrams/layout67.xml"/><Relationship Id="rId9" Type="http://schemas.openxmlformats.org/officeDocument/2006/relationships/diagramLayout" Target="../diagrams/layout68.xml"/><Relationship Id="rId14" Type="http://schemas.openxmlformats.org/officeDocument/2006/relationships/diagramLayout" Target="../diagrams/layout69.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71.xml"/><Relationship Id="rId13" Type="http://schemas.openxmlformats.org/officeDocument/2006/relationships/diagramData" Target="../diagrams/data72.xml"/><Relationship Id="rId3" Type="http://schemas.openxmlformats.org/officeDocument/2006/relationships/diagramData" Target="../diagrams/data70.xml"/><Relationship Id="rId7" Type="http://schemas.microsoft.com/office/2007/relationships/diagramDrawing" Target="../diagrams/drawing70.xml"/><Relationship Id="rId12" Type="http://schemas.microsoft.com/office/2007/relationships/diagramDrawing" Target="../diagrams/drawing71.xml"/><Relationship Id="rId17" Type="http://schemas.microsoft.com/office/2007/relationships/diagramDrawing" Target="../diagrams/drawing72.xml"/><Relationship Id="rId2" Type="http://schemas.openxmlformats.org/officeDocument/2006/relationships/notesSlide" Target="../notesSlides/notesSlide25.xml"/><Relationship Id="rId16" Type="http://schemas.openxmlformats.org/officeDocument/2006/relationships/diagramColors" Target="../diagrams/colors72.xml"/><Relationship Id="rId1" Type="http://schemas.openxmlformats.org/officeDocument/2006/relationships/slideLayout" Target="../slideLayouts/slideLayout1.xml"/><Relationship Id="rId6" Type="http://schemas.openxmlformats.org/officeDocument/2006/relationships/diagramColors" Target="../diagrams/colors70.xml"/><Relationship Id="rId11" Type="http://schemas.openxmlformats.org/officeDocument/2006/relationships/diagramColors" Target="../diagrams/colors71.xml"/><Relationship Id="rId5" Type="http://schemas.openxmlformats.org/officeDocument/2006/relationships/diagramQuickStyle" Target="../diagrams/quickStyle70.xml"/><Relationship Id="rId15" Type="http://schemas.openxmlformats.org/officeDocument/2006/relationships/diagramQuickStyle" Target="../diagrams/quickStyle72.xml"/><Relationship Id="rId10" Type="http://schemas.openxmlformats.org/officeDocument/2006/relationships/diagramQuickStyle" Target="../diagrams/quickStyle71.xml"/><Relationship Id="rId4" Type="http://schemas.openxmlformats.org/officeDocument/2006/relationships/diagramLayout" Target="../diagrams/layout70.xml"/><Relationship Id="rId9" Type="http://schemas.openxmlformats.org/officeDocument/2006/relationships/diagramLayout" Target="../diagrams/layout71.xml"/><Relationship Id="rId14" Type="http://schemas.openxmlformats.org/officeDocument/2006/relationships/diagramLayout" Target="../diagrams/layout7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74.xml"/><Relationship Id="rId13" Type="http://schemas.openxmlformats.org/officeDocument/2006/relationships/diagramData" Target="../diagrams/data75.xml"/><Relationship Id="rId18" Type="http://schemas.openxmlformats.org/officeDocument/2006/relationships/image" Target="../media/image7.png"/><Relationship Id="rId3" Type="http://schemas.openxmlformats.org/officeDocument/2006/relationships/diagramData" Target="../diagrams/data73.xml"/><Relationship Id="rId7" Type="http://schemas.microsoft.com/office/2007/relationships/diagramDrawing" Target="../diagrams/drawing73.xml"/><Relationship Id="rId12" Type="http://schemas.microsoft.com/office/2007/relationships/diagramDrawing" Target="../diagrams/drawing74.xml"/><Relationship Id="rId17" Type="http://schemas.microsoft.com/office/2007/relationships/diagramDrawing" Target="../diagrams/drawing75.xml"/><Relationship Id="rId2" Type="http://schemas.openxmlformats.org/officeDocument/2006/relationships/notesSlide" Target="../notesSlides/notesSlide26.xml"/><Relationship Id="rId16" Type="http://schemas.openxmlformats.org/officeDocument/2006/relationships/diagramColors" Target="../diagrams/colors75.xml"/><Relationship Id="rId1" Type="http://schemas.openxmlformats.org/officeDocument/2006/relationships/slideLayout" Target="../slideLayouts/slideLayout1.xml"/><Relationship Id="rId6" Type="http://schemas.openxmlformats.org/officeDocument/2006/relationships/diagramColors" Target="../diagrams/colors73.xml"/><Relationship Id="rId11" Type="http://schemas.openxmlformats.org/officeDocument/2006/relationships/diagramColors" Target="../diagrams/colors74.xml"/><Relationship Id="rId5" Type="http://schemas.openxmlformats.org/officeDocument/2006/relationships/diagramQuickStyle" Target="../diagrams/quickStyle73.xml"/><Relationship Id="rId15" Type="http://schemas.openxmlformats.org/officeDocument/2006/relationships/diagramQuickStyle" Target="../diagrams/quickStyle75.xml"/><Relationship Id="rId10" Type="http://schemas.openxmlformats.org/officeDocument/2006/relationships/diagramQuickStyle" Target="../diagrams/quickStyle74.xml"/><Relationship Id="rId4" Type="http://schemas.openxmlformats.org/officeDocument/2006/relationships/diagramLayout" Target="../diagrams/layout73.xml"/><Relationship Id="rId9" Type="http://schemas.openxmlformats.org/officeDocument/2006/relationships/diagramLayout" Target="../diagrams/layout74.xml"/><Relationship Id="rId14" Type="http://schemas.openxmlformats.org/officeDocument/2006/relationships/diagramLayout" Target="../diagrams/layout7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77.xml"/><Relationship Id="rId13" Type="http://schemas.openxmlformats.org/officeDocument/2006/relationships/diagramData" Target="../diagrams/data78.xml"/><Relationship Id="rId18" Type="http://schemas.openxmlformats.org/officeDocument/2006/relationships/image" Target="../media/image7.png"/><Relationship Id="rId3" Type="http://schemas.openxmlformats.org/officeDocument/2006/relationships/diagramData" Target="../diagrams/data76.xml"/><Relationship Id="rId7" Type="http://schemas.microsoft.com/office/2007/relationships/diagramDrawing" Target="../diagrams/drawing76.xml"/><Relationship Id="rId12" Type="http://schemas.microsoft.com/office/2007/relationships/diagramDrawing" Target="../diagrams/drawing77.xml"/><Relationship Id="rId17" Type="http://schemas.microsoft.com/office/2007/relationships/diagramDrawing" Target="../diagrams/drawing78.xml"/><Relationship Id="rId2" Type="http://schemas.openxmlformats.org/officeDocument/2006/relationships/notesSlide" Target="../notesSlides/notesSlide27.xml"/><Relationship Id="rId16" Type="http://schemas.openxmlformats.org/officeDocument/2006/relationships/diagramColors" Target="../diagrams/colors78.xml"/><Relationship Id="rId1" Type="http://schemas.openxmlformats.org/officeDocument/2006/relationships/slideLayout" Target="../slideLayouts/slideLayout1.xml"/><Relationship Id="rId6" Type="http://schemas.openxmlformats.org/officeDocument/2006/relationships/diagramColors" Target="../diagrams/colors76.xml"/><Relationship Id="rId11" Type="http://schemas.openxmlformats.org/officeDocument/2006/relationships/diagramColors" Target="../diagrams/colors77.xml"/><Relationship Id="rId5" Type="http://schemas.openxmlformats.org/officeDocument/2006/relationships/diagramQuickStyle" Target="../diagrams/quickStyle76.xml"/><Relationship Id="rId15" Type="http://schemas.openxmlformats.org/officeDocument/2006/relationships/diagramQuickStyle" Target="../diagrams/quickStyle78.xml"/><Relationship Id="rId10" Type="http://schemas.openxmlformats.org/officeDocument/2006/relationships/diagramQuickStyle" Target="../diagrams/quickStyle77.xml"/><Relationship Id="rId19" Type="http://schemas.openxmlformats.org/officeDocument/2006/relationships/image" Target="../media/image8.png"/><Relationship Id="rId4" Type="http://schemas.openxmlformats.org/officeDocument/2006/relationships/diagramLayout" Target="../diagrams/layout76.xml"/><Relationship Id="rId9" Type="http://schemas.openxmlformats.org/officeDocument/2006/relationships/diagramLayout" Target="../diagrams/layout77.xml"/><Relationship Id="rId14" Type="http://schemas.openxmlformats.org/officeDocument/2006/relationships/diagramLayout" Target="../diagrams/layout7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80.xml"/><Relationship Id="rId13" Type="http://schemas.openxmlformats.org/officeDocument/2006/relationships/diagramData" Target="../diagrams/data81.xml"/><Relationship Id="rId18" Type="http://schemas.openxmlformats.org/officeDocument/2006/relationships/image" Target="../media/image7.png"/><Relationship Id="rId3" Type="http://schemas.openxmlformats.org/officeDocument/2006/relationships/diagramData" Target="../diagrams/data79.xml"/><Relationship Id="rId7" Type="http://schemas.microsoft.com/office/2007/relationships/diagramDrawing" Target="../diagrams/drawing79.xml"/><Relationship Id="rId12" Type="http://schemas.microsoft.com/office/2007/relationships/diagramDrawing" Target="../diagrams/drawing80.xml"/><Relationship Id="rId17" Type="http://schemas.microsoft.com/office/2007/relationships/diagramDrawing" Target="../diagrams/drawing81.xml"/><Relationship Id="rId2" Type="http://schemas.openxmlformats.org/officeDocument/2006/relationships/notesSlide" Target="../notesSlides/notesSlide28.xml"/><Relationship Id="rId16" Type="http://schemas.openxmlformats.org/officeDocument/2006/relationships/diagramColors" Target="../diagrams/colors81.xml"/><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Colors" Target="../diagrams/colors79.xml"/><Relationship Id="rId11" Type="http://schemas.openxmlformats.org/officeDocument/2006/relationships/diagramColors" Target="../diagrams/colors80.xml"/><Relationship Id="rId5" Type="http://schemas.openxmlformats.org/officeDocument/2006/relationships/diagramQuickStyle" Target="../diagrams/quickStyle79.xml"/><Relationship Id="rId15" Type="http://schemas.openxmlformats.org/officeDocument/2006/relationships/diagramQuickStyle" Target="../diagrams/quickStyle81.xml"/><Relationship Id="rId10" Type="http://schemas.openxmlformats.org/officeDocument/2006/relationships/diagramQuickStyle" Target="../diagrams/quickStyle80.xml"/><Relationship Id="rId19" Type="http://schemas.openxmlformats.org/officeDocument/2006/relationships/image" Target="../media/image9.png"/><Relationship Id="rId4" Type="http://schemas.openxmlformats.org/officeDocument/2006/relationships/diagramLayout" Target="../diagrams/layout79.xml"/><Relationship Id="rId9" Type="http://schemas.openxmlformats.org/officeDocument/2006/relationships/diagramLayout" Target="../diagrams/layout80.xml"/><Relationship Id="rId14" Type="http://schemas.openxmlformats.org/officeDocument/2006/relationships/diagramLayout" Target="../diagrams/layout8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83.xml"/><Relationship Id="rId13" Type="http://schemas.openxmlformats.org/officeDocument/2006/relationships/diagramData" Target="../diagrams/data84.xml"/><Relationship Id="rId18" Type="http://schemas.openxmlformats.org/officeDocument/2006/relationships/image" Target="../media/image7.png"/><Relationship Id="rId3" Type="http://schemas.openxmlformats.org/officeDocument/2006/relationships/diagramData" Target="../diagrams/data82.xml"/><Relationship Id="rId7" Type="http://schemas.microsoft.com/office/2007/relationships/diagramDrawing" Target="../diagrams/drawing82.xml"/><Relationship Id="rId12" Type="http://schemas.microsoft.com/office/2007/relationships/diagramDrawing" Target="../diagrams/drawing83.xml"/><Relationship Id="rId17" Type="http://schemas.microsoft.com/office/2007/relationships/diagramDrawing" Target="../diagrams/drawing84.xml"/><Relationship Id="rId2" Type="http://schemas.openxmlformats.org/officeDocument/2006/relationships/notesSlide" Target="../notesSlides/notesSlide29.xml"/><Relationship Id="rId16" Type="http://schemas.openxmlformats.org/officeDocument/2006/relationships/diagramColors" Target="../diagrams/colors84.xml"/><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82.xml"/><Relationship Id="rId11" Type="http://schemas.openxmlformats.org/officeDocument/2006/relationships/diagramColors" Target="../diagrams/colors83.xml"/><Relationship Id="rId5" Type="http://schemas.openxmlformats.org/officeDocument/2006/relationships/diagramQuickStyle" Target="../diagrams/quickStyle82.xml"/><Relationship Id="rId15" Type="http://schemas.openxmlformats.org/officeDocument/2006/relationships/diagramQuickStyle" Target="../diagrams/quickStyle84.xml"/><Relationship Id="rId10" Type="http://schemas.openxmlformats.org/officeDocument/2006/relationships/diagramQuickStyle" Target="../diagrams/quickStyle83.xml"/><Relationship Id="rId19" Type="http://schemas.openxmlformats.org/officeDocument/2006/relationships/image" Target="../media/image11.png"/><Relationship Id="rId4" Type="http://schemas.openxmlformats.org/officeDocument/2006/relationships/diagramLayout" Target="../diagrams/layout82.xml"/><Relationship Id="rId9" Type="http://schemas.openxmlformats.org/officeDocument/2006/relationships/diagramLayout" Target="../diagrams/layout83.xml"/><Relationship Id="rId14" Type="http://schemas.openxmlformats.org/officeDocument/2006/relationships/diagramLayout" Target="../diagrams/layout8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3.xml"/><Relationship Id="rId16" Type="http://schemas.openxmlformats.org/officeDocument/2006/relationships/diagramColors" Target="../diagrams/colors6.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86.xml"/><Relationship Id="rId13" Type="http://schemas.openxmlformats.org/officeDocument/2006/relationships/diagramData" Target="../diagrams/data87.xml"/><Relationship Id="rId18" Type="http://schemas.openxmlformats.org/officeDocument/2006/relationships/image" Target="../media/image7.png"/><Relationship Id="rId3" Type="http://schemas.openxmlformats.org/officeDocument/2006/relationships/diagramData" Target="../diagrams/data85.xml"/><Relationship Id="rId7" Type="http://schemas.microsoft.com/office/2007/relationships/diagramDrawing" Target="../diagrams/drawing85.xml"/><Relationship Id="rId12" Type="http://schemas.microsoft.com/office/2007/relationships/diagramDrawing" Target="../diagrams/drawing86.xml"/><Relationship Id="rId17" Type="http://schemas.microsoft.com/office/2007/relationships/diagramDrawing" Target="../diagrams/drawing87.xml"/><Relationship Id="rId2" Type="http://schemas.openxmlformats.org/officeDocument/2006/relationships/notesSlide" Target="../notesSlides/notesSlide30.xml"/><Relationship Id="rId16" Type="http://schemas.openxmlformats.org/officeDocument/2006/relationships/diagramColors" Target="../diagrams/colors87.xml"/><Relationship Id="rId1" Type="http://schemas.openxmlformats.org/officeDocument/2006/relationships/slideLayout" Target="../slideLayouts/slideLayout1.xml"/><Relationship Id="rId6" Type="http://schemas.openxmlformats.org/officeDocument/2006/relationships/diagramColors" Target="../diagrams/colors85.xml"/><Relationship Id="rId11" Type="http://schemas.openxmlformats.org/officeDocument/2006/relationships/diagramColors" Target="../diagrams/colors86.xml"/><Relationship Id="rId5" Type="http://schemas.openxmlformats.org/officeDocument/2006/relationships/diagramQuickStyle" Target="../diagrams/quickStyle85.xml"/><Relationship Id="rId15" Type="http://schemas.openxmlformats.org/officeDocument/2006/relationships/diagramQuickStyle" Target="../diagrams/quickStyle87.xml"/><Relationship Id="rId10" Type="http://schemas.openxmlformats.org/officeDocument/2006/relationships/diagramQuickStyle" Target="../diagrams/quickStyle86.xml"/><Relationship Id="rId19" Type="http://schemas.openxmlformats.org/officeDocument/2006/relationships/image" Target="../media/image13.png"/><Relationship Id="rId4" Type="http://schemas.openxmlformats.org/officeDocument/2006/relationships/diagramLayout" Target="../diagrams/layout85.xml"/><Relationship Id="rId9" Type="http://schemas.openxmlformats.org/officeDocument/2006/relationships/diagramLayout" Target="../diagrams/layout86.xml"/><Relationship Id="rId14" Type="http://schemas.openxmlformats.org/officeDocument/2006/relationships/diagramLayout" Target="../diagrams/layout87.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89.xml"/><Relationship Id="rId13" Type="http://schemas.openxmlformats.org/officeDocument/2006/relationships/diagramData" Target="../diagrams/data90.xml"/><Relationship Id="rId18" Type="http://schemas.openxmlformats.org/officeDocument/2006/relationships/image" Target="../media/image14.png"/><Relationship Id="rId3" Type="http://schemas.openxmlformats.org/officeDocument/2006/relationships/diagramData" Target="../diagrams/data88.xml"/><Relationship Id="rId7" Type="http://schemas.microsoft.com/office/2007/relationships/diagramDrawing" Target="../diagrams/drawing88.xml"/><Relationship Id="rId12" Type="http://schemas.microsoft.com/office/2007/relationships/diagramDrawing" Target="../diagrams/drawing89.xml"/><Relationship Id="rId17" Type="http://schemas.microsoft.com/office/2007/relationships/diagramDrawing" Target="../diagrams/drawing90.xml"/><Relationship Id="rId2" Type="http://schemas.openxmlformats.org/officeDocument/2006/relationships/notesSlide" Target="../notesSlides/notesSlide31.xml"/><Relationship Id="rId16" Type="http://schemas.openxmlformats.org/officeDocument/2006/relationships/diagramColors" Target="../diagrams/colors90.xml"/><Relationship Id="rId1" Type="http://schemas.openxmlformats.org/officeDocument/2006/relationships/slideLayout" Target="../slideLayouts/slideLayout1.xml"/><Relationship Id="rId6" Type="http://schemas.openxmlformats.org/officeDocument/2006/relationships/diagramColors" Target="../diagrams/colors88.xml"/><Relationship Id="rId11" Type="http://schemas.openxmlformats.org/officeDocument/2006/relationships/diagramColors" Target="../diagrams/colors89.xml"/><Relationship Id="rId5" Type="http://schemas.openxmlformats.org/officeDocument/2006/relationships/diagramQuickStyle" Target="../diagrams/quickStyle88.xml"/><Relationship Id="rId15" Type="http://schemas.openxmlformats.org/officeDocument/2006/relationships/diagramQuickStyle" Target="../diagrams/quickStyle90.xml"/><Relationship Id="rId10" Type="http://schemas.openxmlformats.org/officeDocument/2006/relationships/diagramQuickStyle" Target="../diagrams/quickStyle89.xml"/><Relationship Id="rId4" Type="http://schemas.openxmlformats.org/officeDocument/2006/relationships/diagramLayout" Target="../diagrams/layout88.xml"/><Relationship Id="rId9" Type="http://schemas.openxmlformats.org/officeDocument/2006/relationships/diagramLayout" Target="../diagrams/layout89.xml"/><Relationship Id="rId14" Type="http://schemas.openxmlformats.org/officeDocument/2006/relationships/diagramLayout" Target="../diagrams/layout9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92.xml"/><Relationship Id="rId13" Type="http://schemas.openxmlformats.org/officeDocument/2006/relationships/diagramData" Target="../diagrams/data93.xml"/><Relationship Id="rId18" Type="http://schemas.openxmlformats.org/officeDocument/2006/relationships/image" Target="../media/image15.png"/><Relationship Id="rId3" Type="http://schemas.openxmlformats.org/officeDocument/2006/relationships/diagramData" Target="../diagrams/data91.xml"/><Relationship Id="rId7" Type="http://schemas.microsoft.com/office/2007/relationships/diagramDrawing" Target="../diagrams/drawing91.xml"/><Relationship Id="rId12" Type="http://schemas.microsoft.com/office/2007/relationships/diagramDrawing" Target="../diagrams/drawing92.xml"/><Relationship Id="rId17" Type="http://schemas.microsoft.com/office/2007/relationships/diagramDrawing" Target="../diagrams/drawing93.xml"/><Relationship Id="rId2" Type="http://schemas.openxmlformats.org/officeDocument/2006/relationships/notesSlide" Target="../notesSlides/notesSlide32.xml"/><Relationship Id="rId16" Type="http://schemas.openxmlformats.org/officeDocument/2006/relationships/diagramColors" Target="../diagrams/colors93.xml"/><Relationship Id="rId1" Type="http://schemas.openxmlformats.org/officeDocument/2006/relationships/slideLayout" Target="../slideLayouts/slideLayout1.xml"/><Relationship Id="rId6" Type="http://schemas.openxmlformats.org/officeDocument/2006/relationships/diagramColors" Target="../diagrams/colors91.xml"/><Relationship Id="rId11" Type="http://schemas.openxmlformats.org/officeDocument/2006/relationships/diagramColors" Target="../diagrams/colors92.xml"/><Relationship Id="rId5" Type="http://schemas.openxmlformats.org/officeDocument/2006/relationships/diagramQuickStyle" Target="../diagrams/quickStyle91.xml"/><Relationship Id="rId15" Type="http://schemas.openxmlformats.org/officeDocument/2006/relationships/diagramQuickStyle" Target="../diagrams/quickStyle93.xml"/><Relationship Id="rId10" Type="http://schemas.openxmlformats.org/officeDocument/2006/relationships/diagramQuickStyle" Target="../diagrams/quickStyle92.xml"/><Relationship Id="rId4" Type="http://schemas.openxmlformats.org/officeDocument/2006/relationships/diagramLayout" Target="../diagrams/layout91.xml"/><Relationship Id="rId9" Type="http://schemas.openxmlformats.org/officeDocument/2006/relationships/diagramLayout" Target="../diagrams/layout92.xml"/><Relationship Id="rId14" Type="http://schemas.openxmlformats.org/officeDocument/2006/relationships/diagramLayout" Target="../diagrams/layout93.xml"/></Relationships>
</file>

<file path=ppt/slides/_rels/slide33.xml.rels><?xml version="1.0" encoding="UTF-8" standalone="yes"?>
<Relationships xmlns="http://schemas.openxmlformats.org/package/2006/relationships"><Relationship Id="rId8" Type="http://schemas.microsoft.com/office/2007/relationships/diagramDrawing" Target="../diagrams/drawing94.xml"/><Relationship Id="rId13" Type="http://schemas.microsoft.com/office/2007/relationships/diagramDrawing" Target="../diagrams/drawing95.xml"/><Relationship Id="rId18" Type="http://schemas.microsoft.com/office/2007/relationships/diagramDrawing" Target="../diagrams/drawing96.xml"/><Relationship Id="rId3" Type="http://schemas.openxmlformats.org/officeDocument/2006/relationships/image" Target="../media/image16.png"/><Relationship Id="rId7" Type="http://schemas.openxmlformats.org/officeDocument/2006/relationships/diagramColors" Target="../diagrams/colors94.xml"/><Relationship Id="rId12" Type="http://schemas.openxmlformats.org/officeDocument/2006/relationships/diagramColors" Target="../diagrams/colors95.xml"/><Relationship Id="rId17" Type="http://schemas.openxmlformats.org/officeDocument/2006/relationships/diagramColors" Target="../diagrams/colors96.xml"/><Relationship Id="rId2" Type="http://schemas.openxmlformats.org/officeDocument/2006/relationships/notesSlide" Target="../notesSlides/notesSlide33.xml"/><Relationship Id="rId16" Type="http://schemas.openxmlformats.org/officeDocument/2006/relationships/diagramQuickStyle" Target="../diagrams/quickStyle96.xml"/><Relationship Id="rId1" Type="http://schemas.openxmlformats.org/officeDocument/2006/relationships/slideLayout" Target="../slideLayouts/slideLayout1.xml"/><Relationship Id="rId6" Type="http://schemas.openxmlformats.org/officeDocument/2006/relationships/diagramQuickStyle" Target="../diagrams/quickStyle94.xml"/><Relationship Id="rId11" Type="http://schemas.openxmlformats.org/officeDocument/2006/relationships/diagramQuickStyle" Target="../diagrams/quickStyle95.xml"/><Relationship Id="rId5" Type="http://schemas.openxmlformats.org/officeDocument/2006/relationships/diagramLayout" Target="../diagrams/layout94.xml"/><Relationship Id="rId15" Type="http://schemas.openxmlformats.org/officeDocument/2006/relationships/diagramLayout" Target="../diagrams/layout96.xml"/><Relationship Id="rId10" Type="http://schemas.openxmlformats.org/officeDocument/2006/relationships/diagramLayout" Target="../diagrams/layout95.xml"/><Relationship Id="rId4" Type="http://schemas.openxmlformats.org/officeDocument/2006/relationships/diagramData" Target="../diagrams/data94.xml"/><Relationship Id="rId9" Type="http://schemas.openxmlformats.org/officeDocument/2006/relationships/diagramData" Target="../diagrams/data95.xml"/><Relationship Id="rId14" Type="http://schemas.openxmlformats.org/officeDocument/2006/relationships/diagramData" Target="../diagrams/data9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98.xml"/><Relationship Id="rId13" Type="http://schemas.openxmlformats.org/officeDocument/2006/relationships/diagramData" Target="../diagrams/data99.xml"/><Relationship Id="rId3" Type="http://schemas.openxmlformats.org/officeDocument/2006/relationships/diagramData" Target="../diagrams/data97.xml"/><Relationship Id="rId7" Type="http://schemas.microsoft.com/office/2007/relationships/diagramDrawing" Target="../diagrams/drawing97.xml"/><Relationship Id="rId12" Type="http://schemas.microsoft.com/office/2007/relationships/diagramDrawing" Target="../diagrams/drawing98.xml"/><Relationship Id="rId17" Type="http://schemas.microsoft.com/office/2007/relationships/diagramDrawing" Target="../diagrams/drawing99.xml"/><Relationship Id="rId2" Type="http://schemas.openxmlformats.org/officeDocument/2006/relationships/notesSlide" Target="../notesSlides/notesSlide34.xml"/><Relationship Id="rId16" Type="http://schemas.openxmlformats.org/officeDocument/2006/relationships/diagramColors" Target="../diagrams/colors99.xml"/><Relationship Id="rId1" Type="http://schemas.openxmlformats.org/officeDocument/2006/relationships/slideLayout" Target="../slideLayouts/slideLayout1.xml"/><Relationship Id="rId6" Type="http://schemas.openxmlformats.org/officeDocument/2006/relationships/diagramColors" Target="../diagrams/colors97.xml"/><Relationship Id="rId11" Type="http://schemas.openxmlformats.org/officeDocument/2006/relationships/diagramColors" Target="../diagrams/colors98.xml"/><Relationship Id="rId5" Type="http://schemas.openxmlformats.org/officeDocument/2006/relationships/diagramQuickStyle" Target="../diagrams/quickStyle97.xml"/><Relationship Id="rId15" Type="http://schemas.openxmlformats.org/officeDocument/2006/relationships/diagramQuickStyle" Target="../diagrams/quickStyle99.xml"/><Relationship Id="rId10" Type="http://schemas.openxmlformats.org/officeDocument/2006/relationships/diagramQuickStyle" Target="../diagrams/quickStyle98.xml"/><Relationship Id="rId4" Type="http://schemas.openxmlformats.org/officeDocument/2006/relationships/diagramLayout" Target="../diagrams/layout97.xml"/><Relationship Id="rId9" Type="http://schemas.openxmlformats.org/officeDocument/2006/relationships/diagramLayout" Target="../diagrams/layout98.xml"/><Relationship Id="rId14" Type="http://schemas.openxmlformats.org/officeDocument/2006/relationships/diagramLayout" Target="../diagrams/layout99.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01.xml"/><Relationship Id="rId13" Type="http://schemas.openxmlformats.org/officeDocument/2006/relationships/diagramData" Target="../diagrams/data102.xml"/><Relationship Id="rId3" Type="http://schemas.openxmlformats.org/officeDocument/2006/relationships/diagramData" Target="../diagrams/data100.xml"/><Relationship Id="rId7" Type="http://schemas.microsoft.com/office/2007/relationships/diagramDrawing" Target="../diagrams/drawing100.xml"/><Relationship Id="rId12" Type="http://schemas.microsoft.com/office/2007/relationships/diagramDrawing" Target="../diagrams/drawing101.xml"/><Relationship Id="rId17" Type="http://schemas.microsoft.com/office/2007/relationships/diagramDrawing" Target="../diagrams/drawing102.xml"/><Relationship Id="rId2" Type="http://schemas.openxmlformats.org/officeDocument/2006/relationships/notesSlide" Target="../notesSlides/notesSlide35.xml"/><Relationship Id="rId16" Type="http://schemas.openxmlformats.org/officeDocument/2006/relationships/diagramColors" Target="../diagrams/colors102.xml"/><Relationship Id="rId1" Type="http://schemas.openxmlformats.org/officeDocument/2006/relationships/slideLayout" Target="../slideLayouts/slideLayout1.xml"/><Relationship Id="rId6" Type="http://schemas.openxmlformats.org/officeDocument/2006/relationships/diagramColors" Target="../diagrams/colors100.xml"/><Relationship Id="rId11" Type="http://schemas.openxmlformats.org/officeDocument/2006/relationships/diagramColors" Target="../diagrams/colors101.xml"/><Relationship Id="rId5" Type="http://schemas.openxmlformats.org/officeDocument/2006/relationships/diagramQuickStyle" Target="../diagrams/quickStyle100.xml"/><Relationship Id="rId15" Type="http://schemas.openxmlformats.org/officeDocument/2006/relationships/diagramQuickStyle" Target="../diagrams/quickStyle102.xml"/><Relationship Id="rId10" Type="http://schemas.openxmlformats.org/officeDocument/2006/relationships/diagramQuickStyle" Target="../diagrams/quickStyle101.xml"/><Relationship Id="rId4" Type="http://schemas.openxmlformats.org/officeDocument/2006/relationships/diagramLayout" Target="../diagrams/layout100.xml"/><Relationship Id="rId9" Type="http://schemas.openxmlformats.org/officeDocument/2006/relationships/diagramLayout" Target="../diagrams/layout101.xml"/><Relationship Id="rId14" Type="http://schemas.openxmlformats.org/officeDocument/2006/relationships/diagramLayout" Target="../diagrams/layout10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04.xml"/><Relationship Id="rId13" Type="http://schemas.openxmlformats.org/officeDocument/2006/relationships/diagramData" Target="../diagrams/data105.xml"/><Relationship Id="rId3" Type="http://schemas.openxmlformats.org/officeDocument/2006/relationships/diagramData" Target="../diagrams/data103.xml"/><Relationship Id="rId7" Type="http://schemas.microsoft.com/office/2007/relationships/diagramDrawing" Target="../diagrams/drawing103.xml"/><Relationship Id="rId12" Type="http://schemas.microsoft.com/office/2007/relationships/diagramDrawing" Target="../diagrams/drawing104.xml"/><Relationship Id="rId17" Type="http://schemas.microsoft.com/office/2007/relationships/diagramDrawing" Target="../diagrams/drawing105.xml"/><Relationship Id="rId2" Type="http://schemas.openxmlformats.org/officeDocument/2006/relationships/notesSlide" Target="../notesSlides/notesSlide36.xml"/><Relationship Id="rId16" Type="http://schemas.openxmlformats.org/officeDocument/2006/relationships/diagramColors" Target="../diagrams/colors105.xml"/><Relationship Id="rId1" Type="http://schemas.openxmlformats.org/officeDocument/2006/relationships/slideLayout" Target="../slideLayouts/slideLayout1.xml"/><Relationship Id="rId6" Type="http://schemas.openxmlformats.org/officeDocument/2006/relationships/diagramColors" Target="../diagrams/colors103.xml"/><Relationship Id="rId11" Type="http://schemas.openxmlformats.org/officeDocument/2006/relationships/diagramColors" Target="../diagrams/colors104.xml"/><Relationship Id="rId5" Type="http://schemas.openxmlformats.org/officeDocument/2006/relationships/diagramQuickStyle" Target="../diagrams/quickStyle103.xml"/><Relationship Id="rId15" Type="http://schemas.openxmlformats.org/officeDocument/2006/relationships/diagramQuickStyle" Target="../diagrams/quickStyle105.xml"/><Relationship Id="rId10" Type="http://schemas.openxmlformats.org/officeDocument/2006/relationships/diagramQuickStyle" Target="../diagrams/quickStyle104.xml"/><Relationship Id="rId4" Type="http://schemas.openxmlformats.org/officeDocument/2006/relationships/diagramLayout" Target="../diagrams/layout103.xml"/><Relationship Id="rId9" Type="http://schemas.openxmlformats.org/officeDocument/2006/relationships/diagramLayout" Target="../diagrams/layout104.xml"/><Relationship Id="rId14" Type="http://schemas.openxmlformats.org/officeDocument/2006/relationships/diagramLayout" Target="../diagrams/layout10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07.xml"/><Relationship Id="rId13" Type="http://schemas.openxmlformats.org/officeDocument/2006/relationships/diagramData" Target="../diagrams/data108.xml"/><Relationship Id="rId18" Type="http://schemas.openxmlformats.org/officeDocument/2006/relationships/image" Target="../media/image17.png"/><Relationship Id="rId3" Type="http://schemas.openxmlformats.org/officeDocument/2006/relationships/diagramData" Target="../diagrams/data106.xml"/><Relationship Id="rId7" Type="http://schemas.microsoft.com/office/2007/relationships/diagramDrawing" Target="../diagrams/drawing106.xml"/><Relationship Id="rId12" Type="http://schemas.microsoft.com/office/2007/relationships/diagramDrawing" Target="../diagrams/drawing107.xml"/><Relationship Id="rId17" Type="http://schemas.microsoft.com/office/2007/relationships/diagramDrawing" Target="../diagrams/drawing108.xml"/><Relationship Id="rId2" Type="http://schemas.openxmlformats.org/officeDocument/2006/relationships/notesSlide" Target="../notesSlides/notesSlide37.xml"/><Relationship Id="rId16" Type="http://schemas.openxmlformats.org/officeDocument/2006/relationships/diagramColors" Target="../diagrams/colors108.xml"/><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diagramColors" Target="../diagrams/colors106.xml"/><Relationship Id="rId11" Type="http://schemas.openxmlformats.org/officeDocument/2006/relationships/diagramColors" Target="../diagrams/colors107.xml"/><Relationship Id="rId5" Type="http://schemas.openxmlformats.org/officeDocument/2006/relationships/diagramQuickStyle" Target="../diagrams/quickStyle106.xml"/><Relationship Id="rId15" Type="http://schemas.openxmlformats.org/officeDocument/2006/relationships/diagramQuickStyle" Target="../diagrams/quickStyle108.xml"/><Relationship Id="rId10" Type="http://schemas.openxmlformats.org/officeDocument/2006/relationships/diagramQuickStyle" Target="../diagrams/quickStyle107.xml"/><Relationship Id="rId19" Type="http://schemas.openxmlformats.org/officeDocument/2006/relationships/image" Target="../media/image18.png"/><Relationship Id="rId4" Type="http://schemas.openxmlformats.org/officeDocument/2006/relationships/diagramLayout" Target="../diagrams/layout106.xml"/><Relationship Id="rId9" Type="http://schemas.openxmlformats.org/officeDocument/2006/relationships/diagramLayout" Target="../diagrams/layout107.xml"/><Relationship Id="rId14" Type="http://schemas.openxmlformats.org/officeDocument/2006/relationships/diagramLayout" Target="../diagrams/layout108.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10.xml"/><Relationship Id="rId13" Type="http://schemas.openxmlformats.org/officeDocument/2006/relationships/diagramData" Target="../diagrams/data111.xml"/><Relationship Id="rId18" Type="http://schemas.openxmlformats.org/officeDocument/2006/relationships/image" Target="../media/image20.png"/><Relationship Id="rId3" Type="http://schemas.openxmlformats.org/officeDocument/2006/relationships/diagramData" Target="../diagrams/data109.xml"/><Relationship Id="rId7" Type="http://schemas.microsoft.com/office/2007/relationships/diagramDrawing" Target="../diagrams/drawing109.xml"/><Relationship Id="rId12" Type="http://schemas.microsoft.com/office/2007/relationships/diagramDrawing" Target="../diagrams/drawing110.xml"/><Relationship Id="rId17" Type="http://schemas.microsoft.com/office/2007/relationships/diagramDrawing" Target="../diagrams/drawing111.xml"/><Relationship Id="rId2" Type="http://schemas.openxmlformats.org/officeDocument/2006/relationships/notesSlide" Target="../notesSlides/notesSlide38.xml"/><Relationship Id="rId16" Type="http://schemas.openxmlformats.org/officeDocument/2006/relationships/diagramColors" Target="../diagrams/colors111.xml"/><Relationship Id="rId1" Type="http://schemas.openxmlformats.org/officeDocument/2006/relationships/slideLayout" Target="../slideLayouts/slideLayout1.xml"/><Relationship Id="rId6" Type="http://schemas.openxmlformats.org/officeDocument/2006/relationships/diagramColors" Target="../diagrams/colors109.xml"/><Relationship Id="rId11" Type="http://schemas.openxmlformats.org/officeDocument/2006/relationships/diagramColors" Target="../diagrams/colors110.xml"/><Relationship Id="rId5" Type="http://schemas.openxmlformats.org/officeDocument/2006/relationships/diagramQuickStyle" Target="../diagrams/quickStyle109.xml"/><Relationship Id="rId15" Type="http://schemas.openxmlformats.org/officeDocument/2006/relationships/diagramQuickStyle" Target="../diagrams/quickStyle111.xml"/><Relationship Id="rId10" Type="http://schemas.openxmlformats.org/officeDocument/2006/relationships/diagramQuickStyle" Target="../diagrams/quickStyle110.xml"/><Relationship Id="rId4" Type="http://schemas.openxmlformats.org/officeDocument/2006/relationships/diagramLayout" Target="../diagrams/layout109.xml"/><Relationship Id="rId9" Type="http://schemas.openxmlformats.org/officeDocument/2006/relationships/diagramLayout" Target="../diagrams/layout110.xml"/><Relationship Id="rId14" Type="http://schemas.openxmlformats.org/officeDocument/2006/relationships/diagramLayout" Target="../diagrams/layout111.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13.xml"/><Relationship Id="rId13" Type="http://schemas.openxmlformats.org/officeDocument/2006/relationships/diagramData" Target="../diagrams/data114.xml"/><Relationship Id="rId18" Type="http://schemas.openxmlformats.org/officeDocument/2006/relationships/image" Target="../media/image21.png"/><Relationship Id="rId3" Type="http://schemas.openxmlformats.org/officeDocument/2006/relationships/diagramData" Target="../diagrams/data112.xml"/><Relationship Id="rId7" Type="http://schemas.microsoft.com/office/2007/relationships/diagramDrawing" Target="../diagrams/drawing112.xml"/><Relationship Id="rId12" Type="http://schemas.microsoft.com/office/2007/relationships/diagramDrawing" Target="../diagrams/drawing113.xml"/><Relationship Id="rId17" Type="http://schemas.microsoft.com/office/2007/relationships/diagramDrawing" Target="../diagrams/drawing114.xml"/><Relationship Id="rId2" Type="http://schemas.openxmlformats.org/officeDocument/2006/relationships/notesSlide" Target="../notesSlides/notesSlide39.xml"/><Relationship Id="rId16" Type="http://schemas.openxmlformats.org/officeDocument/2006/relationships/diagramColors" Target="../diagrams/colors114.xml"/><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diagramColors" Target="../diagrams/colors112.xml"/><Relationship Id="rId11" Type="http://schemas.openxmlformats.org/officeDocument/2006/relationships/diagramColors" Target="../diagrams/colors113.xml"/><Relationship Id="rId5" Type="http://schemas.openxmlformats.org/officeDocument/2006/relationships/diagramQuickStyle" Target="../diagrams/quickStyle112.xml"/><Relationship Id="rId15" Type="http://schemas.openxmlformats.org/officeDocument/2006/relationships/diagramQuickStyle" Target="../diagrams/quickStyle114.xml"/><Relationship Id="rId10" Type="http://schemas.openxmlformats.org/officeDocument/2006/relationships/diagramQuickStyle" Target="../diagrams/quickStyle113.xml"/><Relationship Id="rId19" Type="http://schemas.openxmlformats.org/officeDocument/2006/relationships/image" Target="../media/image22.png"/><Relationship Id="rId4" Type="http://schemas.openxmlformats.org/officeDocument/2006/relationships/diagramLayout" Target="../diagrams/layout112.xml"/><Relationship Id="rId9" Type="http://schemas.openxmlformats.org/officeDocument/2006/relationships/diagramLayout" Target="../diagrams/layout113.xml"/><Relationship Id="rId14" Type="http://schemas.openxmlformats.org/officeDocument/2006/relationships/diagramLayout" Target="../diagrams/layout11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image" Target="../media/image4.emf"/><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4.xml"/><Relationship Id="rId16" Type="http://schemas.openxmlformats.org/officeDocument/2006/relationships/diagramColors" Target="../diagrams/colors9.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16.xml"/><Relationship Id="rId13" Type="http://schemas.openxmlformats.org/officeDocument/2006/relationships/diagramData" Target="../diagrams/data117.xml"/><Relationship Id="rId3" Type="http://schemas.openxmlformats.org/officeDocument/2006/relationships/diagramData" Target="../diagrams/data115.xml"/><Relationship Id="rId7" Type="http://schemas.microsoft.com/office/2007/relationships/diagramDrawing" Target="../diagrams/drawing115.xml"/><Relationship Id="rId12" Type="http://schemas.microsoft.com/office/2007/relationships/diagramDrawing" Target="../diagrams/drawing116.xml"/><Relationship Id="rId17" Type="http://schemas.microsoft.com/office/2007/relationships/diagramDrawing" Target="../diagrams/drawing117.xml"/><Relationship Id="rId2" Type="http://schemas.openxmlformats.org/officeDocument/2006/relationships/notesSlide" Target="../notesSlides/notesSlide40.xml"/><Relationship Id="rId16" Type="http://schemas.openxmlformats.org/officeDocument/2006/relationships/diagramColors" Target="../diagrams/colors117.xml"/><Relationship Id="rId1" Type="http://schemas.openxmlformats.org/officeDocument/2006/relationships/slideLayout" Target="../slideLayouts/slideLayout1.xml"/><Relationship Id="rId6" Type="http://schemas.openxmlformats.org/officeDocument/2006/relationships/diagramColors" Target="../diagrams/colors115.xml"/><Relationship Id="rId11" Type="http://schemas.openxmlformats.org/officeDocument/2006/relationships/diagramColors" Target="../diagrams/colors116.xml"/><Relationship Id="rId5" Type="http://schemas.openxmlformats.org/officeDocument/2006/relationships/diagramQuickStyle" Target="../diagrams/quickStyle115.xml"/><Relationship Id="rId15" Type="http://schemas.openxmlformats.org/officeDocument/2006/relationships/diagramQuickStyle" Target="../diagrams/quickStyle117.xml"/><Relationship Id="rId10" Type="http://schemas.openxmlformats.org/officeDocument/2006/relationships/diagramQuickStyle" Target="../diagrams/quickStyle116.xml"/><Relationship Id="rId4" Type="http://schemas.openxmlformats.org/officeDocument/2006/relationships/diagramLayout" Target="../diagrams/layout115.xml"/><Relationship Id="rId9" Type="http://schemas.openxmlformats.org/officeDocument/2006/relationships/diagramLayout" Target="../diagrams/layout116.xml"/><Relationship Id="rId14" Type="http://schemas.openxmlformats.org/officeDocument/2006/relationships/diagramLayout" Target="../diagrams/layout117.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19.xml"/><Relationship Id="rId13" Type="http://schemas.openxmlformats.org/officeDocument/2006/relationships/diagramData" Target="../diagrams/data120.xml"/><Relationship Id="rId3" Type="http://schemas.openxmlformats.org/officeDocument/2006/relationships/diagramData" Target="../diagrams/data118.xml"/><Relationship Id="rId7" Type="http://schemas.microsoft.com/office/2007/relationships/diagramDrawing" Target="../diagrams/drawing118.xml"/><Relationship Id="rId12" Type="http://schemas.microsoft.com/office/2007/relationships/diagramDrawing" Target="../diagrams/drawing119.xml"/><Relationship Id="rId17" Type="http://schemas.microsoft.com/office/2007/relationships/diagramDrawing" Target="../diagrams/drawing120.xml"/><Relationship Id="rId2" Type="http://schemas.openxmlformats.org/officeDocument/2006/relationships/notesSlide" Target="../notesSlides/notesSlide41.xml"/><Relationship Id="rId16" Type="http://schemas.openxmlformats.org/officeDocument/2006/relationships/diagramColors" Target="../diagrams/colors120.xml"/><Relationship Id="rId1" Type="http://schemas.openxmlformats.org/officeDocument/2006/relationships/slideLayout" Target="../slideLayouts/slideLayout1.xml"/><Relationship Id="rId6" Type="http://schemas.openxmlformats.org/officeDocument/2006/relationships/diagramColors" Target="../diagrams/colors118.xml"/><Relationship Id="rId11" Type="http://schemas.openxmlformats.org/officeDocument/2006/relationships/diagramColors" Target="../diagrams/colors119.xml"/><Relationship Id="rId5" Type="http://schemas.openxmlformats.org/officeDocument/2006/relationships/diagramQuickStyle" Target="../diagrams/quickStyle118.xml"/><Relationship Id="rId15" Type="http://schemas.openxmlformats.org/officeDocument/2006/relationships/diagramQuickStyle" Target="../diagrams/quickStyle120.xml"/><Relationship Id="rId10" Type="http://schemas.openxmlformats.org/officeDocument/2006/relationships/diagramQuickStyle" Target="../diagrams/quickStyle119.xml"/><Relationship Id="rId4" Type="http://schemas.openxmlformats.org/officeDocument/2006/relationships/diagramLayout" Target="../diagrams/layout118.xml"/><Relationship Id="rId9" Type="http://schemas.openxmlformats.org/officeDocument/2006/relationships/diagramLayout" Target="../diagrams/layout119.xml"/><Relationship Id="rId14" Type="http://schemas.openxmlformats.org/officeDocument/2006/relationships/diagramLayout" Target="../diagrams/layout120.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22.xml"/><Relationship Id="rId13" Type="http://schemas.openxmlformats.org/officeDocument/2006/relationships/diagramData" Target="../diagrams/data123.xml"/><Relationship Id="rId18" Type="http://schemas.openxmlformats.org/officeDocument/2006/relationships/image" Target="../media/image24.png"/><Relationship Id="rId3" Type="http://schemas.openxmlformats.org/officeDocument/2006/relationships/diagramData" Target="../diagrams/data121.xml"/><Relationship Id="rId7" Type="http://schemas.microsoft.com/office/2007/relationships/diagramDrawing" Target="../diagrams/drawing121.xml"/><Relationship Id="rId12" Type="http://schemas.microsoft.com/office/2007/relationships/diagramDrawing" Target="../diagrams/drawing122.xml"/><Relationship Id="rId17" Type="http://schemas.microsoft.com/office/2007/relationships/diagramDrawing" Target="../diagrams/drawing123.xml"/><Relationship Id="rId2" Type="http://schemas.openxmlformats.org/officeDocument/2006/relationships/notesSlide" Target="../notesSlides/notesSlide42.xml"/><Relationship Id="rId16" Type="http://schemas.openxmlformats.org/officeDocument/2006/relationships/diagramColors" Target="../diagrams/colors123.xml"/><Relationship Id="rId1" Type="http://schemas.openxmlformats.org/officeDocument/2006/relationships/slideLayout" Target="../slideLayouts/slideLayout1.xml"/><Relationship Id="rId6" Type="http://schemas.openxmlformats.org/officeDocument/2006/relationships/diagramColors" Target="../diagrams/colors121.xml"/><Relationship Id="rId11" Type="http://schemas.openxmlformats.org/officeDocument/2006/relationships/diagramColors" Target="../diagrams/colors122.xml"/><Relationship Id="rId5" Type="http://schemas.openxmlformats.org/officeDocument/2006/relationships/diagramQuickStyle" Target="../diagrams/quickStyle121.xml"/><Relationship Id="rId15" Type="http://schemas.openxmlformats.org/officeDocument/2006/relationships/diagramQuickStyle" Target="../diagrams/quickStyle123.xml"/><Relationship Id="rId10" Type="http://schemas.openxmlformats.org/officeDocument/2006/relationships/diagramQuickStyle" Target="../diagrams/quickStyle122.xml"/><Relationship Id="rId4" Type="http://schemas.openxmlformats.org/officeDocument/2006/relationships/diagramLayout" Target="../diagrams/layout121.xml"/><Relationship Id="rId9" Type="http://schemas.openxmlformats.org/officeDocument/2006/relationships/diagramLayout" Target="../diagrams/layout122.xml"/><Relationship Id="rId14" Type="http://schemas.openxmlformats.org/officeDocument/2006/relationships/diagramLayout" Target="../diagrams/layout12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5.xml"/><Relationship Id="rId16" Type="http://schemas.openxmlformats.org/officeDocument/2006/relationships/diagramColors" Target="../diagrams/colors12.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6.xml"/><Relationship Id="rId16" Type="http://schemas.openxmlformats.org/officeDocument/2006/relationships/diagramColors" Target="../diagrams/colors15.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7.xml"/><Relationship Id="rId16" Type="http://schemas.openxmlformats.org/officeDocument/2006/relationships/diagramColors" Target="../diagrams/colors18.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8.xml"/><Relationship Id="rId16" Type="http://schemas.openxmlformats.org/officeDocument/2006/relationships/diagramColors" Target="../diagrams/colors21.xml"/><Relationship Id="rId1" Type="http://schemas.openxmlformats.org/officeDocument/2006/relationships/slideLayout" Target="../slideLayouts/slideLayout1.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9.xml"/><Relationship Id="rId16" Type="http://schemas.openxmlformats.org/officeDocument/2006/relationships/diagramColors" Target="../diagrams/colors24.xml"/><Relationship Id="rId1" Type="http://schemas.openxmlformats.org/officeDocument/2006/relationships/slideLayout" Target="../slideLayouts/slideLayout1.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alettiseurs-automatiques-68238-5801769.jpg"/>
          <p:cNvPicPr>
            <a:picLocks noChangeAspect="1"/>
          </p:cNvPicPr>
          <p:nvPr/>
        </p:nvPicPr>
        <p:blipFill>
          <a:blip r:embed="rId3" cstate="print">
            <a:lum/>
          </a:blip>
          <a:srcRect l="28484" b="25850"/>
          <a:stretch>
            <a:fillRect/>
          </a:stretch>
        </p:blipFill>
        <p:spPr>
          <a:xfrm>
            <a:off x="1979712" y="1772816"/>
            <a:ext cx="7142550" cy="5085184"/>
          </a:xfrm>
          <a:prstGeom prst="rect">
            <a:avLst/>
          </a:prstGeom>
        </p:spPr>
      </p:pic>
      <p:sp>
        <p:nvSpPr>
          <p:cNvPr id="5" name="Rectangle 4"/>
          <p:cNvSpPr/>
          <p:nvPr/>
        </p:nvSpPr>
        <p:spPr>
          <a:xfrm>
            <a:off x="0" y="0"/>
            <a:ext cx="241176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0" y="5042118"/>
            <a:ext cx="2411760" cy="1815882"/>
          </a:xfrm>
          <a:prstGeom prst="rect">
            <a:avLst/>
          </a:prstGeom>
          <a:noFill/>
          <a:ln>
            <a:noFill/>
          </a:ln>
        </p:spPr>
        <p:txBody>
          <a:bodyPr wrap="square" rtlCol="0">
            <a:spAutoFit/>
          </a:bodyPr>
          <a:lstStyle/>
          <a:p>
            <a:r>
              <a:rPr lang="fr-FR" sz="2800" dirty="0" smtClean="0">
                <a:ln w="18415" cmpd="sng">
                  <a:solidFill>
                    <a:srgbClr val="FFFFFF"/>
                  </a:solidFill>
                  <a:prstDash val="solid"/>
                </a:ln>
                <a:solidFill>
                  <a:schemeClr val="bg1">
                    <a:lumMod val="95000"/>
                  </a:schemeClr>
                </a:solidFill>
              </a:rPr>
              <a:t>BTS MAINTENANCE</a:t>
            </a:r>
          </a:p>
          <a:p>
            <a:r>
              <a:rPr lang="fr-FR" sz="2800" dirty="0" smtClean="0">
                <a:ln w="18415" cmpd="sng">
                  <a:solidFill>
                    <a:srgbClr val="FFFFFF"/>
                  </a:solidFill>
                  <a:prstDash val="solid"/>
                </a:ln>
                <a:solidFill>
                  <a:schemeClr val="bg1">
                    <a:lumMod val="95000"/>
                  </a:schemeClr>
                </a:solidFill>
              </a:rPr>
              <a:t>DES SYSTEMES</a:t>
            </a:r>
          </a:p>
          <a:p>
            <a:r>
              <a:rPr lang="fr-FR" sz="1400" dirty="0" smtClean="0">
                <a:ln w="18415" cmpd="sng">
                  <a:solidFill>
                    <a:srgbClr val="FFFFFF"/>
                  </a:solidFill>
                  <a:prstDash val="solid"/>
                </a:ln>
                <a:solidFill>
                  <a:schemeClr val="bg1">
                    <a:lumMod val="95000"/>
                  </a:schemeClr>
                </a:solidFill>
              </a:rPr>
              <a:t>26 mars 2015</a:t>
            </a:r>
          </a:p>
          <a:p>
            <a:r>
              <a:rPr lang="fr-FR" sz="1400" dirty="0" smtClean="0">
                <a:ln w="18415" cmpd="sng">
                  <a:solidFill>
                    <a:srgbClr val="FFFFFF"/>
                  </a:solidFill>
                  <a:prstDash val="solid"/>
                </a:ln>
                <a:solidFill>
                  <a:schemeClr val="bg1">
                    <a:lumMod val="95000"/>
                  </a:schemeClr>
                </a:solidFill>
              </a:rPr>
              <a:t>Lycée Kastler à Denain</a:t>
            </a:r>
            <a:endParaRPr lang="fr-FR" sz="1400" dirty="0">
              <a:ln w="18415" cmpd="sng">
                <a:solidFill>
                  <a:srgbClr val="FFFFFF"/>
                </a:solidFill>
                <a:prstDash val="solid"/>
              </a:ln>
              <a:solidFill>
                <a:schemeClr val="bg1">
                  <a:lumMod val="95000"/>
                </a:schemeClr>
              </a:solidFill>
            </a:endParaRPr>
          </a:p>
        </p:txBody>
      </p:sp>
      <p:sp>
        <p:nvSpPr>
          <p:cNvPr id="12" name="ZoneTexte 11"/>
          <p:cNvSpPr txBox="1"/>
          <p:nvPr/>
        </p:nvSpPr>
        <p:spPr>
          <a:xfrm>
            <a:off x="0" y="0"/>
            <a:ext cx="2411760" cy="1200329"/>
          </a:xfrm>
          <a:prstGeom prst="rect">
            <a:avLst/>
          </a:prstGeom>
          <a:noFill/>
        </p:spPr>
        <p:txBody>
          <a:bodyPr wrap="square" rtlCol="0">
            <a:spAutoFit/>
          </a:bodyPr>
          <a:lstStyle/>
          <a:p>
            <a:r>
              <a:rPr lang="fr-FR" b="1" dirty="0" smtClean="0">
                <a:solidFill>
                  <a:schemeClr val="bg1"/>
                </a:solidFill>
              </a:rPr>
              <a:t>Gérard HANNICQ</a:t>
            </a:r>
          </a:p>
          <a:p>
            <a:endParaRPr lang="fr-FR" b="1" dirty="0" smtClean="0">
              <a:solidFill>
                <a:schemeClr val="bg1"/>
              </a:solidFill>
            </a:endParaRPr>
          </a:p>
          <a:p>
            <a:r>
              <a:rPr lang="fr-FR" b="1" dirty="0" smtClean="0">
                <a:solidFill>
                  <a:schemeClr val="bg1"/>
                </a:solidFill>
              </a:rPr>
              <a:t>Lycée Mireille Grenet COMPIEGNE</a:t>
            </a:r>
            <a:endParaRPr lang="fr-FR" b="1" dirty="0">
              <a:solidFill>
                <a:schemeClr val="bg1"/>
              </a:solidFill>
            </a:endParaRPr>
          </a:p>
        </p:txBody>
      </p:sp>
      <p:sp>
        <p:nvSpPr>
          <p:cNvPr id="13" name="ZoneTexte 12"/>
          <p:cNvSpPr txBox="1"/>
          <p:nvPr/>
        </p:nvSpPr>
        <p:spPr>
          <a:xfrm>
            <a:off x="2555776" y="188640"/>
            <a:ext cx="6311600" cy="1200329"/>
          </a:xfrm>
          <a:prstGeom prst="rect">
            <a:avLst/>
          </a:prstGeom>
          <a:noFill/>
        </p:spPr>
        <p:txBody>
          <a:bodyPr wrap="square" rtlCol="0">
            <a:spAutoFit/>
          </a:bodyPr>
          <a:lstStyle/>
          <a:p>
            <a:r>
              <a:rPr lang="fr-FR" sz="3600" dirty="0" smtClean="0">
                <a:solidFill>
                  <a:schemeClr val="bg1">
                    <a:lumMod val="50000"/>
                  </a:schemeClr>
                </a:solidFill>
              </a:rPr>
              <a:t>L’utilisation d’un outil de GMAO dans  la formation</a:t>
            </a:r>
            <a:endParaRPr lang="fr-FR" sz="3600" dirty="0">
              <a:solidFill>
                <a:schemeClr val="bg1">
                  <a:lumMod val="50000"/>
                </a:schemeClr>
              </a:solidFill>
            </a:endParaRPr>
          </a:p>
        </p:txBody>
      </p:sp>
      <p:pic>
        <p:nvPicPr>
          <p:cNvPr id="14" name="Picture 4" descr="http://cache.media.education.gouv.fr/image/Logo/83/5/logo_academie_lille_web_33783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6296" y="1124744"/>
            <a:ext cx="1914334" cy="86409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www.ac-amiens.fr/fileadmin/user_upload/ACADEMIE/Logos/logo-amiens.png">
            <a:hlinkClick r:id="rId5" tooltip="Accéder au site académique"/>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914876" y="2240707"/>
            <a:ext cx="952500" cy="952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898C2B6A-585A-4FDA-8F79-084B1166EA1E}"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E51</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6648376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7690896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4" name="ZoneTexte 3"/>
          <p:cNvSpPr txBox="1"/>
          <p:nvPr/>
        </p:nvSpPr>
        <p:spPr>
          <a:xfrm>
            <a:off x="1940024" y="975618"/>
            <a:ext cx="5263952" cy="400110"/>
          </a:xfrm>
          <a:prstGeom prst="rect">
            <a:avLst/>
          </a:prstGeom>
          <a:noFill/>
        </p:spPr>
        <p:txBody>
          <a:bodyPr wrap="square" rtlCol="0">
            <a:spAutoFit/>
          </a:bodyPr>
          <a:lstStyle/>
          <a:p>
            <a:pPr algn="ctr"/>
            <a:r>
              <a:rPr lang="fr-FR" sz="2000" b="1" dirty="0" smtClean="0">
                <a:solidFill>
                  <a:srgbClr val="002060"/>
                </a:solidFill>
              </a:rPr>
              <a:t>Maintenance </a:t>
            </a:r>
            <a:r>
              <a:rPr lang="fr-FR" sz="2000" b="1" dirty="0">
                <a:solidFill>
                  <a:srgbClr val="002060"/>
                </a:solidFill>
              </a:rPr>
              <a:t>corrective d’un bien</a:t>
            </a:r>
          </a:p>
        </p:txBody>
      </p:sp>
      <p:sp>
        <p:nvSpPr>
          <p:cNvPr id="19" name="ZoneTexte 18"/>
          <p:cNvSpPr txBox="1"/>
          <p:nvPr/>
        </p:nvSpPr>
        <p:spPr>
          <a:xfrm>
            <a:off x="1940024" y="1484691"/>
            <a:ext cx="5263952" cy="400110"/>
          </a:xfrm>
          <a:prstGeom prst="rect">
            <a:avLst/>
          </a:prstGeom>
          <a:noFill/>
        </p:spPr>
        <p:txBody>
          <a:bodyPr wrap="square" rtlCol="0">
            <a:spAutoFit/>
          </a:bodyPr>
          <a:lstStyle/>
          <a:p>
            <a:pPr algn="ctr"/>
            <a:r>
              <a:rPr lang="fr-FR" sz="2000" b="1" dirty="0" smtClean="0">
                <a:solidFill>
                  <a:srgbClr val="002060"/>
                </a:solidFill>
              </a:rPr>
              <a:t>Situation 1 : DIAGNOSTIC</a:t>
            </a:r>
            <a:endParaRPr lang="fr-FR" sz="2000" b="1" dirty="0">
              <a:solidFill>
                <a:srgbClr val="002060"/>
              </a:solidFill>
            </a:endParaRPr>
          </a:p>
        </p:txBody>
      </p:sp>
      <p:sp>
        <p:nvSpPr>
          <p:cNvPr id="20" name="ZoneTexte 19"/>
          <p:cNvSpPr txBox="1"/>
          <p:nvPr/>
        </p:nvSpPr>
        <p:spPr>
          <a:xfrm>
            <a:off x="928168" y="2708920"/>
            <a:ext cx="7964312" cy="2554545"/>
          </a:xfrm>
          <a:prstGeom prst="rect">
            <a:avLst/>
          </a:prstGeom>
          <a:noFill/>
        </p:spPr>
        <p:txBody>
          <a:bodyPr wrap="square" rtlCol="0">
            <a:spAutoFit/>
          </a:bodyPr>
          <a:lstStyle/>
          <a:p>
            <a:pPr marL="342900" indent="-342900">
              <a:buFontTx/>
              <a:buChar char="-"/>
            </a:pPr>
            <a:r>
              <a:rPr lang="fr-FR" sz="2000" dirty="0" smtClean="0">
                <a:solidFill>
                  <a:srgbClr val="002060"/>
                </a:solidFill>
              </a:rPr>
              <a:t>Pas de </a:t>
            </a:r>
            <a:r>
              <a:rPr lang="fr-FR" sz="2000" b="1" dirty="0" smtClean="0">
                <a:solidFill>
                  <a:srgbClr val="002060"/>
                </a:solidFill>
              </a:rPr>
              <a:t>compétence spécifique </a:t>
            </a:r>
            <a:r>
              <a:rPr lang="fr-FR" sz="2000" dirty="0" smtClean="0">
                <a:solidFill>
                  <a:srgbClr val="002060"/>
                </a:solidFill>
              </a:rPr>
              <a:t>GMAO</a:t>
            </a:r>
          </a:p>
          <a:p>
            <a:pPr marL="342900" indent="-342900">
              <a:buFontTx/>
              <a:buChar char="-"/>
            </a:pPr>
            <a:endParaRPr lang="fr-FR" sz="2000" dirty="0" smtClean="0">
              <a:solidFill>
                <a:srgbClr val="002060"/>
              </a:solidFill>
            </a:endParaRPr>
          </a:p>
          <a:p>
            <a:pPr marL="342900" indent="-342900">
              <a:buFontTx/>
              <a:buChar char="-"/>
            </a:pPr>
            <a:r>
              <a:rPr lang="fr-FR" sz="2000" dirty="0" smtClean="0">
                <a:solidFill>
                  <a:srgbClr val="002060"/>
                </a:solidFill>
              </a:rPr>
              <a:t>Pas d’obligation d’utiliser la GMAO en certification</a:t>
            </a:r>
          </a:p>
          <a:p>
            <a:pPr marL="342900" indent="-342900">
              <a:buFontTx/>
              <a:buChar char="-"/>
            </a:pPr>
            <a:endParaRPr lang="fr-FR" sz="2000" dirty="0" smtClean="0">
              <a:solidFill>
                <a:srgbClr val="002060"/>
              </a:solidFill>
            </a:endParaRPr>
          </a:p>
          <a:p>
            <a:pPr marL="342900" indent="-342900">
              <a:buFontTx/>
              <a:buChar char="-"/>
            </a:pPr>
            <a:r>
              <a:rPr lang="fr-FR" sz="2000" dirty="0" smtClean="0">
                <a:solidFill>
                  <a:srgbClr val="002060"/>
                </a:solidFill>
              </a:rPr>
              <a:t>Peu </a:t>
            </a:r>
            <a:r>
              <a:rPr lang="fr-FR" sz="2000" dirty="0">
                <a:solidFill>
                  <a:srgbClr val="002060"/>
                </a:solidFill>
              </a:rPr>
              <a:t>d’intérêt d’utiliser la GMAO en certification au regard des autres compétences à valider</a:t>
            </a:r>
          </a:p>
          <a:p>
            <a:pPr marL="342900" indent="-342900">
              <a:buFontTx/>
              <a:buChar char="-"/>
            </a:pPr>
            <a:endParaRPr lang="fr-FR" sz="2000" dirty="0" smtClean="0">
              <a:solidFill>
                <a:srgbClr val="002060"/>
              </a:solidFill>
            </a:endParaRPr>
          </a:p>
          <a:p>
            <a:pPr marL="342900" indent="-342900">
              <a:buFontTx/>
              <a:buChar char="-"/>
            </a:pPr>
            <a:r>
              <a:rPr lang="fr-FR" sz="2000" dirty="0" smtClean="0">
                <a:solidFill>
                  <a:srgbClr val="002060"/>
                </a:solidFill>
              </a:rPr>
              <a:t>Exploitation de la GMAO possible en formation</a:t>
            </a:r>
            <a:endParaRPr lang="fr-FR" sz="2000" dirty="0">
              <a:solidFill>
                <a:srgbClr val="002060"/>
              </a:solidFill>
            </a:endParaRPr>
          </a:p>
        </p:txBody>
      </p:sp>
      <p:sp>
        <p:nvSpPr>
          <p:cNvPr id="5" name="Rectangle 4"/>
          <p:cNvSpPr/>
          <p:nvPr/>
        </p:nvSpPr>
        <p:spPr>
          <a:xfrm>
            <a:off x="2637945" y="2041376"/>
            <a:ext cx="3868110" cy="461665"/>
          </a:xfrm>
          <a:prstGeom prst="rect">
            <a:avLst/>
          </a:prstGeom>
        </p:spPr>
        <p:txBody>
          <a:bodyPr wrap="none">
            <a:spAutoFit/>
          </a:bodyPr>
          <a:lstStyle/>
          <a:p>
            <a:pPr fontAlgn="base">
              <a:spcAft>
                <a:spcPts val="0"/>
              </a:spcAft>
            </a:pPr>
            <a:r>
              <a:rPr lang="fr-FR" sz="2400" dirty="0">
                <a:solidFill>
                  <a:srgbClr val="002060"/>
                </a:solidFill>
                <a:ea typeface="Times New Roman"/>
                <a:cs typeface="Times New Roman"/>
              </a:rPr>
              <a:t>C11 Diagnostiquer les pannes</a:t>
            </a:r>
            <a:endParaRPr lang="fr-FR" sz="2400" dirty="0">
              <a:solidFill>
                <a:srgbClr val="002060"/>
              </a:solidFill>
              <a:ea typeface="Calibri"/>
              <a:cs typeface="Times New Roman"/>
            </a:endParaRP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10</a:t>
            </a:fld>
            <a:endParaRPr lang="fr-FR" dirty="0"/>
          </a:p>
        </p:txBody>
      </p:sp>
    </p:spTree>
    <p:extLst>
      <p:ext uri="{BB962C8B-B14F-4D97-AF65-F5344CB8AC3E}">
        <p14:creationId xmlns="" xmlns:p14="http://schemas.microsoft.com/office/powerpoint/2010/main" val="29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E51</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559164110"/>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222330853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62721086"/>
              </p:ext>
            </p:extLst>
          </p:nvPr>
        </p:nvGraphicFramePr>
        <p:xfrm>
          <a:off x="251520" y="2420888"/>
          <a:ext cx="8640959" cy="2431596"/>
        </p:xfrm>
        <a:graphic>
          <a:graphicData uri="http://schemas.openxmlformats.org/drawingml/2006/table">
            <a:tbl>
              <a:tblPr>
                <a:tableStyleId>{5940675A-B579-460E-94D1-54222C63F5DA}</a:tableStyleId>
              </a:tblPr>
              <a:tblGrid>
                <a:gridCol w="2242630"/>
                <a:gridCol w="1999076"/>
                <a:gridCol w="2023994"/>
                <a:gridCol w="2375259"/>
              </a:tblGrid>
              <a:tr h="874576">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1339693">
                <a:tc>
                  <a:txBody>
                    <a:bodyPr/>
                    <a:lstStyle/>
                    <a:p>
                      <a:pPr fontAlgn="base">
                        <a:spcAft>
                          <a:spcPts val="0"/>
                        </a:spcAft>
                      </a:pPr>
                      <a:r>
                        <a:rPr lang="fr-FR" sz="1600" kern="1200" dirty="0">
                          <a:solidFill>
                            <a:srgbClr val="002060"/>
                          </a:solidFill>
                          <a:effectLst/>
                        </a:rPr>
                        <a:t>C12 Réparer, dépanner et éventuellement remettre en service</a:t>
                      </a:r>
                      <a:endParaRPr lang="fr-FR" sz="1600" dirty="0">
                        <a:solidFill>
                          <a:srgbClr val="002060"/>
                        </a:solidFill>
                        <a:effectLst/>
                        <a:latin typeface="Calibri"/>
                        <a:ea typeface="Calibri"/>
                        <a:cs typeface="Times New Roman"/>
                      </a:endParaRPr>
                    </a:p>
                  </a:txBody>
                  <a:tcPr marL="90170" marR="90170" marT="46990" marB="46990" anchor="ctr"/>
                </a:tc>
                <a:tc>
                  <a:txBody>
                    <a:bodyPr/>
                    <a:lstStyle/>
                    <a:p>
                      <a:pPr fontAlgn="base">
                        <a:spcAft>
                          <a:spcPts val="0"/>
                        </a:spcAft>
                      </a:pPr>
                      <a:r>
                        <a:rPr lang="fr-FR" sz="1600" b="1" kern="1200" dirty="0">
                          <a:solidFill>
                            <a:srgbClr val="002060"/>
                          </a:solidFill>
                          <a:effectLst/>
                        </a:rPr>
                        <a:t>Renseigner </a:t>
                      </a:r>
                      <a:r>
                        <a:rPr lang="fr-FR" sz="1600" b="0" kern="1200" dirty="0">
                          <a:solidFill>
                            <a:srgbClr val="002060"/>
                          </a:solidFill>
                          <a:effectLst/>
                        </a:rPr>
                        <a:t>l’historique</a:t>
                      </a:r>
                      <a:r>
                        <a:rPr lang="fr-FR" sz="1600" b="1" kern="1200" dirty="0">
                          <a:solidFill>
                            <a:srgbClr val="002060"/>
                          </a:solidFill>
                          <a:effectLst/>
                        </a:rPr>
                        <a:t> </a:t>
                      </a:r>
                      <a:r>
                        <a:rPr lang="fr-FR" sz="1600" b="1" kern="1200" dirty="0" smtClean="0">
                          <a:solidFill>
                            <a:srgbClr val="002060"/>
                          </a:solidFill>
                          <a:effectLst/>
                        </a:rPr>
                        <a:t>(ou la GMAO) </a:t>
                      </a:r>
                      <a:r>
                        <a:rPr lang="fr-FR" sz="1600" kern="1200" dirty="0" smtClean="0">
                          <a:solidFill>
                            <a:srgbClr val="002060"/>
                          </a:solidFill>
                          <a:effectLst/>
                        </a:rPr>
                        <a:t>et </a:t>
                      </a:r>
                      <a:r>
                        <a:rPr lang="fr-FR" sz="1600" kern="1200" dirty="0">
                          <a:solidFill>
                            <a:srgbClr val="002060"/>
                          </a:solidFill>
                          <a:effectLst/>
                        </a:rPr>
                        <a:t>mettre à jour si nécessaire la documentation technique</a:t>
                      </a:r>
                      <a:endParaRPr lang="fr-FR" sz="1600" dirty="0">
                        <a:solidFill>
                          <a:srgbClr val="002060"/>
                        </a:solidFill>
                        <a:effectLst/>
                        <a:latin typeface="Calibri"/>
                        <a:ea typeface="Calibri"/>
                        <a:cs typeface="Times New Roman"/>
                      </a:endParaRPr>
                    </a:p>
                  </a:txBody>
                  <a:tcPr marL="90170" marR="90170" marT="46990" marB="46990" anchor="ctr"/>
                </a:tc>
                <a:tc>
                  <a:txBody>
                    <a:bodyPr/>
                    <a:lstStyle/>
                    <a:p>
                      <a:pPr marL="89535" fontAlgn="base">
                        <a:spcAft>
                          <a:spcPts val="0"/>
                        </a:spcAft>
                      </a:pPr>
                      <a:r>
                        <a:rPr lang="fr-FR" sz="1600" b="1" kern="1200" dirty="0" smtClean="0">
                          <a:solidFill>
                            <a:srgbClr val="002060"/>
                          </a:solidFill>
                          <a:effectLst/>
                          <a:latin typeface="+mn-lt"/>
                          <a:ea typeface="Times New Roman"/>
                        </a:rPr>
                        <a:t>La base de gestion de la maintenance (GMAO) est correctement renseignée</a:t>
                      </a:r>
                      <a:endParaRPr lang="fr-FR" sz="1600" b="1" dirty="0">
                        <a:solidFill>
                          <a:srgbClr val="002060"/>
                        </a:solidFill>
                        <a:effectLst/>
                        <a:latin typeface="+mn-lt"/>
                        <a:ea typeface="Times New Roman"/>
                      </a:endParaRPr>
                    </a:p>
                  </a:txBody>
                  <a:tcPr marL="0" marR="0" marT="0" marB="0" anchor="ctr"/>
                </a:tc>
                <a:tc>
                  <a:txBody>
                    <a:bodyPr/>
                    <a:lstStyle/>
                    <a:p>
                      <a:pPr fontAlgn="base">
                        <a:spcAft>
                          <a:spcPts val="0"/>
                        </a:spcAft>
                      </a:pPr>
                      <a:r>
                        <a:rPr lang="fr-FR" sz="1600" b="1" kern="1200" dirty="0">
                          <a:solidFill>
                            <a:srgbClr val="FF0000"/>
                          </a:solidFill>
                          <a:effectLst/>
                        </a:rPr>
                        <a:t>Compléter le BT </a:t>
                      </a:r>
                      <a:endParaRPr lang="fr-FR" sz="1600" b="1" dirty="0">
                        <a:solidFill>
                          <a:srgbClr val="FF0000"/>
                        </a:solidFill>
                        <a:effectLst/>
                      </a:endParaRPr>
                    </a:p>
                    <a:p>
                      <a:pPr fontAlgn="base">
                        <a:spcAft>
                          <a:spcPts val="0"/>
                        </a:spcAft>
                      </a:pPr>
                      <a:r>
                        <a:rPr lang="fr-FR" sz="1600" b="1" kern="1200" dirty="0">
                          <a:solidFill>
                            <a:srgbClr val="FF0000"/>
                          </a:solidFill>
                          <a:effectLst/>
                        </a:rPr>
                        <a:t>Gérer la sortie de la pièce du magasin</a:t>
                      </a:r>
                      <a:endParaRPr lang="fr-FR" sz="1600" b="1" dirty="0">
                        <a:solidFill>
                          <a:srgbClr val="FF0000"/>
                        </a:solidFill>
                        <a:effectLst/>
                      </a:endParaRPr>
                    </a:p>
                    <a:p>
                      <a:pPr fontAlgn="base">
                        <a:spcAft>
                          <a:spcPts val="0"/>
                        </a:spcAft>
                      </a:pPr>
                      <a:r>
                        <a:rPr lang="fr-FR" sz="1600" b="1" kern="1200" dirty="0">
                          <a:solidFill>
                            <a:srgbClr val="FF0000"/>
                          </a:solidFill>
                          <a:effectLst/>
                        </a:rPr>
                        <a:t>Rédiger le compte rendu</a:t>
                      </a:r>
                      <a:endParaRPr lang="fr-FR" sz="1600" b="1" dirty="0">
                        <a:solidFill>
                          <a:srgbClr val="FF0000"/>
                        </a:solidFill>
                        <a:effectLst/>
                      </a:endParaRPr>
                    </a:p>
                    <a:p>
                      <a:pPr fontAlgn="base">
                        <a:spcAft>
                          <a:spcPts val="0"/>
                        </a:spcAft>
                      </a:pPr>
                      <a:r>
                        <a:rPr lang="fr-FR" sz="1600" b="1" kern="1200" dirty="0">
                          <a:solidFill>
                            <a:srgbClr val="FF0000"/>
                          </a:solidFill>
                          <a:effectLst/>
                        </a:rPr>
                        <a:t>Commander une pièce</a:t>
                      </a:r>
                      <a:endParaRPr lang="fr-FR" sz="1600" b="1" dirty="0">
                        <a:solidFill>
                          <a:srgbClr val="FF0000"/>
                        </a:solidFill>
                        <a:effectLst/>
                        <a:latin typeface="Calibri"/>
                        <a:ea typeface="Calibri"/>
                        <a:cs typeface="Times New Roman"/>
                      </a:endParaRPr>
                    </a:p>
                  </a:txBody>
                  <a:tcPr marL="90170" marR="90170" marT="46990" marB="46990" anchor="ctr"/>
                </a:tc>
              </a:tr>
            </a:tbl>
          </a:graphicData>
        </a:graphic>
      </p:graphicFrame>
      <p:sp>
        <p:nvSpPr>
          <p:cNvPr id="4" name="ZoneTexte 3"/>
          <p:cNvSpPr txBox="1"/>
          <p:nvPr/>
        </p:nvSpPr>
        <p:spPr>
          <a:xfrm>
            <a:off x="1940024" y="975618"/>
            <a:ext cx="5263952" cy="400110"/>
          </a:xfrm>
          <a:prstGeom prst="rect">
            <a:avLst/>
          </a:prstGeom>
          <a:noFill/>
        </p:spPr>
        <p:txBody>
          <a:bodyPr wrap="square" rtlCol="0">
            <a:spAutoFit/>
          </a:bodyPr>
          <a:lstStyle/>
          <a:p>
            <a:pPr algn="ctr"/>
            <a:r>
              <a:rPr lang="fr-FR" sz="2000" b="1" dirty="0" smtClean="0">
                <a:solidFill>
                  <a:srgbClr val="002060"/>
                </a:solidFill>
              </a:rPr>
              <a:t>Maintenance </a:t>
            </a:r>
            <a:r>
              <a:rPr lang="fr-FR" sz="2000" b="1" dirty="0">
                <a:solidFill>
                  <a:srgbClr val="002060"/>
                </a:solidFill>
              </a:rPr>
              <a:t>corrective d’un bien</a:t>
            </a:r>
          </a:p>
        </p:txBody>
      </p:sp>
      <p:sp>
        <p:nvSpPr>
          <p:cNvPr id="19" name="ZoneTexte 18"/>
          <p:cNvSpPr txBox="1"/>
          <p:nvPr/>
        </p:nvSpPr>
        <p:spPr>
          <a:xfrm>
            <a:off x="1940024" y="1484691"/>
            <a:ext cx="5263952" cy="400110"/>
          </a:xfrm>
          <a:prstGeom prst="rect">
            <a:avLst/>
          </a:prstGeom>
          <a:noFill/>
        </p:spPr>
        <p:txBody>
          <a:bodyPr wrap="square" rtlCol="0">
            <a:spAutoFit/>
          </a:bodyPr>
          <a:lstStyle/>
          <a:p>
            <a:pPr algn="ctr"/>
            <a:r>
              <a:rPr lang="fr-FR" sz="2000" b="1" dirty="0" smtClean="0">
                <a:solidFill>
                  <a:srgbClr val="002060"/>
                </a:solidFill>
              </a:rPr>
              <a:t>Situation 2 : REPARATION OU DEPANNAGE</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11</a:t>
            </a:fld>
            <a:endParaRPr lang="fr-FR" dirty="0"/>
          </a:p>
        </p:txBody>
      </p:sp>
    </p:spTree>
    <p:extLst>
      <p:ext uri="{BB962C8B-B14F-4D97-AF65-F5344CB8AC3E}">
        <p14:creationId xmlns="" xmlns:p14="http://schemas.microsoft.com/office/powerpoint/2010/main" val="1895880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E61</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06619468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4256464859"/>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226768841"/>
              </p:ext>
            </p:extLst>
          </p:nvPr>
        </p:nvGraphicFramePr>
        <p:xfrm>
          <a:off x="251520" y="1484784"/>
          <a:ext cx="8640959" cy="4232456"/>
        </p:xfrm>
        <a:graphic>
          <a:graphicData uri="http://schemas.openxmlformats.org/drawingml/2006/table">
            <a:tbl>
              <a:tblPr>
                <a:tableStyleId>{5940675A-B579-460E-94D1-54222C63F5DA}</a:tableStyleId>
              </a:tblPr>
              <a:tblGrid>
                <a:gridCol w="2242630"/>
                <a:gridCol w="1999076"/>
                <a:gridCol w="2023994"/>
                <a:gridCol w="2375259"/>
              </a:tblGrid>
              <a:tr h="874576">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954084">
                <a:tc>
                  <a:txBody>
                    <a:bodyPr/>
                    <a:lstStyle/>
                    <a:p>
                      <a:pPr fontAlgn="base">
                        <a:spcAft>
                          <a:spcPts val="0"/>
                        </a:spcAft>
                      </a:pPr>
                      <a:r>
                        <a:rPr lang="fr-FR" sz="1600" kern="1200" dirty="0">
                          <a:solidFill>
                            <a:schemeClr val="accent1">
                              <a:lumMod val="50000"/>
                            </a:schemeClr>
                          </a:solidFill>
                          <a:effectLst/>
                          <a:latin typeface="+mn-lt"/>
                          <a:ea typeface="Times New Roman"/>
                          <a:cs typeface="Times New Roman"/>
                        </a:rPr>
                        <a:t>C13 Réaliser des opérations de surveillance et d’inspection et/ou de maintenance préventive</a:t>
                      </a:r>
                      <a:endParaRPr lang="fr-FR" sz="1600" dirty="0">
                        <a:solidFill>
                          <a:schemeClr val="accent1">
                            <a:lumMod val="50000"/>
                          </a:schemeClr>
                        </a:solidFill>
                        <a:effectLst/>
                        <a:latin typeface="+mn-lt"/>
                        <a:ea typeface="Calibri"/>
                        <a:cs typeface="Times New Roman"/>
                      </a:endParaRPr>
                    </a:p>
                  </a:txBody>
                  <a:tcPr marL="90170" marR="90170" marT="46990" marB="46990" anchor="ctr"/>
                </a:tc>
                <a:tc>
                  <a:txBody>
                    <a:bodyPr/>
                    <a:lstStyle/>
                    <a:p>
                      <a:pPr fontAlgn="base">
                        <a:spcAft>
                          <a:spcPts val="0"/>
                        </a:spcAft>
                      </a:pPr>
                      <a:r>
                        <a:rPr lang="fr-FR" sz="1600" kern="1200" dirty="0">
                          <a:solidFill>
                            <a:schemeClr val="accent1">
                              <a:lumMod val="50000"/>
                            </a:schemeClr>
                          </a:solidFill>
                          <a:effectLst/>
                          <a:latin typeface="+mn-lt"/>
                          <a:ea typeface="Times New Roman"/>
                          <a:cs typeface="Times New Roman"/>
                        </a:rPr>
                        <a:t>Établir un rapport de surveillance ou d’inspection</a:t>
                      </a:r>
                      <a:endParaRPr lang="fr-FR" sz="1600" dirty="0">
                        <a:solidFill>
                          <a:schemeClr val="accent1">
                            <a:lumMod val="50000"/>
                          </a:schemeClr>
                        </a:solidFill>
                        <a:effectLst/>
                        <a:latin typeface="+mn-lt"/>
                        <a:ea typeface="Calibri"/>
                        <a:cs typeface="Times New Roman"/>
                      </a:endParaRPr>
                    </a:p>
                  </a:txBody>
                  <a:tcPr marL="90170" marR="90170" marT="46990" marB="46990" anchor="ctr"/>
                </a:tc>
                <a:tc>
                  <a:txBody>
                    <a:bodyPr/>
                    <a:lstStyle/>
                    <a:p>
                      <a:pPr marL="69850" fontAlgn="base">
                        <a:spcAft>
                          <a:spcPts val="0"/>
                        </a:spcAft>
                      </a:pPr>
                      <a:r>
                        <a:rPr lang="fr-FR" sz="1600" kern="1200" dirty="0">
                          <a:solidFill>
                            <a:schemeClr val="accent1">
                              <a:lumMod val="50000"/>
                            </a:schemeClr>
                          </a:solidFill>
                          <a:effectLst/>
                          <a:latin typeface="+mn-lt"/>
                          <a:ea typeface="Times New Roman"/>
                          <a:cs typeface="Times New Roman"/>
                        </a:rPr>
                        <a:t>La GMAO est correctement renseignée</a:t>
                      </a:r>
                      <a:endParaRPr lang="fr-FR" sz="1600" dirty="0">
                        <a:solidFill>
                          <a:schemeClr val="accent1">
                            <a:lumMod val="50000"/>
                          </a:schemeClr>
                        </a:solidFill>
                        <a:effectLst/>
                        <a:latin typeface="+mn-lt"/>
                        <a:ea typeface="Calibri"/>
                        <a:cs typeface="Times New Roman"/>
                      </a:endParaRPr>
                    </a:p>
                  </a:txBody>
                  <a:tcPr marL="0" marR="0" marT="0" marB="0" anchor="ctr"/>
                </a:tc>
                <a:tc>
                  <a:txBody>
                    <a:bodyPr/>
                    <a:lstStyle/>
                    <a:p>
                      <a:pPr fontAlgn="base">
                        <a:spcAft>
                          <a:spcPts val="0"/>
                        </a:spcAft>
                      </a:pPr>
                      <a:r>
                        <a:rPr lang="fr-FR" sz="1600" b="1" kern="1200" dirty="0">
                          <a:solidFill>
                            <a:srgbClr val="FF0000"/>
                          </a:solidFill>
                          <a:effectLst/>
                          <a:latin typeface="+mn-lt"/>
                          <a:ea typeface="Times New Roman"/>
                        </a:rPr>
                        <a:t>Compléter le BT</a:t>
                      </a:r>
                      <a:endParaRPr lang="fr-FR" sz="1600" b="1" dirty="0">
                        <a:solidFill>
                          <a:srgbClr val="FF0000"/>
                        </a:solidFill>
                        <a:effectLst/>
                        <a:latin typeface="+mn-lt"/>
                      </a:endParaRPr>
                    </a:p>
                    <a:p>
                      <a:pPr fontAlgn="base">
                        <a:spcAft>
                          <a:spcPts val="0"/>
                        </a:spcAft>
                      </a:pPr>
                      <a:r>
                        <a:rPr lang="fr-FR" sz="1600" b="1" dirty="0">
                          <a:solidFill>
                            <a:srgbClr val="FF0000"/>
                          </a:solidFill>
                          <a:effectLst/>
                          <a:latin typeface="+mn-lt"/>
                          <a:ea typeface="Times New Roman"/>
                        </a:rPr>
                        <a:t> </a:t>
                      </a:r>
                      <a:endParaRPr lang="fr-FR" sz="1600" b="1" dirty="0">
                        <a:solidFill>
                          <a:srgbClr val="FF0000"/>
                        </a:solidFill>
                        <a:effectLst/>
                        <a:latin typeface="+mn-lt"/>
                      </a:endParaRPr>
                    </a:p>
                    <a:p>
                      <a:pPr fontAlgn="base">
                        <a:spcAft>
                          <a:spcPts val="0"/>
                        </a:spcAft>
                      </a:pPr>
                      <a:r>
                        <a:rPr lang="fr-FR" sz="1600" b="1" kern="1200" dirty="0">
                          <a:solidFill>
                            <a:srgbClr val="FF0000"/>
                          </a:solidFill>
                          <a:effectLst/>
                          <a:latin typeface="+mn-lt"/>
                          <a:ea typeface="Times New Roman"/>
                        </a:rPr>
                        <a:t>Etablir le compte rendu</a:t>
                      </a:r>
                      <a:endParaRPr lang="fr-FR" sz="1600" b="1" dirty="0">
                        <a:solidFill>
                          <a:srgbClr val="FF0000"/>
                        </a:solidFill>
                        <a:effectLst/>
                        <a:latin typeface="+mn-lt"/>
                      </a:endParaRPr>
                    </a:p>
                  </a:txBody>
                  <a:tcPr marL="90170" marR="90170" marT="46990" marB="46990" anchor="ctr"/>
                </a:tc>
              </a:tr>
              <a:tr h="1339693">
                <a:tc>
                  <a:txBody>
                    <a:bodyPr/>
                    <a:lstStyle/>
                    <a:p>
                      <a:pPr fontAlgn="base">
                        <a:spcAft>
                          <a:spcPts val="0"/>
                        </a:spcAft>
                      </a:pPr>
                      <a:r>
                        <a:rPr lang="fr-FR" sz="1600" kern="1200" dirty="0">
                          <a:solidFill>
                            <a:schemeClr val="accent1">
                              <a:lumMod val="50000"/>
                            </a:schemeClr>
                          </a:solidFill>
                          <a:effectLst/>
                          <a:latin typeface="+mn-lt"/>
                          <a:ea typeface="Times New Roman"/>
                          <a:cs typeface="Times New Roman"/>
                        </a:rPr>
                        <a:t>C51 Rédiger des comptes rendus et renseigner les outils de maintenance</a:t>
                      </a:r>
                      <a:endParaRPr lang="fr-FR" sz="1600" dirty="0">
                        <a:solidFill>
                          <a:schemeClr val="accent1">
                            <a:lumMod val="50000"/>
                          </a:schemeClr>
                        </a:solidFill>
                        <a:effectLst/>
                        <a:latin typeface="+mn-lt"/>
                        <a:ea typeface="Calibri"/>
                        <a:cs typeface="Times New Roman"/>
                      </a:endParaRPr>
                    </a:p>
                  </a:txBody>
                  <a:tcPr marL="90170" marR="90170" marT="46990" marB="46990" anchor="ctr"/>
                </a:tc>
                <a:tc>
                  <a:txBody>
                    <a:bodyPr/>
                    <a:lstStyle/>
                    <a:p>
                      <a:pPr fontAlgn="base">
                        <a:spcAft>
                          <a:spcPts val="0"/>
                        </a:spcAft>
                      </a:pPr>
                      <a:r>
                        <a:rPr lang="fr-FR" sz="1600" kern="1200" dirty="0">
                          <a:solidFill>
                            <a:schemeClr val="accent1">
                              <a:lumMod val="50000"/>
                            </a:schemeClr>
                          </a:solidFill>
                          <a:effectLst/>
                          <a:latin typeface="+mn-lt"/>
                          <a:ea typeface="Times New Roman"/>
                          <a:cs typeface="Times New Roman"/>
                        </a:rPr>
                        <a:t>Renseigner l’historique et mettre à jour, si nécessaire, la documentation technique, le dossier maintenance, les documents de conduite, </a:t>
                      </a:r>
                      <a:r>
                        <a:rPr lang="fr-FR" sz="1600" kern="1200" dirty="0" err="1">
                          <a:solidFill>
                            <a:schemeClr val="accent1">
                              <a:lumMod val="50000"/>
                            </a:schemeClr>
                          </a:solidFill>
                          <a:effectLst/>
                          <a:latin typeface="+mn-lt"/>
                          <a:ea typeface="Times New Roman"/>
                          <a:cs typeface="Times New Roman"/>
                        </a:rPr>
                        <a:t>etc</a:t>
                      </a:r>
                      <a:endParaRPr lang="fr-FR" sz="1600">
                        <a:solidFill>
                          <a:schemeClr val="accent1">
                            <a:lumMod val="50000"/>
                          </a:schemeClr>
                        </a:solidFill>
                        <a:effectLst/>
                        <a:latin typeface="+mn-lt"/>
                        <a:ea typeface="Calibri"/>
                        <a:cs typeface="Times New Roman"/>
                      </a:endParaRPr>
                    </a:p>
                  </a:txBody>
                  <a:tcPr marL="90170" marR="90170" marT="46990" marB="46990" anchor="ctr"/>
                </a:tc>
                <a:tc>
                  <a:txBody>
                    <a:bodyPr/>
                    <a:lstStyle/>
                    <a:p>
                      <a:pPr marL="89535" fontAlgn="base">
                        <a:spcAft>
                          <a:spcPts val="0"/>
                        </a:spcAft>
                      </a:pPr>
                      <a:r>
                        <a:rPr lang="fr-FR" sz="1600" kern="1200" dirty="0">
                          <a:solidFill>
                            <a:schemeClr val="accent1">
                              <a:lumMod val="50000"/>
                            </a:schemeClr>
                          </a:solidFill>
                          <a:effectLst/>
                          <a:latin typeface="+mn-lt"/>
                          <a:ea typeface="Times New Roman"/>
                        </a:rPr>
                        <a:t>La GMAO est correctement renseignée</a:t>
                      </a:r>
                      <a:endParaRPr lang="fr-FR" sz="1600" dirty="0">
                        <a:solidFill>
                          <a:schemeClr val="accent1">
                            <a:lumMod val="50000"/>
                          </a:schemeClr>
                        </a:solidFill>
                        <a:effectLst/>
                        <a:latin typeface="+mn-lt"/>
                        <a:ea typeface="Times New Roman"/>
                      </a:endParaRPr>
                    </a:p>
                  </a:txBody>
                  <a:tcPr marL="0" marR="0" marT="0" marB="0" anchor="ctr"/>
                </a:tc>
                <a:tc>
                  <a:txBody>
                    <a:bodyPr/>
                    <a:lstStyle/>
                    <a:p>
                      <a:pPr fontAlgn="base">
                        <a:spcAft>
                          <a:spcPts val="0"/>
                        </a:spcAft>
                      </a:pPr>
                      <a:r>
                        <a:rPr lang="fr-FR" sz="1600" b="1" kern="1200" dirty="0">
                          <a:solidFill>
                            <a:srgbClr val="FF0000"/>
                          </a:solidFill>
                          <a:effectLst/>
                          <a:latin typeface="+mn-lt"/>
                          <a:ea typeface="Times New Roman"/>
                        </a:rPr>
                        <a:t>Compléter le BT</a:t>
                      </a:r>
                      <a:endParaRPr lang="fr-FR" sz="1600" b="1" dirty="0">
                        <a:solidFill>
                          <a:srgbClr val="FF0000"/>
                        </a:solidFill>
                        <a:effectLst/>
                        <a:latin typeface="+mn-lt"/>
                      </a:endParaRPr>
                    </a:p>
                    <a:p>
                      <a:pPr fontAlgn="base">
                        <a:spcAft>
                          <a:spcPts val="0"/>
                        </a:spcAft>
                      </a:pPr>
                      <a:r>
                        <a:rPr lang="fr-FR" sz="1600" b="1" dirty="0">
                          <a:solidFill>
                            <a:srgbClr val="FF0000"/>
                          </a:solidFill>
                          <a:effectLst/>
                          <a:latin typeface="+mn-lt"/>
                          <a:ea typeface="Times New Roman"/>
                        </a:rPr>
                        <a:t> </a:t>
                      </a:r>
                      <a:endParaRPr lang="fr-FR" sz="1600" b="1" dirty="0">
                        <a:solidFill>
                          <a:srgbClr val="FF0000"/>
                        </a:solidFill>
                        <a:effectLst/>
                        <a:latin typeface="+mn-lt"/>
                      </a:endParaRPr>
                    </a:p>
                    <a:p>
                      <a:pPr fontAlgn="base">
                        <a:spcAft>
                          <a:spcPts val="0"/>
                        </a:spcAft>
                      </a:pPr>
                      <a:r>
                        <a:rPr lang="fr-FR" sz="1600" b="1" kern="1200" dirty="0">
                          <a:solidFill>
                            <a:srgbClr val="FF0000"/>
                          </a:solidFill>
                          <a:effectLst/>
                          <a:latin typeface="+mn-lt"/>
                          <a:ea typeface="Times New Roman"/>
                        </a:rPr>
                        <a:t>Etablir le compte rendu</a:t>
                      </a:r>
                      <a:endParaRPr lang="fr-FR" sz="1600" b="1" dirty="0">
                        <a:solidFill>
                          <a:srgbClr val="FF0000"/>
                        </a:solidFill>
                        <a:effectLst/>
                        <a:latin typeface="+mn-lt"/>
                      </a:endParaRPr>
                    </a:p>
                    <a:p>
                      <a:pPr fontAlgn="base">
                        <a:spcAft>
                          <a:spcPts val="0"/>
                        </a:spcAft>
                      </a:pPr>
                      <a:r>
                        <a:rPr lang="fr-FR" sz="1600" b="1" kern="1200" dirty="0">
                          <a:solidFill>
                            <a:srgbClr val="FF0000"/>
                          </a:solidFill>
                          <a:effectLst/>
                          <a:latin typeface="+mn-lt"/>
                          <a:ea typeface="Times New Roman"/>
                        </a:rPr>
                        <a:t> </a:t>
                      </a:r>
                      <a:endParaRPr lang="fr-FR" sz="1600" b="1" dirty="0">
                        <a:solidFill>
                          <a:srgbClr val="FF0000"/>
                        </a:solidFill>
                        <a:effectLst/>
                        <a:latin typeface="+mn-lt"/>
                      </a:endParaRPr>
                    </a:p>
                    <a:p>
                      <a:pPr fontAlgn="base">
                        <a:spcAft>
                          <a:spcPts val="0"/>
                        </a:spcAft>
                      </a:pPr>
                      <a:r>
                        <a:rPr lang="fr-FR" sz="1600" b="1" kern="1200" dirty="0">
                          <a:solidFill>
                            <a:srgbClr val="FF0000"/>
                          </a:solidFill>
                          <a:effectLst/>
                          <a:latin typeface="+mn-lt"/>
                          <a:ea typeface="Times New Roman"/>
                        </a:rPr>
                        <a:t>Associer des documents techniques…</a:t>
                      </a:r>
                      <a:endParaRPr lang="fr-FR" sz="1600" b="1" dirty="0">
                        <a:solidFill>
                          <a:srgbClr val="FF0000"/>
                        </a:solidFill>
                        <a:effectLst/>
                        <a:latin typeface="+mn-lt"/>
                      </a:endParaRPr>
                    </a:p>
                  </a:txBody>
                  <a:tcPr marL="90170" marR="90170" marT="46990" marB="46990" anchor="ctr"/>
                </a:tc>
              </a:tr>
            </a:tbl>
          </a:graphicData>
        </a:graphic>
      </p:graphicFrame>
      <p:sp>
        <p:nvSpPr>
          <p:cNvPr id="4" name="ZoneTexte 3"/>
          <p:cNvSpPr txBox="1"/>
          <p:nvPr/>
        </p:nvSpPr>
        <p:spPr>
          <a:xfrm>
            <a:off x="251520" y="975618"/>
            <a:ext cx="8640960" cy="400110"/>
          </a:xfrm>
          <a:prstGeom prst="rect">
            <a:avLst/>
          </a:prstGeom>
          <a:noFill/>
        </p:spPr>
        <p:txBody>
          <a:bodyPr wrap="square" rtlCol="0">
            <a:spAutoFit/>
          </a:bodyPr>
          <a:lstStyle/>
          <a:p>
            <a:pPr algn="ctr"/>
            <a:r>
              <a:rPr lang="fr-FR" sz="2000" b="1" dirty="0">
                <a:solidFill>
                  <a:srgbClr val="002060"/>
                </a:solidFill>
              </a:rPr>
              <a:t>Rapport d’activités en entreprise (stage de première </a:t>
            </a:r>
            <a:r>
              <a:rPr lang="fr-FR" sz="2000" b="1" dirty="0" smtClean="0">
                <a:solidFill>
                  <a:srgbClr val="002060"/>
                </a:solidFill>
              </a:rPr>
              <a:t>année)</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12</a:t>
            </a:fld>
            <a:endParaRPr lang="fr-FR"/>
          </a:p>
        </p:txBody>
      </p:sp>
    </p:spTree>
    <p:extLst>
      <p:ext uri="{BB962C8B-B14F-4D97-AF65-F5344CB8AC3E}">
        <p14:creationId xmlns="" xmlns:p14="http://schemas.microsoft.com/office/powerpoint/2010/main" val="398223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E62</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429240944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70027236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2295113924"/>
              </p:ext>
            </p:extLst>
          </p:nvPr>
        </p:nvGraphicFramePr>
        <p:xfrm>
          <a:off x="251520" y="1484784"/>
          <a:ext cx="8640959" cy="2431596"/>
        </p:xfrm>
        <a:graphic>
          <a:graphicData uri="http://schemas.openxmlformats.org/drawingml/2006/table">
            <a:tbl>
              <a:tblPr>
                <a:tableStyleId>{5940675A-B579-460E-94D1-54222C63F5DA}</a:tableStyleId>
              </a:tblPr>
              <a:tblGrid>
                <a:gridCol w="2242630"/>
                <a:gridCol w="1999076"/>
                <a:gridCol w="2023994"/>
                <a:gridCol w="2375259"/>
              </a:tblGrid>
              <a:tr h="874576">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954084">
                <a:tc>
                  <a:txBody>
                    <a:bodyPr/>
                    <a:lstStyle/>
                    <a:p>
                      <a:pPr fontAlgn="base">
                        <a:spcAft>
                          <a:spcPts val="0"/>
                        </a:spcAft>
                      </a:pPr>
                      <a:r>
                        <a:rPr lang="fr-FR" sz="1600" kern="1200" dirty="0">
                          <a:solidFill>
                            <a:srgbClr val="002060"/>
                          </a:solidFill>
                          <a:effectLst/>
                          <a:latin typeface="+mn-lt"/>
                          <a:ea typeface="Times New Roman"/>
                          <a:cs typeface="Times New Roman"/>
                        </a:rPr>
                        <a:t>C14 Réaliser des travaux d’amélioration, réceptionner un nouveau bien</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fontAlgn="base">
                        <a:spcAft>
                          <a:spcPts val="0"/>
                        </a:spcAft>
                      </a:pPr>
                      <a:r>
                        <a:rPr lang="fr-FR" sz="1600" kern="1200">
                          <a:solidFill>
                            <a:srgbClr val="002060"/>
                          </a:solidFill>
                          <a:effectLst/>
                          <a:latin typeface="+mn-lt"/>
                          <a:ea typeface="Times New Roman"/>
                          <a:cs typeface="Times New Roman"/>
                        </a:rPr>
                        <a:t>Renseigner l’historique du bien et mettre à jour si nécessaire la documentation technique</a:t>
                      </a:r>
                      <a:endParaRPr lang="fr-FR" sz="1600">
                        <a:solidFill>
                          <a:srgbClr val="002060"/>
                        </a:solidFill>
                        <a:effectLst/>
                        <a:latin typeface="+mn-lt"/>
                        <a:ea typeface="Calibri"/>
                        <a:cs typeface="Times New Roman"/>
                      </a:endParaRPr>
                    </a:p>
                  </a:txBody>
                  <a:tcPr marL="90170" marR="90170" marT="46990" marB="46990" anchor="ctr"/>
                </a:tc>
                <a:tc>
                  <a:txBody>
                    <a:bodyPr/>
                    <a:lstStyle/>
                    <a:p>
                      <a:pPr fontAlgn="base">
                        <a:spcAft>
                          <a:spcPts val="0"/>
                        </a:spcAft>
                      </a:pPr>
                      <a:r>
                        <a:rPr lang="fr-FR" sz="1600" kern="1200">
                          <a:solidFill>
                            <a:srgbClr val="002060"/>
                          </a:solidFill>
                          <a:effectLst/>
                          <a:latin typeface="+mn-lt"/>
                          <a:ea typeface="Times New Roman"/>
                        </a:rPr>
                        <a:t>La GMAO est correctement renseignée</a:t>
                      </a:r>
                      <a:endParaRPr lang="fr-FR" sz="1600">
                        <a:solidFill>
                          <a:srgbClr val="002060"/>
                        </a:solidFill>
                        <a:effectLst/>
                        <a:latin typeface="+mn-lt"/>
                      </a:endParaRPr>
                    </a:p>
                  </a:txBody>
                  <a:tcPr marL="0" marR="0" marT="0" marB="0" anchor="ctr"/>
                </a:tc>
                <a:tc>
                  <a:txBody>
                    <a:bodyPr/>
                    <a:lstStyle/>
                    <a:p>
                      <a:pPr fontAlgn="base">
                        <a:spcAft>
                          <a:spcPts val="0"/>
                        </a:spcAft>
                      </a:pPr>
                      <a:r>
                        <a:rPr lang="fr-FR" sz="1600" b="1" kern="1200" dirty="0">
                          <a:solidFill>
                            <a:srgbClr val="FF0000"/>
                          </a:solidFill>
                          <a:effectLst/>
                          <a:latin typeface="+mn-lt"/>
                          <a:ea typeface="Times New Roman"/>
                        </a:rPr>
                        <a:t>Compléter le BT</a:t>
                      </a:r>
                      <a:endParaRPr lang="fr-FR" sz="1600" b="1" dirty="0">
                        <a:solidFill>
                          <a:srgbClr val="FF0000"/>
                        </a:solidFill>
                        <a:effectLst/>
                        <a:latin typeface="+mn-lt"/>
                      </a:endParaRPr>
                    </a:p>
                    <a:p>
                      <a:pPr fontAlgn="base">
                        <a:spcAft>
                          <a:spcPts val="0"/>
                        </a:spcAft>
                      </a:pPr>
                      <a:r>
                        <a:rPr lang="fr-FR" sz="1600" b="1" dirty="0">
                          <a:solidFill>
                            <a:srgbClr val="FF0000"/>
                          </a:solidFill>
                          <a:effectLst/>
                          <a:latin typeface="+mn-lt"/>
                          <a:ea typeface="Times New Roman"/>
                        </a:rPr>
                        <a:t> </a:t>
                      </a:r>
                      <a:endParaRPr lang="fr-FR" sz="1600" b="1" dirty="0">
                        <a:solidFill>
                          <a:srgbClr val="FF0000"/>
                        </a:solidFill>
                        <a:effectLst/>
                        <a:latin typeface="+mn-lt"/>
                      </a:endParaRPr>
                    </a:p>
                    <a:p>
                      <a:pPr fontAlgn="base">
                        <a:spcAft>
                          <a:spcPts val="0"/>
                        </a:spcAft>
                      </a:pPr>
                      <a:r>
                        <a:rPr lang="fr-FR" sz="1600" b="1" kern="1200" dirty="0">
                          <a:solidFill>
                            <a:srgbClr val="FF0000"/>
                          </a:solidFill>
                          <a:effectLst/>
                          <a:latin typeface="+mn-lt"/>
                          <a:ea typeface="Times New Roman"/>
                        </a:rPr>
                        <a:t>Etablir le compte rendu</a:t>
                      </a:r>
                      <a:endParaRPr lang="fr-FR" sz="1600" b="1" dirty="0">
                        <a:solidFill>
                          <a:srgbClr val="FF0000"/>
                        </a:solidFill>
                        <a:effectLst/>
                        <a:latin typeface="+mn-lt"/>
                      </a:endParaRPr>
                    </a:p>
                    <a:p>
                      <a:pPr fontAlgn="base">
                        <a:spcAft>
                          <a:spcPts val="0"/>
                        </a:spcAft>
                      </a:pPr>
                      <a:r>
                        <a:rPr lang="fr-FR" sz="1600" b="1" kern="1200" dirty="0">
                          <a:solidFill>
                            <a:srgbClr val="FF0000"/>
                          </a:solidFill>
                          <a:effectLst/>
                          <a:latin typeface="+mn-lt"/>
                          <a:ea typeface="Times New Roman"/>
                        </a:rPr>
                        <a:t> </a:t>
                      </a:r>
                      <a:endParaRPr lang="fr-FR" sz="1600" b="1" dirty="0">
                        <a:solidFill>
                          <a:srgbClr val="FF0000"/>
                        </a:solidFill>
                        <a:effectLst/>
                        <a:latin typeface="+mn-lt"/>
                      </a:endParaRPr>
                    </a:p>
                    <a:p>
                      <a:pPr fontAlgn="base">
                        <a:spcAft>
                          <a:spcPts val="0"/>
                        </a:spcAft>
                      </a:pPr>
                      <a:r>
                        <a:rPr lang="fr-FR" sz="1600" b="1" kern="1200" dirty="0">
                          <a:solidFill>
                            <a:srgbClr val="FF0000"/>
                          </a:solidFill>
                          <a:effectLst/>
                          <a:latin typeface="+mn-lt"/>
                          <a:ea typeface="Times New Roman"/>
                        </a:rPr>
                        <a:t>Associer des documents techniques…</a:t>
                      </a:r>
                      <a:endParaRPr lang="fr-FR" sz="1600" b="1" dirty="0">
                        <a:solidFill>
                          <a:srgbClr val="FF0000"/>
                        </a:solidFill>
                        <a:effectLst/>
                        <a:latin typeface="+mn-lt"/>
                      </a:endParaRPr>
                    </a:p>
                  </a:txBody>
                  <a:tcPr marL="90170" marR="90170" marT="46990" marB="46990" anchor="ctr"/>
                </a:tc>
              </a:tr>
            </a:tbl>
          </a:graphicData>
        </a:graphic>
      </p:graphicFrame>
      <p:sp>
        <p:nvSpPr>
          <p:cNvPr id="4" name="ZoneTexte 3"/>
          <p:cNvSpPr txBox="1"/>
          <p:nvPr/>
        </p:nvSpPr>
        <p:spPr>
          <a:xfrm>
            <a:off x="251520" y="975618"/>
            <a:ext cx="8640960" cy="400110"/>
          </a:xfrm>
          <a:prstGeom prst="rect">
            <a:avLst/>
          </a:prstGeom>
          <a:noFill/>
        </p:spPr>
        <p:txBody>
          <a:bodyPr wrap="square" rtlCol="0">
            <a:spAutoFit/>
          </a:bodyPr>
          <a:lstStyle/>
          <a:p>
            <a:pPr algn="ctr"/>
            <a:r>
              <a:rPr lang="fr-FR" sz="2000" b="1" dirty="0">
                <a:solidFill>
                  <a:srgbClr val="002060"/>
                </a:solidFill>
              </a:rPr>
              <a:t>Etude et réalisation de maintenance en entreprise (projet de deuxième </a:t>
            </a:r>
            <a:r>
              <a:rPr lang="fr-FR" sz="2000" b="1" dirty="0" smtClean="0">
                <a:solidFill>
                  <a:srgbClr val="002060"/>
                </a:solidFill>
              </a:rPr>
              <a:t>année)</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13</a:t>
            </a:fld>
            <a:endParaRPr lang="fr-FR"/>
          </a:p>
        </p:txBody>
      </p:sp>
    </p:spTree>
    <p:extLst>
      <p:ext uri="{BB962C8B-B14F-4D97-AF65-F5344CB8AC3E}">
        <p14:creationId xmlns="" xmlns:p14="http://schemas.microsoft.com/office/powerpoint/2010/main" val="455754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E52</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70844800"/>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37241885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2128852254"/>
              </p:ext>
            </p:extLst>
          </p:nvPr>
        </p:nvGraphicFramePr>
        <p:xfrm>
          <a:off x="251520" y="1484784"/>
          <a:ext cx="8640959" cy="3163116"/>
        </p:xfrm>
        <a:graphic>
          <a:graphicData uri="http://schemas.openxmlformats.org/drawingml/2006/table">
            <a:tbl>
              <a:tblPr>
                <a:tableStyleId>{5940675A-B579-460E-94D1-54222C63F5DA}</a:tableStyleId>
              </a:tblPr>
              <a:tblGrid>
                <a:gridCol w="2242630"/>
                <a:gridCol w="1999076"/>
                <a:gridCol w="2023994"/>
                <a:gridCol w="2375259"/>
              </a:tblGrid>
              <a:tr h="874576">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954084">
                <a:tc>
                  <a:txBody>
                    <a:bodyPr/>
                    <a:lstStyle/>
                    <a:p>
                      <a:pPr fontAlgn="base">
                        <a:spcAft>
                          <a:spcPts val="0"/>
                        </a:spcAft>
                      </a:pPr>
                      <a:r>
                        <a:rPr lang="fr-FR" sz="1600" dirty="0">
                          <a:solidFill>
                            <a:srgbClr val="002060"/>
                          </a:solidFill>
                          <a:effectLst/>
                          <a:latin typeface="+mn-lt"/>
                          <a:ea typeface="Times New Roman"/>
                          <a:cs typeface="Times New Roman"/>
                        </a:rPr>
                        <a:t>C31 Organiser la stratégie et la logistique de maintenance</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fontAlgn="base">
                        <a:spcAft>
                          <a:spcPts val="0"/>
                        </a:spcAft>
                      </a:pPr>
                      <a:r>
                        <a:rPr lang="fr-FR" sz="1600" dirty="0" smtClean="0">
                          <a:solidFill>
                            <a:srgbClr val="002060"/>
                          </a:solidFill>
                          <a:effectLst/>
                          <a:latin typeface="+mn-lt"/>
                          <a:ea typeface="Times New Roman"/>
                        </a:rPr>
                        <a:t>Mettre </a:t>
                      </a:r>
                      <a:r>
                        <a:rPr lang="fr-FR" sz="1600" dirty="0">
                          <a:solidFill>
                            <a:srgbClr val="002060"/>
                          </a:solidFill>
                          <a:effectLst/>
                          <a:latin typeface="+mn-lt"/>
                          <a:ea typeface="Times New Roman"/>
                        </a:rPr>
                        <a:t>à jour la base de données d’une GMAO (arborescence)</a:t>
                      </a:r>
                    </a:p>
                    <a:p>
                      <a:pPr fontAlgn="base">
                        <a:spcAft>
                          <a:spcPts val="0"/>
                        </a:spcAft>
                      </a:pPr>
                      <a:r>
                        <a:rPr lang="fr-FR" sz="1600" dirty="0">
                          <a:solidFill>
                            <a:srgbClr val="002060"/>
                          </a:solidFill>
                          <a:effectLst/>
                          <a:latin typeface="+mn-lt"/>
                          <a:ea typeface="Times New Roman"/>
                        </a:rPr>
                        <a:t> </a:t>
                      </a:r>
                      <a:endParaRPr lang="fr-FR" sz="1600" dirty="0" smtClean="0">
                        <a:solidFill>
                          <a:srgbClr val="002060"/>
                        </a:solidFill>
                        <a:effectLst/>
                        <a:latin typeface="+mn-lt"/>
                        <a:ea typeface="Times New Roman"/>
                      </a:endParaRPr>
                    </a:p>
                    <a:p>
                      <a:pPr fontAlgn="base">
                        <a:spcAft>
                          <a:spcPts val="0"/>
                        </a:spcAft>
                      </a:pPr>
                      <a:r>
                        <a:rPr lang="fr-FR" sz="1600" dirty="0" smtClean="0">
                          <a:solidFill>
                            <a:srgbClr val="002060"/>
                          </a:solidFill>
                          <a:effectLst/>
                          <a:latin typeface="+mn-lt"/>
                          <a:ea typeface="Times New Roman"/>
                        </a:rPr>
                        <a:t>Intégrer </a:t>
                      </a:r>
                      <a:r>
                        <a:rPr lang="fr-FR" sz="1600" dirty="0">
                          <a:solidFill>
                            <a:srgbClr val="002060"/>
                          </a:solidFill>
                          <a:effectLst/>
                          <a:latin typeface="+mn-lt"/>
                          <a:ea typeface="Times New Roman"/>
                        </a:rPr>
                        <a:t>l’organisation des activités de maintenance dans le logiciel de GMAO</a:t>
                      </a:r>
                    </a:p>
                  </a:txBody>
                  <a:tcPr marL="90170" marR="90170" marT="46990" marB="46990"/>
                </a:tc>
                <a:tc>
                  <a:txBody>
                    <a:bodyPr/>
                    <a:lstStyle/>
                    <a:p>
                      <a:pPr fontAlgn="base">
                        <a:spcAft>
                          <a:spcPts val="0"/>
                        </a:spcAft>
                      </a:pPr>
                      <a:r>
                        <a:rPr lang="fr-FR" sz="1600" dirty="0">
                          <a:solidFill>
                            <a:srgbClr val="002060"/>
                          </a:solidFill>
                          <a:effectLst/>
                          <a:latin typeface="+mn-lt"/>
                          <a:ea typeface="Times New Roman"/>
                        </a:rPr>
                        <a:t> </a:t>
                      </a:r>
                      <a:r>
                        <a:rPr lang="fr-FR" sz="1600" dirty="0" smtClean="0">
                          <a:solidFill>
                            <a:srgbClr val="002060"/>
                          </a:solidFill>
                          <a:effectLst/>
                          <a:latin typeface="+mn-lt"/>
                          <a:ea typeface="Times New Roman"/>
                        </a:rPr>
                        <a:t>La </a:t>
                      </a:r>
                      <a:r>
                        <a:rPr lang="fr-FR" sz="1600" dirty="0">
                          <a:solidFill>
                            <a:srgbClr val="002060"/>
                          </a:solidFill>
                          <a:effectLst/>
                          <a:latin typeface="+mn-lt"/>
                          <a:ea typeface="Times New Roman"/>
                        </a:rPr>
                        <a:t>base de données est mise à jour</a:t>
                      </a:r>
                    </a:p>
                    <a:p>
                      <a:pPr fontAlgn="base">
                        <a:spcAft>
                          <a:spcPts val="0"/>
                        </a:spcAft>
                      </a:pPr>
                      <a:r>
                        <a:rPr lang="fr-FR" sz="1600" dirty="0">
                          <a:solidFill>
                            <a:srgbClr val="002060"/>
                          </a:solidFill>
                          <a:effectLst/>
                          <a:latin typeface="+mn-lt"/>
                          <a:ea typeface="Times New Roman"/>
                        </a:rPr>
                        <a:t> </a:t>
                      </a:r>
                    </a:p>
                    <a:p>
                      <a:pPr fontAlgn="base">
                        <a:spcAft>
                          <a:spcPts val="0"/>
                        </a:spcAft>
                      </a:pPr>
                      <a:r>
                        <a:rPr lang="fr-FR" sz="1600" dirty="0">
                          <a:solidFill>
                            <a:srgbClr val="002060"/>
                          </a:solidFill>
                          <a:effectLst/>
                          <a:latin typeface="+mn-lt"/>
                          <a:ea typeface="Times New Roman"/>
                        </a:rPr>
                        <a:t> </a:t>
                      </a:r>
                      <a:endParaRPr lang="fr-FR" sz="1600" dirty="0" smtClean="0">
                        <a:solidFill>
                          <a:srgbClr val="002060"/>
                        </a:solidFill>
                        <a:effectLst/>
                        <a:latin typeface="+mn-lt"/>
                        <a:ea typeface="Times New Roman"/>
                      </a:endParaRPr>
                    </a:p>
                    <a:p>
                      <a:pPr fontAlgn="base">
                        <a:spcAft>
                          <a:spcPts val="0"/>
                        </a:spcAft>
                      </a:pPr>
                      <a:endParaRPr lang="fr-FR" sz="1600" dirty="0">
                        <a:solidFill>
                          <a:srgbClr val="002060"/>
                        </a:solidFill>
                        <a:effectLst/>
                        <a:latin typeface="+mn-lt"/>
                        <a:ea typeface="Times New Roman"/>
                      </a:endParaRPr>
                    </a:p>
                    <a:p>
                      <a:pPr fontAlgn="base">
                        <a:spcAft>
                          <a:spcPts val="0"/>
                        </a:spcAft>
                      </a:pPr>
                      <a:r>
                        <a:rPr lang="fr-FR" sz="1600" dirty="0">
                          <a:solidFill>
                            <a:srgbClr val="002060"/>
                          </a:solidFill>
                          <a:effectLst/>
                          <a:latin typeface="+mn-lt"/>
                          <a:ea typeface="Times New Roman"/>
                        </a:rPr>
                        <a:t>Le logiciel de GMAO est opérationnel.</a:t>
                      </a:r>
                    </a:p>
                    <a:p>
                      <a:pPr fontAlgn="base">
                        <a:spcAft>
                          <a:spcPts val="0"/>
                        </a:spcAft>
                      </a:pPr>
                      <a:r>
                        <a:rPr lang="fr-FR" sz="1600" dirty="0">
                          <a:solidFill>
                            <a:srgbClr val="002060"/>
                          </a:solidFill>
                          <a:effectLst/>
                          <a:latin typeface="+mn-lt"/>
                          <a:ea typeface="Times New Roman"/>
                        </a:rPr>
                        <a:t> </a:t>
                      </a:r>
                    </a:p>
                    <a:p>
                      <a:pPr fontAlgn="base">
                        <a:spcAft>
                          <a:spcPts val="0"/>
                        </a:spcAft>
                      </a:pPr>
                      <a:r>
                        <a:rPr lang="fr-FR" sz="1600" dirty="0">
                          <a:solidFill>
                            <a:srgbClr val="002060"/>
                          </a:solidFill>
                          <a:effectLst/>
                          <a:latin typeface="+mn-lt"/>
                          <a:ea typeface="Times New Roman"/>
                        </a:rPr>
                        <a:t> </a:t>
                      </a:r>
                    </a:p>
                  </a:txBody>
                  <a:tcPr marL="0" marR="0" marT="0" marB="0"/>
                </a:tc>
                <a:tc>
                  <a:txBody>
                    <a:bodyPr/>
                    <a:lstStyle/>
                    <a:p>
                      <a:pPr fontAlgn="base">
                        <a:spcAft>
                          <a:spcPts val="0"/>
                        </a:spcAft>
                      </a:pPr>
                      <a:endParaRPr lang="fr-FR" sz="1600" dirty="0">
                        <a:solidFill>
                          <a:srgbClr val="002060"/>
                        </a:solidFill>
                        <a:effectLst/>
                        <a:latin typeface="+mn-lt"/>
                        <a:ea typeface="Times New Roman"/>
                      </a:endParaRPr>
                    </a:p>
                    <a:p>
                      <a:pPr fontAlgn="base">
                        <a:spcAft>
                          <a:spcPts val="0"/>
                        </a:spcAft>
                      </a:pPr>
                      <a:r>
                        <a:rPr lang="fr-FR" sz="1600" dirty="0">
                          <a:solidFill>
                            <a:srgbClr val="002060"/>
                          </a:solidFill>
                          <a:effectLst/>
                          <a:latin typeface="+mn-lt"/>
                          <a:ea typeface="Times New Roman"/>
                        </a:rPr>
                        <a:t> </a:t>
                      </a:r>
                    </a:p>
                    <a:p>
                      <a:pPr fontAlgn="base">
                        <a:spcAft>
                          <a:spcPts val="0"/>
                        </a:spcAft>
                      </a:pPr>
                      <a:r>
                        <a:rPr lang="fr-FR" sz="1600" b="1" dirty="0">
                          <a:solidFill>
                            <a:srgbClr val="FF0000"/>
                          </a:solidFill>
                          <a:effectLst/>
                          <a:latin typeface="+mn-lt"/>
                          <a:ea typeface="Times New Roman"/>
                        </a:rPr>
                        <a:t>Intégrer une nouvelle donnée : machine, pièces de rechange, intervenant, fournisseur….</a:t>
                      </a:r>
                    </a:p>
                    <a:p>
                      <a:pPr fontAlgn="base">
                        <a:spcAft>
                          <a:spcPts val="0"/>
                        </a:spcAft>
                      </a:pPr>
                      <a:r>
                        <a:rPr lang="fr-FR" sz="1600" dirty="0">
                          <a:solidFill>
                            <a:srgbClr val="002060"/>
                          </a:solidFill>
                          <a:effectLst/>
                          <a:latin typeface="+mn-lt"/>
                          <a:ea typeface="Times New Roman"/>
                        </a:rPr>
                        <a:t> </a:t>
                      </a:r>
                    </a:p>
                    <a:p>
                      <a:pPr fontAlgn="base">
                        <a:spcAft>
                          <a:spcPts val="0"/>
                        </a:spcAft>
                      </a:pPr>
                      <a:r>
                        <a:rPr lang="fr-FR" sz="1600" dirty="0">
                          <a:solidFill>
                            <a:srgbClr val="002060"/>
                          </a:solidFill>
                          <a:effectLst/>
                          <a:latin typeface="+mn-lt"/>
                          <a:ea typeface="Times New Roman"/>
                        </a:rPr>
                        <a:t> </a:t>
                      </a:r>
                    </a:p>
                  </a:txBody>
                  <a:tcPr marL="90170" marR="90170" marT="46990" marB="46990"/>
                </a:tc>
              </a:tr>
            </a:tbl>
          </a:graphicData>
        </a:graphic>
      </p:graphicFrame>
      <p:sp>
        <p:nvSpPr>
          <p:cNvPr id="4" name="ZoneTexte 3"/>
          <p:cNvSpPr txBox="1"/>
          <p:nvPr/>
        </p:nvSpPr>
        <p:spPr>
          <a:xfrm>
            <a:off x="251520" y="975618"/>
            <a:ext cx="8640960" cy="400110"/>
          </a:xfrm>
          <a:prstGeom prst="rect">
            <a:avLst/>
          </a:prstGeom>
          <a:noFill/>
        </p:spPr>
        <p:txBody>
          <a:bodyPr wrap="square" rtlCol="0">
            <a:spAutoFit/>
          </a:bodyPr>
          <a:lstStyle/>
          <a:p>
            <a:pPr algn="ctr"/>
            <a:r>
              <a:rPr lang="fr-FR" sz="2000" b="1" dirty="0">
                <a:solidFill>
                  <a:srgbClr val="002060"/>
                </a:solidFill>
              </a:rPr>
              <a:t>Organisation de la </a:t>
            </a:r>
            <a:r>
              <a:rPr lang="fr-FR" sz="2000" b="1" dirty="0" smtClean="0">
                <a:solidFill>
                  <a:srgbClr val="002060"/>
                </a:solidFill>
              </a:rPr>
              <a:t>maintenance</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14</a:t>
            </a:fld>
            <a:endParaRPr lang="fr-FR"/>
          </a:p>
        </p:txBody>
      </p:sp>
    </p:spTree>
    <p:extLst>
      <p:ext uri="{BB962C8B-B14F-4D97-AF65-F5344CB8AC3E}">
        <p14:creationId xmlns="" xmlns:p14="http://schemas.microsoft.com/office/powerpoint/2010/main" val="335226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E52</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34609655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624877869"/>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1156455493"/>
              </p:ext>
            </p:extLst>
          </p:nvPr>
        </p:nvGraphicFramePr>
        <p:xfrm>
          <a:off x="251520" y="1484784"/>
          <a:ext cx="8640959" cy="2214269"/>
        </p:xfrm>
        <a:graphic>
          <a:graphicData uri="http://schemas.openxmlformats.org/drawingml/2006/table">
            <a:tbl>
              <a:tblPr>
                <a:tableStyleId>{5940675A-B579-460E-94D1-54222C63F5DA}</a:tableStyleId>
              </a:tblPr>
              <a:tblGrid>
                <a:gridCol w="2242630"/>
                <a:gridCol w="1999076"/>
                <a:gridCol w="2023994"/>
                <a:gridCol w="2375259"/>
              </a:tblGrid>
              <a:tr h="874576">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1339693">
                <a:tc>
                  <a:txBody>
                    <a:bodyPr/>
                    <a:lstStyle/>
                    <a:p>
                      <a:pPr>
                        <a:spcAft>
                          <a:spcPts val="0"/>
                        </a:spcAft>
                      </a:pPr>
                      <a:r>
                        <a:rPr lang="fr-FR" sz="1600" dirty="0">
                          <a:solidFill>
                            <a:srgbClr val="002060"/>
                          </a:solidFill>
                          <a:effectLst/>
                          <a:latin typeface="+mn-lt"/>
                          <a:ea typeface="Calibri"/>
                          <a:cs typeface="Times New Roman"/>
                        </a:rPr>
                        <a:t>C32 Préparer les interventions de maintenance corrective et préventive</a:t>
                      </a:r>
                    </a:p>
                  </a:txBody>
                  <a:tcPr marL="90170" marR="90170" marT="46990" marB="46990" anchor="ctr"/>
                </a:tc>
                <a:tc>
                  <a:txBody>
                    <a:bodyPr/>
                    <a:lstStyle/>
                    <a:p>
                      <a:pPr fontAlgn="base">
                        <a:spcAft>
                          <a:spcPts val="0"/>
                        </a:spcAft>
                      </a:pPr>
                      <a:r>
                        <a:rPr lang="fr-FR" sz="1600" dirty="0">
                          <a:solidFill>
                            <a:srgbClr val="002060"/>
                          </a:solidFill>
                          <a:effectLst/>
                          <a:latin typeface="+mn-lt"/>
                          <a:ea typeface="Times New Roman"/>
                        </a:rPr>
                        <a:t>Renseigner la GMAO des opérations préventives à mener</a:t>
                      </a:r>
                    </a:p>
                  </a:txBody>
                  <a:tcPr marL="90170" marR="90170" marT="46990" marB="46990"/>
                </a:tc>
                <a:tc>
                  <a:txBody>
                    <a:bodyPr/>
                    <a:lstStyle/>
                    <a:p>
                      <a:pPr fontAlgn="base">
                        <a:spcAft>
                          <a:spcPts val="0"/>
                        </a:spcAft>
                      </a:pPr>
                      <a:r>
                        <a:rPr lang="fr-FR" sz="1600" dirty="0">
                          <a:solidFill>
                            <a:srgbClr val="002060"/>
                          </a:solidFill>
                          <a:effectLst/>
                          <a:latin typeface="+mn-lt"/>
                          <a:ea typeface="Times New Roman"/>
                        </a:rPr>
                        <a:t>Le plan de maintenance préventive est opérationnel dans la GMAO</a:t>
                      </a:r>
                    </a:p>
                  </a:txBody>
                  <a:tcPr marL="0" marR="0" marT="0" marB="0"/>
                </a:tc>
                <a:tc>
                  <a:txBody>
                    <a:bodyPr/>
                    <a:lstStyle/>
                    <a:p>
                      <a:pPr fontAlgn="base">
                        <a:spcAft>
                          <a:spcPts val="0"/>
                        </a:spcAft>
                      </a:pPr>
                      <a:r>
                        <a:rPr lang="fr-FR" sz="1600" b="1" dirty="0">
                          <a:solidFill>
                            <a:srgbClr val="FF0000"/>
                          </a:solidFill>
                          <a:effectLst/>
                          <a:latin typeface="+mn-lt"/>
                          <a:ea typeface="Times New Roman"/>
                        </a:rPr>
                        <a:t>Intégrer dans la GMAO les nouvelles opérations préventives</a:t>
                      </a:r>
                    </a:p>
                  </a:txBody>
                  <a:tcPr marL="90170" marR="90170" marT="46990" marB="46990"/>
                </a:tc>
              </a:tr>
            </a:tbl>
          </a:graphicData>
        </a:graphic>
      </p:graphicFrame>
      <p:sp>
        <p:nvSpPr>
          <p:cNvPr id="4" name="ZoneTexte 3"/>
          <p:cNvSpPr txBox="1"/>
          <p:nvPr/>
        </p:nvSpPr>
        <p:spPr>
          <a:xfrm>
            <a:off x="251520" y="975618"/>
            <a:ext cx="8640960" cy="400110"/>
          </a:xfrm>
          <a:prstGeom prst="rect">
            <a:avLst/>
          </a:prstGeom>
          <a:noFill/>
        </p:spPr>
        <p:txBody>
          <a:bodyPr wrap="square" rtlCol="0">
            <a:spAutoFit/>
          </a:bodyPr>
          <a:lstStyle/>
          <a:p>
            <a:pPr algn="ctr"/>
            <a:r>
              <a:rPr lang="fr-FR" sz="2000" b="1" dirty="0">
                <a:solidFill>
                  <a:srgbClr val="002060"/>
                </a:solidFill>
              </a:rPr>
              <a:t>Organisation de la </a:t>
            </a:r>
            <a:r>
              <a:rPr lang="fr-FR" sz="2000" b="1" dirty="0" smtClean="0">
                <a:solidFill>
                  <a:srgbClr val="002060"/>
                </a:solidFill>
              </a:rPr>
              <a:t>maintenance</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15</a:t>
            </a:fld>
            <a:endParaRPr lang="fr-FR"/>
          </a:p>
        </p:txBody>
      </p:sp>
    </p:spTree>
    <p:extLst>
      <p:ext uri="{BB962C8B-B14F-4D97-AF65-F5344CB8AC3E}">
        <p14:creationId xmlns="" xmlns:p14="http://schemas.microsoft.com/office/powerpoint/2010/main" val="3585465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E52</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88889455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48010440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4" name="ZoneTexte 3"/>
          <p:cNvSpPr txBox="1"/>
          <p:nvPr/>
        </p:nvSpPr>
        <p:spPr>
          <a:xfrm>
            <a:off x="251520" y="975618"/>
            <a:ext cx="8640960" cy="400110"/>
          </a:xfrm>
          <a:prstGeom prst="rect">
            <a:avLst/>
          </a:prstGeom>
          <a:noFill/>
        </p:spPr>
        <p:txBody>
          <a:bodyPr wrap="square" rtlCol="0">
            <a:spAutoFit/>
          </a:bodyPr>
          <a:lstStyle/>
          <a:p>
            <a:pPr algn="ctr"/>
            <a:r>
              <a:rPr lang="fr-FR" sz="2000" b="1" dirty="0">
                <a:solidFill>
                  <a:srgbClr val="002060"/>
                </a:solidFill>
              </a:rPr>
              <a:t>Organisation de la </a:t>
            </a:r>
            <a:r>
              <a:rPr lang="fr-FR" sz="2000" b="1" dirty="0" smtClean="0">
                <a:solidFill>
                  <a:srgbClr val="002060"/>
                </a:solidFill>
              </a:rPr>
              <a:t>maintenance</a:t>
            </a:r>
            <a:endParaRPr lang="fr-FR" sz="2000" b="1" dirty="0">
              <a:solidFill>
                <a:srgbClr val="002060"/>
              </a:solidFill>
            </a:endParaRPr>
          </a:p>
        </p:txBody>
      </p:sp>
      <p:sp>
        <p:nvSpPr>
          <p:cNvPr id="19" name="Rectangle 18"/>
          <p:cNvSpPr/>
          <p:nvPr/>
        </p:nvSpPr>
        <p:spPr>
          <a:xfrm>
            <a:off x="754410" y="4719047"/>
            <a:ext cx="7635180" cy="830997"/>
          </a:xfrm>
          <a:prstGeom prst="rect">
            <a:avLst/>
          </a:prstGeom>
          <a:solidFill>
            <a:srgbClr val="FFFF99"/>
          </a:solidFill>
        </p:spPr>
        <p:txBody>
          <a:bodyPr wrap="square">
            <a:spAutoFit/>
          </a:bodyPr>
          <a:lstStyle/>
          <a:p>
            <a:pPr algn="ctr"/>
            <a:r>
              <a:rPr lang="fr-FR" sz="2400" b="1" dirty="0" smtClean="0">
                <a:solidFill>
                  <a:srgbClr val="002060"/>
                </a:solidFill>
              </a:rPr>
              <a:t>D’autres compétences non spécifiques peuvent être certifiées en utilisant l’outil de gestion « GMAO »</a:t>
            </a:r>
            <a:endParaRPr lang="fr-FR" sz="24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16</a:t>
            </a:fld>
            <a:endParaRPr lang="fr-FR"/>
          </a:p>
        </p:txBody>
      </p:sp>
      <p:sp>
        <p:nvSpPr>
          <p:cNvPr id="7" name="Rectangle 6"/>
          <p:cNvSpPr/>
          <p:nvPr/>
        </p:nvSpPr>
        <p:spPr>
          <a:xfrm>
            <a:off x="954359" y="1628800"/>
            <a:ext cx="7921635" cy="1323439"/>
          </a:xfrm>
          <a:prstGeom prst="rect">
            <a:avLst/>
          </a:prstGeom>
        </p:spPr>
        <p:txBody>
          <a:bodyPr wrap="square">
            <a:spAutoFit/>
          </a:bodyPr>
          <a:lstStyle/>
          <a:p>
            <a:pPr fontAlgn="base">
              <a:spcAft>
                <a:spcPts val="0"/>
              </a:spcAft>
            </a:pPr>
            <a:r>
              <a:rPr lang="fr-FR" sz="2000" b="1" dirty="0">
                <a:solidFill>
                  <a:srgbClr val="002060"/>
                </a:solidFill>
                <a:ea typeface="Times New Roman"/>
                <a:cs typeface="Times New Roman"/>
              </a:rPr>
              <a:t>C31 Organiser la stratégie et la logistique de </a:t>
            </a:r>
            <a:r>
              <a:rPr lang="fr-FR" sz="2000" b="1" dirty="0" smtClean="0">
                <a:solidFill>
                  <a:srgbClr val="002060"/>
                </a:solidFill>
                <a:ea typeface="Times New Roman"/>
                <a:cs typeface="Times New Roman"/>
              </a:rPr>
              <a:t>maintenance</a:t>
            </a:r>
          </a:p>
          <a:p>
            <a:pPr marL="800100" lvl="1" indent="-342900" fontAlgn="base">
              <a:buFont typeface="Arial" panose="020B0604020202020204" pitchFamily="34" charset="0"/>
              <a:buChar char="•"/>
            </a:pPr>
            <a:r>
              <a:rPr lang="fr-FR" sz="2000" dirty="0">
                <a:solidFill>
                  <a:srgbClr val="002060"/>
                </a:solidFill>
                <a:ea typeface="Calibri"/>
                <a:cs typeface="Times New Roman"/>
              </a:rPr>
              <a:t>Mettre à jour la base de données d’une GMAO (arborescence)</a:t>
            </a:r>
          </a:p>
          <a:p>
            <a:pPr marL="800100" lvl="1" indent="-342900" fontAlgn="base">
              <a:buFont typeface="Arial" panose="020B0604020202020204" pitchFamily="34" charset="0"/>
              <a:buChar char="•"/>
            </a:pPr>
            <a:r>
              <a:rPr lang="fr-FR" sz="2000" dirty="0">
                <a:solidFill>
                  <a:srgbClr val="002060"/>
                </a:solidFill>
                <a:ea typeface="Calibri"/>
                <a:cs typeface="Times New Roman"/>
              </a:rPr>
              <a:t>Intégrer l’organisation des activités de maintenance dans le logiciel de </a:t>
            </a:r>
            <a:r>
              <a:rPr lang="fr-FR" sz="2000" dirty="0" smtClean="0">
                <a:solidFill>
                  <a:srgbClr val="002060"/>
                </a:solidFill>
                <a:ea typeface="Calibri"/>
                <a:cs typeface="Times New Roman"/>
              </a:rPr>
              <a:t>GMAO</a:t>
            </a:r>
            <a:endParaRPr lang="fr-FR" sz="2000" dirty="0">
              <a:solidFill>
                <a:srgbClr val="002060"/>
              </a:solidFill>
              <a:ea typeface="Calibri"/>
              <a:cs typeface="Times New Roman"/>
            </a:endParaRPr>
          </a:p>
        </p:txBody>
      </p:sp>
      <p:sp>
        <p:nvSpPr>
          <p:cNvPr id="20" name="Rectangle 19"/>
          <p:cNvSpPr/>
          <p:nvPr/>
        </p:nvSpPr>
        <p:spPr>
          <a:xfrm>
            <a:off x="954360" y="3287951"/>
            <a:ext cx="7921635" cy="707886"/>
          </a:xfrm>
          <a:prstGeom prst="rect">
            <a:avLst/>
          </a:prstGeom>
        </p:spPr>
        <p:txBody>
          <a:bodyPr wrap="square">
            <a:spAutoFit/>
          </a:bodyPr>
          <a:lstStyle/>
          <a:p>
            <a:pPr>
              <a:spcAft>
                <a:spcPts val="0"/>
              </a:spcAft>
            </a:pPr>
            <a:r>
              <a:rPr lang="fr-FR" sz="2000" b="1" dirty="0">
                <a:solidFill>
                  <a:srgbClr val="002060"/>
                </a:solidFill>
                <a:ea typeface="Calibri"/>
                <a:cs typeface="Times New Roman"/>
              </a:rPr>
              <a:t>C32 Préparer les interventions de maintenance corrective et </a:t>
            </a:r>
            <a:r>
              <a:rPr lang="fr-FR" sz="2000" b="1" dirty="0" smtClean="0">
                <a:solidFill>
                  <a:srgbClr val="002060"/>
                </a:solidFill>
                <a:ea typeface="Calibri"/>
                <a:cs typeface="Times New Roman"/>
              </a:rPr>
              <a:t>préventive</a:t>
            </a:r>
          </a:p>
          <a:p>
            <a:pPr marL="800100" lvl="1" indent="-342900">
              <a:buFont typeface="Arial" panose="020B0604020202020204" pitchFamily="34" charset="0"/>
              <a:buChar char="•"/>
            </a:pPr>
            <a:r>
              <a:rPr lang="fr-FR" sz="2000" dirty="0">
                <a:solidFill>
                  <a:srgbClr val="002060"/>
                </a:solidFill>
                <a:ea typeface="Calibri"/>
                <a:cs typeface="Times New Roman"/>
              </a:rPr>
              <a:t>Renseigner la GMAO des opérations préventives à </a:t>
            </a:r>
            <a:r>
              <a:rPr lang="fr-FR" sz="2000" dirty="0" smtClean="0">
                <a:solidFill>
                  <a:srgbClr val="002060"/>
                </a:solidFill>
                <a:ea typeface="Calibri"/>
                <a:cs typeface="Times New Roman"/>
              </a:rPr>
              <a:t>mener</a:t>
            </a:r>
            <a:endParaRPr lang="fr-FR" sz="2000" dirty="0">
              <a:solidFill>
                <a:srgbClr val="002060"/>
              </a:solidFill>
              <a:ea typeface="Calibri"/>
              <a:cs typeface="Times New Roman"/>
            </a:endParaRPr>
          </a:p>
        </p:txBody>
      </p:sp>
    </p:spTree>
    <p:extLst>
      <p:ext uri="{BB962C8B-B14F-4D97-AF65-F5344CB8AC3E}">
        <p14:creationId xmlns="" xmlns:p14="http://schemas.microsoft.com/office/powerpoint/2010/main" val="14825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2400" b="1" dirty="0" smtClean="0">
                <a:solidFill>
                  <a:schemeClr val="accent5">
                    <a:lumMod val="60000"/>
                    <a:lumOff val="40000"/>
                  </a:schemeClr>
                </a:solidFill>
              </a:rPr>
              <a:t>Autres compétences à certifier en utilisant la G.M.A.O.</a:t>
            </a:r>
            <a:endParaRPr lang="fr-FR" sz="24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995429447"/>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41806134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1935322476"/>
              </p:ext>
            </p:extLst>
          </p:nvPr>
        </p:nvGraphicFramePr>
        <p:xfrm>
          <a:off x="251520" y="1484784"/>
          <a:ext cx="8640959" cy="2929134"/>
        </p:xfrm>
        <a:graphic>
          <a:graphicData uri="http://schemas.openxmlformats.org/drawingml/2006/table">
            <a:tbl>
              <a:tblPr>
                <a:tableStyleId>{5940675A-B579-460E-94D1-54222C63F5DA}</a:tableStyleId>
              </a:tblPr>
              <a:tblGrid>
                <a:gridCol w="2242630"/>
                <a:gridCol w="1999076"/>
                <a:gridCol w="2023994"/>
                <a:gridCol w="2375259"/>
              </a:tblGrid>
              <a:tr h="795534">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1940770">
                <a:tc>
                  <a:txBody>
                    <a:bodyPr/>
                    <a:lstStyle/>
                    <a:p>
                      <a:pPr fontAlgn="base">
                        <a:spcAft>
                          <a:spcPts val="0"/>
                        </a:spcAft>
                      </a:pPr>
                      <a:r>
                        <a:rPr lang="fr-FR" sz="1400" dirty="0">
                          <a:solidFill>
                            <a:srgbClr val="002060"/>
                          </a:solidFill>
                          <a:effectLst/>
                          <a:latin typeface="+mn-lt"/>
                          <a:ea typeface="Times New Roman"/>
                          <a:cs typeface="Times New Roman"/>
                        </a:rPr>
                        <a:t>C21 Analyser la fiabilité, la maintenabilité et la sécurité</a:t>
                      </a:r>
                      <a:endParaRPr lang="fr-FR" sz="1400" dirty="0">
                        <a:solidFill>
                          <a:srgbClr val="002060"/>
                        </a:solidFill>
                        <a:effectLst/>
                        <a:latin typeface="+mn-lt"/>
                        <a:ea typeface="Calibri"/>
                        <a:cs typeface="Times New Roman"/>
                      </a:endParaRPr>
                    </a:p>
                  </a:txBody>
                  <a:tcPr marL="90170" marR="90170" marT="46990" marB="46990" anchor="ctr"/>
                </a:tc>
                <a:tc>
                  <a:txBody>
                    <a:bodyPr/>
                    <a:lstStyle/>
                    <a:p>
                      <a:pPr fontAlgn="base">
                        <a:spcAft>
                          <a:spcPts val="0"/>
                        </a:spcAft>
                      </a:pPr>
                      <a:r>
                        <a:rPr lang="fr-FR" sz="1400" kern="1200" dirty="0">
                          <a:solidFill>
                            <a:srgbClr val="002060"/>
                          </a:solidFill>
                          <a:effectLst/>
                          <a:latin typeface="+mn-lt"/>
                          <a:ea typeface="Times New Roman"/>
                        </a:rPr>
                        <a:t>Déterminer les indicateurs de fiabilité du bien </a:t>
                      </a:r>
                      <a:endParaRPr lang="fr-FR" sz="1400" dirty="0">
                        <a:solidFill>
                          <a:srgbClr val="002060"/>
                        </a:solidFill>
                        <a:effectLst/>
                        <a:latin typeface="+mn-lt"/>
                        <a:ea typeface="Times New Roman"/>
                      </a:endParaRPr>
                    </a:p>
                    <a:p>
                      <a:pPr fontAlgn="base">
                        <a:spcAft>
                          <a:spcPts val="0"/>
                        </a:spcAft>
                      </a:pPr>
                      <a:r>
                        <a:rPr lang="fr-FR" sz="1400" kern="1200" dirty="0">
                          <a:solidFill>
                            <a:srgbClr val="002060"/>
                          </a:solidFill>
                          <a:effectLst/>
                          <a:latin typeface="+mn-lt"/>
                          <a:ea typeface="Times New Roman"/>
                        </a:rPr>
                        <a:t> </a:t>
                      </a:r>
                      <a:endParaRPr lang="fr-FR" sz="1400" dirty="0">
                        <a:solidFill>
                          <a:srgbClr val="002060"/>
                        </a:solidFill>
                        <a:effectLst/>
                        <a:latin typeface="+mn-lt"/>
                        <a:ea typeface="Times New Roman"/>
                      </a:endParaRPr>
                    </a:p>
                    <a:p>
                      <a:pPr fontAlgn="base">
                        <a:spcAft>
                          <a:spcPts val="0"/>
                        </a:spcAft>
                      </a:pPr>
                      <a:r>
                        <a:rPr lang="fr-FR" sz="1400" kern="1200" dirty="0">
                          <a:solidFill>
                            <a:srgbClr val="002060"/>
                          </a:solidFill>
                          <a:effectLst/>
                          <a:latin typeface="+mn-lt"/>
                          <a:ea typeface="Times New Roman"/>
                        </a:rPr>
                        <a:t> </a:t>
                      </a:r>
                      <a:endParaRPr lang="fr-FR" sz="1400" dirty="0">
                        <a:solidFill>
                          <a:srgbClr val="002060"/>
                        </a:solidFill>
                        <a:effectLst/>
                        <a:latin typeface="+mn-lt"/>
                        <a:ea typeface="Times New Roman"/>
                      </a:endParaRPr>
                    </a:p>
                    <a:p>
                      <a:pPr fontAlgn="base">
                        <a:spcAft>
                          <a:spcPts val="0"/>
                        </a:spcAft>
                      </a:pPr>
                      <a:r>
                        <a:rPr lang="fr-FR" sz="1400" dirty="0">
                          <a:solidFill>
                            <a:srgbClr val="002060"/>
                          </a:solidFill>
                          <a:effectLst/>
                          <a:latin typeface="+mn-lt"/>
                          <a:ea typeface="Times New Roman"/>
                        </a:rPr>
                        <a:t>Déterminer l’indicateur de maintenabilité du </a:t>
                      </a:r>
                      <a:r>
                        <a:rPr lang="fr-FR" sz="1400" dirty="0" smtClean="0">
                          <a:solidFill>
                            <a:srgbClr val="002060"/>
                          </a:solidFill>
                          <a:effectLst/>
                          <a:latin typeface="+mn-lt"/>
                          <a:ea typeface="Times New Roman"/>
                        </a:rPr>
                        <a:t>bien</a:t>
                      </a:r>
                      <a:endParaRPr lang="fr-FR" sz="1400" dirty="0">
                        <a:solidFill>
                          <a:srgbClr val="002060"/>
                        </a:solidFill>
                        <a:effectLst/>
                        <a:latin typeface="+mn-lt"/>
                        <a:ea typeface="Times New Roman"/>
                      </a:endParaRPr>
                    </a:p>
                  </a:txBody>
                  <a:tcPr marL="90170" marR="90170" marT="46990" marB="46990"/>
                </a:tc>
                <a:tc>
                  <a:txBody>
                    <a:bodyPr/>
                    <a:lstStyle/>
                    <a:p>
                      <a:pPr fontAlgn="base">
                        <a:spcAft>
                          <a:spcPts val="0"/>
                        </a:spcAft>
                      </a:pPr>
                      <a:r>
                        <a:rPr lang="fr-FR" sz="1400" dirty="0">
                          <a:solidFill>
                            <a:srgbClr val="002060"/>
                          </a:solidFill>
                          <a:effectLst/>
                          <a:latin typeface="+mn-lt"/>
                          <a:ea typeface="Times New Roman"/>
                        </a:rPr>
                        <a:t>L’indicateur de fiabilité est correctement choisi et sa valeur déterminée</a:t>
                      </a:r>
                    </a:p>
                    <a:p>
                      <a:pPr fontAlgn="base">
                        <a:spcAft>
                          <a:spcPts val="0"/>
                        </a:spcAft>
                      </a:pPr>
                      <a:r>
                        <a:rPr lang="fr-FR" sz="1400" dirty="0">
                          <a:solidFill>
                            <a:srgbClr val="002060"/>
                          </a:solidFill>
                          <a:effectLst/>
                          <a:latin typeface="+mn-lt"/>
                          <a:ea typeface="Times New Roman"/>
                        </a:rPr>
                        <a:t> </a:t>
                      </a:r>
                    </a:p>
                    <a:p>
                      <a:pPr fontAlgn="base">
                        <a:spcAft>
                          <a:spcPts val="0"/>
                        </a:spcAft>
                      </a:pPr>
                      <a:r>
                        <a:rPr lang="fr-FR" sz="1400" dirty="0">
                          <a:solidFill>
                            <a:srgbClr val="002060"/>
                          </a:solidFill>
                          <a:effectLst/>
                          <a:latin typeface="+mn-lt"/>
                          <a:ea typeface="Times New Roman"/>
                        </a:rPr>
                        <a:t> </a:t>
                      </a:r>
                    </a:p>
                    <a:p>
                      <a:pPr fontAlgn="base">
                        <a:spcAft>
                          <a:spcPts val="0"/>
                        </a:spcAft>
                      </a:pPr>
                      <a:r>
                        <a:rPr lang="fr-FR" sz="1400" dirty="0">
                          <a:solidFill>
                            <a:srgbClr val="002060"/>
                          </a:solidFill>
                          <a:effectLst/>
                          <a:latin typeface="+mn-lt"/>
                          <a:ea typeface="Times New Roman"/>
                        </a:rPr>
                        <a:t>L’indicateur de maintenabilité est correctement déterminé</a:t>
                      </a:r>
                    </a:p>
                    <a:p>
                      <a:pPr fontAlgn="base">
                        <a:spcAft>
                          <a:spcPts val="0"/>
                        </a:spcAft>
                      </a:pPr>
                      <a:r>
                        <a:rPr lang="fr-FR" sz="1400" dirty="0">
                          <a:solidFill>
                            <a:srgbClr val="002060"/>
                          </a:solidFill>
                          <a:effectLst/>
                          <a:latin typeface="+mn-lt"/>
                          <a:ea typeface="Times New Roman"/>
                        </a:rPr>
                        <a:t> </a:t>
                      </a:r>
                    </a:p>
                    <a:p>
                      <a:pPr fontAlgn="base">
                        <a:spcAft>
                          <a:spcPts val="0"/>
                        </a:spcAft>
                      </a:pPr>
                      <a:endParaRPr lang="fr-FR" sz="1400" dirty="0">
                        <a:solidFill>
                          <a:srgbClr val="002060"/>
                        </a:solidFill>
                        <a:effectLst/>
                        <a:latin typeface="+mn-lt"/>
                        <a:ea typeface="Times New Roman"/>
                      </a:endParaRPr>
                    </a:p>
                  </a:txBody>
                  <a:tcPr marL="0" marR="0" marT="0" marB="0"/>
                </a:tc>
                <a:tc>
                  <a:txBody>
                    <a:bodyPr/>
                    <a:lstStyle/>
                    <a:p>
                      <a:pPr fontAlgn="base">
                        <a:spcAft>
                          <a:spcPts val="0"/>
                        </a:spcAft>
                      </a:pPr>
                      <a:r>
                        <a:rPr lang="fr-FR" sz="1400" b="1" kern="1200" dirty="0">
                          <a:solidFill>
                            <a:srgbClr val="FF0000"/>
                          </a:solidFill>
                          <a:effectLst/>
                          <a:latin typeface="+mn-lt"/>
                          <a:ea typeface="Times New Roman"/>
                        </a:rPr>
                        <a:t>Faire calculer à la GMAO le nombre de pannes, la MTBF d’un bien pour une période donnée</a:t>
                      </a:r>
                      <a:endParaRPr lang="fr-FR" sz="1400" b="1" dirty="0">
                        <a:solidFill>
                          <a:srgbClr val="FF0000"/>
                        </a:solidFill>
                        <a:effectLst/>
                        <a:latin typeface="+mn-lt"/>
                        <a:ea typeface="Times New Roman"/>
                      </a:endParaRPr>
                    </a:p>
                    <a:p>
                      <a:pPr fontAlgn="base">
                        <a:spcAft>
                          <a:spcPts val="0"/>
                        </a:spcAft>
                      </a:pPr>
                      <a:r>
                        <a:rPr lang="fr-FR" sz="1400" kern="1200" dirty="0">
                          <a:effectLst/>
                          <a:latin typeface="+mn-lt"/>
                          <a:ea typeface="Times New Roman"/>
                        </a:rPr>
                        <a:t> </a:t>
                      </a:r>
                      <a:endParaRPr lang="fr-FR" sz="1400" dirty="0">
                        <a:effectLst/>
                        <a:latin typeface="+mn-lt"/>
                        <a:ea typeface="Times New Roman"/>
                      </a:endParaRPr>
                    </a:p>
                    <a:p>
                      <a:pPr fontAlgn="base">
                        <a:spcAft>
                          <a:spcPts val="0"/>
                        </a:spcAft>
                      </a:pPr>
                      <a:r>
                        <a:rPr lang="fr-FR" sz="1400" b="1" dirty="0">
                          <a:solidFill>
                            <a:srgbClr val="FF0000"/>
                          </a:solidFill>
                          <a:effectLst/>
                          <a:latin typeface="+mn-lt"/>
                          <a:ea typeface="Times New Roman"/>
                        </a:rPr>
                        <a:t>Faire calculer à la GMAO la MTTR d’un bien pour une période </a:t>
                      </a:r>
                      <a:r>
                        <a:rPr lang="fr-FR" sz="1400" b="1" dirty="0" smtClean="0">
                          <a:solidFill>
                            <a:srgbClr val="FF0000"/>
                          </a:solidFill>
                          <a:effectLst/>
                          <a:latin typeface="+mn-lt"/>
                          <a:ea typeface="Times New Roman"/>
                        </a:rPr>
                        <a:t>donnée</a:t>
                      </a:r>
                      <a:endParaRPr lang="fr-FR" sz="1400" dirty="0">
                        <a:effectLst/>
                        <a:latin typeface="+mn-lt"/>
                        <a:ea typeface="Times New Roman"/>
                      </a:endParaRPr>
                    </a:p>
                  </a:txBody>
                  <a:tcPr marL="90170" marR="90170" marT="46990" marB="46990"/>
                </a:tc>
              </a:tr>
            </a:tbl>
          </a:graphicData>
        </a:graphic>
      </p:graphicFrame>
      <p:sp>
        <p:nvSpPr>
          <p:cNvPr id="4" name="ZoneTexte 3"/>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E52 - Organisation </a:t>
            </a:r>
            <a:r>
              <a:rPr lang="fr-FR" sz="2000" b="1" dirty="0">
                <a:solidFill>
                  <a:srgbClr val="002060"/>
                </a:solidFill>
              </a:rPr>
              <a:t>de la </a:t>
            </a:r>
            <a:r>
              <a:rPr lang="fr-FR" sz="2000" b="1" dirty="0" smtClean="0">
                <a:solidFill>
                  <a:srgbClr val="002060"/>
                </a:solidFill>
              </a:rPr>
              <a:t>maintenance</a:t>
            </a:r>
            <a:endParaRPr lang="fr-FR" sz="2000" b="1" dirty="0">
              <a:solidFill>
                <a:srgbClr val="002060"/>
              </a:solidFill>
            </a:endParaRPr>
          </a:p>
        </p:txBody>
      </p:sp>
      <p:sp>
        <p:nvSpPr>
          <p:cNvPr id="19" name="Rectangle 18"/>
          <p:cNvSpPr/>
          <p:nvPr/>
        </p:nvSpPr>
        <p:spPr>
          <a:xfrm>
            <a:off x="754410" y="4725144"/>
            <a:ext cx="7635180" cy="1015663"/>
          </a:xfrm>
          <a:prstGeom prst="rect">
            <a:avLst/>
          </a:prstGeom>
          <a:solidFill>
            <a:srgbClr val="FFFF99"/>
          </a:solidFill>
        </p:spPr>
        <p:txBody>
          <a:bodyPr wrap="square">
            <a:spAutoFit/>
          </a:bodyPr>
          <a:lstStyle/>
          <a:p>
            <a:pPr algn="ctr"/>
            <a:r>
              <a:rPr lang="fr-FR" sz="2000" dirty="0">
                <a:solidFill>
                  <a:srgbClr val="002060"/>
                </a:solidFill>
              </a:rPr>
              <a:t>On évalue les compétences du candidat </a:t>
            </a:r>
            <a:r>
              <a:rPr lang="fr-FR" sz="2000" dirty="0" smtClean="0">
                <a:solidFill>
                  <a:srgbClr val="002060"/>
                </a:solidFill>
              </a:rPr>
              <a:t>à </a:t>
            </a:r>
            <a:r>
              <a:rPr lang="fr-FR" sz="2000" b="1" u="sng" dirty="0" smtClean="0">
                <a:solidFill>
                  <a:srgbClr val="002060"/>
                </a:solidFill>
              </a:rPr>
              <a:t>utiliser </a:t>
            </a:r>
            <a:r>
              <a:rPr lang="fr-FR" sz="2000" b="1" u="sng" dirty="0">
                <a:solidFill>
                  <a:srgbClr val="002060"/>
                </a:solidFill>
              </a:rPr>
              <a:t>la GMAO </a:t>
            </a:r>
            <a:r>
              <a:rPr lang="fr-FR" sz="2000" dirty="0">
                <a:solidFill>
                  <a:srgbClr val="002060"/>
                </a:solidFill>
              </a:rPr>
              <a:t>pour obtenir les indicateurs de maintenance (fiabilité, </a:t>
            </a:r>
            <a:r>
              <a:rPr lang="fr-FR" sz="2000" dirty="0" smtClean="0">
                <a:solidFill>
                  <a:srgbClr val="002060"/>
                </a:solidFill>
              </a:rPr>
              <a:t>maintenabilité) </a:t>
            </a:r>
            <a:r>
              <a:rPr lang="fr-FR" sz="2000" dirty="0">
                <a:solidFill>
                  <a:srgbClr val="002060"/>
                </a:solidFill>
              </a:rPr>
              <a:t>et non </a:t>
            </a:r>
            <a:r>
              <a:rPr lang="fr-FR" sz="2000" dirty="0" smtClean="0">
                <a:solidFill>
                  <a:srgbClr val="002060"/>
                </a:solidFill>
              </a:rPr>
              <a:t>ses </a:t>
            </a:r>
            <a:r>
              <a:rPr lang="fr-FR" sz="2000" dirty="0">
                <a:solidFill>
                  <a:srgbClr val="002060"/>
                </a:solidFill>
              </a:rPr>
              <a:t>compétences </a:t>
            </a:r>
            <a:r>
              <a:rPr lang="fr-FR" sz="2000" dirty="0" smtClean="0">
                <a:solidFill>
                  <a:srgbClr val="002060"/>
                </a:solidFill>
              </a:rPr>
              <a:t>pour </a:t>
            </a:r>
            <a:r>
              <a:rPr lang="fr-FR" sz="2000" b="1" dirty="0" smtClean="0">
                <a:solidFill>
                  <a:srgbClr val="002060"/>
                </a:solidFill>
              </a:rPr>
              <a:t>calculer les </a:t>
            </a:r>
            <a:r>
              <a:rPr lang="fr-FR" sz="2000" b="1" dirty="0">
                <a:solidFill>
                  <a:srgbClr val="002060"/>
                </a:solidFill>
              </a:rPr>
              <a:t>indicateurs</a:t>
            </a:r>
            <a:r>
              <a:rPr lang="fr-FR" sz="2000" dirty="0" smtClean="0">
                <a:solidFill>
                  <a:srgbClr val="002060"/>
                </a:solidFill>
              </a:rPr>
              <a:t>.</a:t>
            </a:r>
            <a:endParaRPr lang="fr-FR" sz="2000"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17</a:t>
            </a:fld>
            <a:endParaRPr lang="fr-FR"/>
          </a:p>
        </p:txBody>
      </p:sp>
    </p:spTree>
    <p:extLst>
      <p:ext uri="{BB962C8B-B14F-4D97-AF65-F5344CB8AC3E}">
        <p14:creationId xmlns="" xmlns:p14="http://schemas.microsoft.com/office/powerpoint/2010/main" val="41041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2400" b="1" dirty="0" smtClean="0">
                <a:solidFill>
                  <a:schemeClr val="accent5">
                    <a:lumMod val="60000"/>
                    <a:lumOff val="40000"/>
                  </a:schemeClr>
                </a:solidFill>
              </a:rPr>
              <a:t>Autres compétences à certifier en utilisant la G.M.A.O.</a:t>
            </a:r>
            <a:endParaRPr lang="fr-FR" sz="24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28483804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073303"/>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1054368128"/>
              </p:ext>
            </p:extLst>
          </p:nvPr>
        </p:nvGraphicFramePr>
        <p:xfrm>
          <a:off x="251520" y="1484784"/>
          <a:ext cx="8640959" cy="2462076"/>
        </p:xfrm>
        <a:graphic>
          <a:graphicData uri="http://schemas.openxmlformats.org/drawingml/2006/table">
            <a:tbl>
              <a:tblPr>
                <a:tableStyleId>{5940675A-B579-460E-94D1-54222C63F5DA}</a:tableStyleId>
              </a:tblPr>
              <a:tblGrid>
                <a:gridCol w="2242630"/>
                <a:gridCol w="1999076"/>
                <a:gridCol w="2023994"/>
                <a:gridCol w="2375259"/>
              </a:tblGrid>
              <a:tr h="874576">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954084">
                <a:tc>
                  <a:txBody>
                    <a:bodyPr/>
                    <a:lstStyle/>
                    <a:p>
                      <a:pPr fontAlgn="base">
                        <a:spcAft>
                          <a:spcPts val="0"/>
                        </a:spcAft>
                      </a:pPr>
                      <a:r>
                        <a:rPr lang="fr-FR" sz="1400" dirty="0">
                          <a:solidFill>
                            <a:srgbClr val="002060"/>
                          </a:solidFill>
                          <a:effectLst/>
                          <a:latin typeface="+mn-lt"/>
                          <a:ea typeface="Times New Roman"/>
                          <a:cs typeface="Times New Roman"/>
                        </a:rPr>
                        <a:t>C21 Analyser la fiabilité, la maintenabilité et la sécurité</a:t>
                      </a:r>
                      <a:endParaRPr lang="fr-FR" sz="1400" dirty="0">
                        <a:solidFill>
                          <a:srgbClr val="002060"/>
                        </a:solidFill>
                        <a:effectLst/>
                        <a:latin typeface="+mn-lt"/>
                        <a:ea typeface="Calibri"/>
                        <a:cs typeface="Times New Roman"/>
                      </a:endParaRPr>
                    </a:p>
                  </a:txBody>
                  <a:tcPr marL="90170" marR="90170" marT="46990" marB="46990" anchor="ctr"/>
                </a:tc>
                <a:tc>
                  <a:txBody>
                    <a:bodyPr/>
                    <a:lstStyle/>
                    <a:p>
                      <a:pPr fontAlgn="base">
                        <a:spcAft>
                          <a:spcPts val="0"/>
                        </a:spcAft>
                      </a:pPr>
                      <a:r>
                        <a:rPr lang="fr-FR" sz="1400" dirty="0" smtClean="0">
                          <a:solidFill>
                            <a:srgbClr val="002060"/>
                          </a:solidFill>
                          <a:effectLst/>
                          <a:latin typeface="+mn-lt"/>
                          <a:ea typeface="Times New Roman"/>
                        </a:rPr>
                        <a:t>Identifier </a:t>
                      </a:r>
                      <a:r>
                        <a:rPr lang="fr-FR" sz="1400" dirty="0">
                          <a:solidFill>
                            <a:srgbClr val="002060"/>
                          </a:solidFill>
                          <a:effectLst/>
                          <a:latin typeface="+mn-lt"/>
                          <a:ea typeface="Times New Roman"/>
                        </a:rPr>
                        <a:t>les sous-ensembles ou les composants du bien ou les fonctions les plus pénalisants du point de vue de la fiabilité et/ou de la maintenabilité</a:t>
                      </a:r>
                    </a:p>
                  </a:txBody>
                  <a:tcPr marL="90170" marR="90170" marT="46990" marB="46990"/>
                </a:tc>
                <a:tc>
                  <a:txBody>
                    <a:bodyPr/>
                    <a:lstStyle/>
                    <a:p>
                      <a:pPr fontAlgn="base">
                        <a:spcAft>
                          <a:spcPts val="0"/>
                        </a:spcAft>
                      </a:pPr>
                      <a:r>
                        <a:rPr lang="fr-FR" sz="1400" dirty="0">
                          <a:solidFill>
                            <a:srgbClr val="002060"/>
                          </a:solidFill>
                          <a:effectLst/>
                          <a:latin typeface="+mn-lt"/>
                          <a:ea typeface="Times New Roman"/>
                        </a:rPr>
                        <a:t> </a:t>
                      </a:r>
                      <a:r>
                        <a:rPr lang="fr-FR" sz="1400" dirty="0" smtClean="0">
                          <a:solidFill>
                            <a:srgbClr val="002060"/>
                          </a:solidFill>
                          <a:effectLst/>
                          <a:latin typeface="+mn-lt"/>
                          <a:ea typeface="Times New Roman"/>
                        </a:rPr>
                        <a:t>Les </a:t>
                      </a:r>
                      <a:r>
                        <a:rPr lang="fr-FR" sz="1400" dirty="0">
                          <a:solidFill>
                            <a:srgbClr val="002060"/>
                          </a:solidFill>
                          <a:effectLst/>
                          <a:latin typeface="+mn-lt"/>
                          <a:ea typeface="Times New Roman"/>
                        </a:rPr>
                        <a:t>sous-ensembles, les fonctions, les composants les plus pénalisants sont identifiés</a:t>
                      </a:r>
                    </a:p>
                  </a:txBody>
                  <a:tcPr marL="0" marR="0" marT="0" marB="0"/>
                </a:tc>
                <a:tc>
                  <a:txBody>
                    <a:bodyPr/>
                    <a:lstStyle/>
                    <a:p>
                      <a:pPr fontAlgn="base">
                        <a:spcAft>
                          <a:spcPts val="0"/>
                        </a:spcAft>
                      </a:pPr>
                      <a:r>
                        <a:rPr lang="fr-FR" sz="1400" b="1" dirty="0" smtClean="0">
                          <a:solidFill>
                            <a:srgbClr val="FF0000"/>
                          </a:solidFill>
                          <a:effectLst/>
                          <a:latin typeface="+mn-lt"/>
                          <a:ea typeface="Times New Roman"/>
                        </a:rPr>
                        <a:t>Faire </a:t>
                      </a:r>
                      <a:r>
                        <a:rPr lang="fr-FR" sz="1400" b="1" dirty="0">
                          <a:solidFill>
                            <a:srgbClr val="FF0000"/>
                          </a:solidFill>
                          <a:effectLst/>
                          <a:latin typeface="+mn-lt"/>
                          <a:ea typeface="Times New Roman"/>
                        </a:rPr>
                        <a:t>apparaitre par la GMAO le classement des sous-ensembles ou des composants du bien (histogramme de PARETO) à partir de la MTBF et de la MTTR.</a:t>
                      </a:r>
                    </a:p>
                  </a:txBody>
                  <a:tcPr marL="90170" marR="90170" marT="46990" marB="46990"/>
                </a:tc>
              </a:tr>
            </a:tbl>
          </a:graphicData>
        </a:graphic>
      </p:graphicFrame>
      <p:sp>
        <p:nvSpPr>
          <p:cNvPr id="4" name="ZoneTexte 3"/>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E52 - Organisation </a:t>
            </a:r>
            <a:r>
              <a:rPr lang="fr-FR" sz="2000" b="1" dirty="0">
                <a:solidFill>
                  <a:srgbClr val="002060"/>
                </a:solidFill>
              </a:rPr>
              <a:t>de la </a:t>
            </a:r>
            <a:r>
              <a:rPr lang="fr-FR" sz="2000" b="1" dirty="0" smtClean="0">
                <a:solidFill>
                  <a:srgbClr val="002060"/>
                </a:solidFill>
              </a:rPr>
              <a:t>maintenance</a:t>
            </a:r>
            <a:endParaRPr lang="fr-FR" sz="2000" b="1" dirty="0">
              <a:solidFill>
                <a:srgbClr val="002060"/>
              </a:solidFill>
            </a:endParaRPr>
          </a:p>
        </p:txBody>
      </p:sp>
      <p:sp>
        <p:nvSpPr>
          <p:cNvPr id="19" name="Rectangle 18"/>
          <p:cNvSpPr/>
          <p:nvPr/>
        </p:nvSpPr>
        <p:spPr>
          <a:xfrm>
            <a:off x="754410" y="4509120"/>
            <a:ext cx="7635180" cy="1015663"/>
          </a:xfrm>
          <a:prstGeom prst="rect">
            <a:avLst/>
          </a:prstGeom>
          <a:solidFill>
            <a:srgbClr val="FFFF99"/>
          </a:solidFill>
        </p:spPr>
        <p:txBody>
          <a:bodyPr wrap="square">
            <a:spAutoFit/>
          </a:bodyPr>
          <a:lstStyle/>
          <a:p>
            <a:pPr algn="ctr"/>
            <a:r>
              <a:rPr lang="fr-FR" sz="2000" dirty="0" smtClean="0">
                <a:solidFill>
                  <a:srgbClr val="002060"/>
                </a:solidFill>
              </a:rPr>
              <a:t>Quelle </a:t>
            </a:r>
            <a:r>
              <a:rPr lang="fr-FR" sz="2000" dirty="0">
                <a:solidFill>
                  <a:srgbClr val="002060"/>
                </a:solidFill>
              </a:rPr>
              <a:t>que soit la méthode d’obtention du diagramme de PARETO (Tableur ou GMAO</a:t>
            </a:r>
            <a:r>
              <a:rPr lang="fr-FR" sz="2000" dirty="0" smtClean="0">
                <a:solidFill>
                  <a:srgbClr val="002060"/>
                </a:solidFill>
              </a:rPr>
              <a:t>), on </a:t>
            </a:r>
            <a:r>
              <a:rPr lang="fr-FR" sz="2000" dirty="0">
                <a:solidFill>
                  <a:srgbClr val="002060"/>
                </a:solidFill>
              </a:rPr>
              <a:t>évalue les compétences du candidat </a:t>
            </a:r>
            <a:r>
              <a:rPr lang="fr-FR" sz="2000" dirty="0" smtClean="0">
                <a:solidFill>
                  <a:srgbClr val="002060"/>
                </a:solidFill>
              </a:rPr>
              <a:t>à </a:t>
            </a:r>
            <a:r>
              <a:rPr lang="fr-FR" sz="2000" b="1" u="sng" dirty="0" smtClean="0">
                <a:solidFill>
                  <a:srgbClr val="002060"/>
                </a:solidFill>
              </a:rPr>
              <a:t>analyser et prendre des décisions</a:t>
            </a:r>
            <a:r>
              <a:rPr lang="fr-FR" sz="2000" dirty="0" smtClean="0">
                <a:solidFill>
                  <a:srgbClr val="002060"/>
                </a:solidFill>
              </a:rPr>
              <a:t> (identifier les plus pénalisants)</a:t>
            </a:r>
            <a:endParaRPr lang="fr-FR" sz="2000"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18</a:t>
            </a:fld>
            <a:endParaRPr lang="fr-FR" dirty="0"/>
          </a:p>
        </p:txBody>
      </p:sp>
    </p:spTree>
    <p:extLst>
      <p:ext uri="{BB962C8B-B14F-4D97-AF65-F5344CB8AC3E}">
        <p14:creationId xmlns="" xmlns:p14="http://schemas.microsoft.com/office/powerpoint/2010/main" val="14292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2400" b="1" dirty="0" smtClean="0">
                <a:solidFill>
                  <a:schemeClr val="accent5">
                    <a:lumMod val="60000"/>
                    <a:lumOff val="40000"/>
                  </a:schemeClr>
                </a:solidFill>
              </a:rPr>
              <a:t>Autres compétences à certifier en utilisant la G.M.A.O.</a:t>
            </a:r>
            <a:endParaRPr lang="fr-FR" sz="24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51793835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59750853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4129184928"/>
              </p:ext>
            </p:extLst>
          </p:nvPr>
        </p:nvGraphicFramePr>
        <p:xfrm>
          <a:off x="251520" y="1484784"/>
          <a:ext cx="8640959" cy="4168956"/>
        </p:xfrm>
        <a:graphic>
          <a:graphicData uri="http://schemas.openxmlformats.org/drawingml/2006/table">
            <a:tbl>
              <a:tblPr>
                <a:tableStyleId>{5940675A-B579-460E-94D1-54222C63F5DA}</a:tableStyleId>
              </a:tblPr>
              <a:tblGrid>
                <a:gridCol w="2242630"/>
                <a:gridCol w="1999076"/>
                <a:gridCol w="2023994"/>
                <a:gridCol w="2375259"/>
              </a:tblGrid>
              <a:tr h="874576">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954084">
                <a:tc>
                  <a:txBody>
                    <a:bodyPr/>
                    <a:lstStyle/>
                    <a:p>
                      <a:pPr fontAlgn="base">
                        <a:spcAft>
                          <a:spcPts val="0"/>
                        </a:spcAft>
                      </a:pPr>
                      <a:r>
                        <a:rPr lang="fr-FR" sz="1400" dirty="0">
                          <a:solidFill>
                            <a:srgbClr val="002060"/>
                          </a:solidFill>
                          <a:effectLst/>
                          <a:latin typeface="Arial"/>
                          <a:ea typeface="Times New Roman"/>
                          <a:cs typeface="Times New Roman"/>
                        </a:rPr>
                        <a:t>C31 Organiser la stratégie et la logistique de maintenance</a:t>
                      </a:r>
                      <a:endParaRPr lang="fr-FR" sz="1400" dirty="0">
                        <a:solidFill>
                          <a:srgbClr val="002060"/>
                        </a:solidFill>
                        <a:effectLst/>
                        <a:latin typeface="Calibri"/>
                        <a:ea typeface="Calibri"/>
                        <a:cs typeface="Times New Roman"/>
                      </a:endParaRPr>
                    </a:p>
                  </a:txBody>
                  <a:tcPr marL="90170" marR="90170" marT="46990" marB="46990" anchor="ctr"/>
                </a:tc>
                <a:tc>
                  <a:txBody>
                    <a:bodyPr/>
                    <a:lstStyle/>
                    <a:p>
                      <a:pPr fontAlgn="base">
                        <a:spcAft>
                          <a:spcPts val="0"/>
                        </a:spcAft>
                      </a:pPr>
                      <a:r>
                        <a:rPr lang="fr-FR" sz="1400" dirty="0">
                          <a:solidFill>
                            <a:srgbClr val="002060"/>
                          </a:solidFill>
                          <a:effectLst/>
                          <a:latin typeface="Arial"/>
                          <a:ea typeface="Times New Roman"/>
                        </a:rPr>
                        <a:t>Déterminer les indicateurs de disponibilité des biens et les coûts liés à la maintenance</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 </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Identifier les biens stratégiques de l’entreprise, les biens les plus pénalisants d’un point de vue technico-économique</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 </a:t>
                      </a:r>
                      <a:endParaRPr lang="fr-FR" sz="1400" dirty="0">
                        <a:solidFill>
                          <a:srgbClr val="002060"/>
                        </a:solidFill>
                        <a:effectLst/>
                        <a:latin typeface="Calibri"/>
                        <a:ea typeface="Times New Roman"/>
                      </a:endParaRPr>
                    </a:p>
                  </a:txBody>
                  <a:tcPr marL="90170" marR="90170" marT="46990" marB="46990"/>
                </a:tc>
                <a:tc>
                  <a:txBody>
                    <a:bodyPr/>
                    <a:lstStyle/>
                    <a:p>
                      <a:pPr fontAlgn="base">
                        <a:spcAft>
                          <a:spcPts val="0"/>
                        </a:spcAft>
                      </a:pPr>
                      <a:r>
                        <a:rPr lang="fr-FR" sz="1400" dirty="0">
                          <a:solidFill>
                            <a:srgbClr val="002060"/>
                          </a:solidFill>
                          <a:effectLst/>
                          <a:latin typeface="Arial"/>
                          <a:ea typeface="Times New Roman"/>
                        </a:rPr>
                        <a:t>Les indicateurs de disponibilité et les coûts sont correctement déterminés</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 </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 </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Les éléments nécessaires à la définition de la stratégie de maintenance sont identifiés, ordonnés et justifiés.</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 </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 </a:t>
                      </a:r>
                      <a:endParaRPr lang="fr-FR" sz="1400" dirty="0">
                        <a:solidFill>
                          <a:srgbClr val="002060"/>
                        </a:solidFill>
                        <a:effectLst/>
                        <a:latin typeface="Calibri"/>
                        <a:ea typeface="Times New Roman"/>
                      </a:endParaRPr>
                    </a:p>
                  </a:txBody>
                  <a:tcPr marL="0" marR="0" marT="0" marB="0"/>
                </a:tc>
                <a:tc>
                  <a:txBody>
                    <a:bodyPr/>
                    <a:lstStyle/>
                    <a:p>
                      <a:pPr fontAlgn="base">
                        <a:spcAft>
                          <a:spcPts val="0"/>
                        </a:spcAft>
                      </a:pPr>
                      <a:r>
                        <a:rPr lang="fr-FR" sz="1400" b="1" dirty="0">
                          <a:solidFill>
                            <a:srgbClr val="FF0000"/>
                          </a:solidFill>
                          <a:effectLst/>
                          <a:latin typeface="Arial"/>
                          <a:ea typeface="Times New Roman"/>
                        </a:rPr>
                        <a:t>Faire calculer à la GMAO le taux de disponibilité et les coûts liés à la maintenance d’un bien pour une période donnée</a:t>
                      </a:r>
                      <a:endParaRPr lang="fr-FR" sz="1400" b="1" dirty="0">
                        <a:solidFill>
                          <a:srgbClr val="FF0000"/>
                        </a:solidFill>
                        <a:effectLst/>
                        <a:latin typeface="Calibri"/>
                        <a:ea typeface="Times New Roman"/>
                      </a:endParaRPr>
                    </a:p>
                    <a:p>
                      <a:pPr fontAlgn="base">
                        <a:spcAft>
                          <a:spcPts val="0"/>
                        </a:spcAft>
                      </a:pPr>
                      <a:r>
                        <a:rPr lang="fr-FR" sz="1400" b="1" dirty="0">
                          <a:solidFill>
                            <a:srgbClr val="FF0000"/>
                          </a:solidFill>
                          <a:effectLst/>
                          <a:latin typeface="Arial"/>
                          <a:ea typeface="Times New Roman"/>
                        </a:rPr>
                        <a:t> </a:t>
                      </a:r>
                      <a:endParaRPr lang="fr-FR" sz="1400" b="1" dirty="0">
                        <a:solidFill>
                          <a:srgbClr val="FF0000"/>
                        </a:solidFill>
                        <a:effectLst/>
                        <a:latin typeface="Calibri"/>
                        <a:ea typeface="Times New Roman"/>
                      </a:endParaRPr>
                    </a:p>
                    <a:p>
                      <a:pPr fontAlgn="base">
                        <a:spcAft>
                          <a:spcPts val="0"/>
                        </a:spcAft>
                      </a:pPr>
                      <a:r>
                        <a:rPr lang="fr-FR" sz="1400" b="1" dirty="0">
                          <a:solidFill>
                            <a:srgbClr val="FF0000"/>
                          </a:solidFill>
                          <a:effectLst/>
                          <a:latin typeface="Arial"/>
                          <a:ea typeface="Times New Roman"/>
                        </a:rPr>
                        <a:t>Faire apparaitre par la GMAO  le classement des machines, sous-ensembles ou des composants (histogramme de PARETO) selon des critères </a:t>
                      </a:r>
                      <a:r>
                        <a:rPr lang="fr-FR" sz="1400" b="1" dirty="0" smtClean="0">
                          <a:solidFill>
                            <a:srgbClr val="FF0000"/>
                          </a:solidFill>
                          <a:effectLst/>
                          <a:latin typeface="Arial"/>
                          <a:ea typeface="Times New Roman"/>
                        </a:rPr>
                        <a:t>choisis</a:t>
                      </a:r>
                      <a:r>
                        <a:rPr lang="fr-FR" sz="1400" dirty="0">
                          <a:solidFill>
                            <a:srgbClr val="002060"/>
                          </a:solidFill>
                          <a:effectLst/>
                          <a:latin typeface="Arial"/>
                          <a:ea typeface="Times New Roman"/>
                        </a:rPr>
                        <a:t> </a:t>
                      </a:r>
                      <a:endParaRPr lang="fr-FR" sz="1400" dirty="0">
                        <a:solidFill>
                          <a:srgbClr val="002060"/>
                        </a:solidFill>
                        <a:effectLst/>
                        <a:latin typeface="Calibri"/>
                        <a:ea typeface="Times New Roman"/>
                      </a:endParaRPr>
                    </a:p>
                    <a:p>
                      <a:pPr fontAlgn="base">
                        <a:spcAft>
                          <a:spcPts val="0"/>
                        </a:spcAft>
                      </a:pPr>
                      <a:r>
                        <a:rPr lang="fr-FR" sz="1400" dirty="0">
                          <a:solidFill>
                            <a:srgbClr val="002060"/>
                          </a:solidFill>
                          <a:effectLst/>
                          <a:latin typeface="Arial"/>
                          <a:ea typeface="Times New Roman"/>
                        </a:rPr>
                        <a:t> </a:t>
                      </a:r>
                      <a:endParaRPr lang="fr-FR" sz="1400" dirty="0">
                        <a:solidFill>
                          <a:srgbClr val="002060"/>
                        </a:solidFill>
                        <a:effectLst/>
                        <a:latin typeface="Calibri"/>
                        <a:ea typeface="Times New Roman"/>
                      </a:endParaRPr>
                    </a:p>
                  </a:txBody>
                  <a:tcPr marL="90170" marR="90170" marT="46990" marB="46990"/>
                </a:tc>
              </a:tr>
            </a:tbl>
          </a:graphicData>
        </a:graphic>
      </p:graphicFrame>
      <p:sp>
        <p:nvSpPr>
          <p:cNvPr id="4" name="ZoneTexte 3"/>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E52 - Organisation </a:t>
            </a:r>
            <a:r>
              <a:rPr lang="fr-FR" sz="2000" b="1" dirty="0">
                <a:solidFill>
                  <a:srgbClr val="002060"/>
                </a:solidFill>
              </a:rPr>
              <a:t>de la </a:t>
            </a:r>
            <a:r>
              <a:rPr lang="fr-FR" sz="2000" b="1" dirty="0" smtClean="0">
                <a:solidFill>
                  <a:srgbClr val="002060"/>
                </a:solidFill>
              </a:rPr>
              <a:t>maintenance</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19</a:t>
            </a:fld>
            <a:endParaRPr lang="fr-FR" dirty="0"/>
          </a:p>
        </p:txBody>
      </p:sp>
    </p:spTree>
    <p:extLst>
      <p:ext uri="{BB962C8B-B14F-4D97-AF65-F5344CB8AC3E}">
        <p14:creationId xmlns="" xmlns:p14="http://schemas.microsoft.com/office/powerpoint/2010/main" val="4177921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G.M.A.O. ?</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02266144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91587712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3" name="ZoneTexte 2"/>
          <p:cNvSpPr txBox="1"/>
          <p:nvPr/>
        </p:nvSpPr>
        <p:spPr>
          <a:xfrm>
            <a:off x="251520" y="1412776"/>
            <a:ext cx="8640960" cy="1569660"/>
          </a:xfrm>
          <a:prstGeom prst="rect">
            <a:avLst/>
          </a:prstGeom>
          <a:noFill/>
        </p:spPr>
        <p:txBody>
          <a:bodyPr wrap="square" rtlCol="0">
            <a:spAutoFit/>
          </a:bodyPr>
          <a:lstStyle/>
          <a:p>
            <a:pPr algn="ctr"/>
            <a:r>
              <a:rPr lang="fr-FR" sz="4800" dirty="0" smtClean="0">
                <a:solidFill>
                  <a:schemeClr val="tx2">
                    <a:lumMod val="50000"/>
                  </a:schemeClr>
                </a:solidFill>
              </a:rPr>
              <a:t>G</a:t>
            </a:r>
            <a:r>
              <a:rPr lang="fr-FR" sz="3200" dirty="0" smtClean="0">
                <a:solidFill>
                  <a:schemeClr val="tx2">
                    <a:lumMod val="50000"/>
                  </a:schemeClr>
                </a:solidFill>
              </a:rPr>
              <a:t>ESTION DE </a:t>
            </a:r>
            <a:r>
              <a:rPr lang="fr-FR" sz="4800" dirty="0" smtClean="0">
                <a:solidFill>
                  <a:schemeClr val="tx2">
                    <a:lumMod val="50000"/>
                  </a:schemeClr>
                </a:solidFill>
              </a:rPr>
              <a:t>M</a:t>
            </a:r>
            <a:r>
              <a:rPr lang="fr-FR" sz="3200" dirty="0" smtClean="0">
                <a:solidFill>
                  <a:schemeClr val="tx2">
                    <a:lumMod val="50000"/>
                  </a:schemeClr>
                </a:solidFill>
              </a:rPr>
              <a:t>AINTENANCE </a:t>
            </a:r>
            <a:r>
              <a:rPr lang="fr-FR" sz="4800" dirty="0" smtClean="0">
                <a:solidFill>
                  <a:schemeClr val="tx2">
                    <a:lumMod val="50000"/>
                  </a:schemeClr>
                </a:solidFill>
              </a:rPr>
              <a:t>A</a:t>
            </a:r>
            <a:r>
              <a:rPr lang="fr-FR" sz="3200" dirty="0" smtClean="0">
                <a:solidFill>
                  <a:schemeClr val="tx2">
                    <a:lumMod val="50000"/>
                  </a:schemeClr>
                </a:solidFill>
              </a:rPr>
              <a:t>SSISTEE PAR </a:t>
            </a:r>
            <a:r>
              <a:rPr lang="fr-FR" sz="4800" dirty="0" smtClean="0">
                <a:solidFill>
                  <a:schemeClr val="tx2">
                    <a:lumMod val="50000"/>
                  </a:schemeClr>
                </a:solidFill>
              </a:rPr>
              <a:t>O</a:t>
            </a:r>
            <a:r>
              <a:rPr lang="fr-FR" sz="3200" dirty="0" smtClean="0">
                <a:solidFill>
                  <a:schemeClr val="tx2">
                    <a:lumMod val="50000"/>
                  </a:schemeClr>
                </a:solidFill>
              </a:rPr>
              <a:t>RDINATEUR</a:t>
            </a:r>
            <a:endParaRPr lang="fr-FR" sz="3200" dirty="0">
              <a:solidFill>
                <a:schemeClr val="tx2">
                  <a:lumMod val="50000"/>
                </a:schemeClr>
              </a:solidFill>
            </a:endParaRPr>
          </a:p>
        </p:txBody>
      </p:sp>
      <p:sp>
        <p:nvSpPr>
          <p:cNvPr id="19" name="ZoneTexte 18"/>
          <p:cNvSpPr txBox="1"/>
          <p:nvPr/>
        </p:nvSpPr>
        <p:spPr>
          <a:xfrm>
            <a:off x="242938" y="4389598"/>
            <a:ext cx="8640960" cy="707886"/>
          </a:xfrm>
          <a:prstGeom prst="rect">
            <a:avLst/>
          </a:prstGeom>
          <a:noFill/>
        </p:spPr>
        <p:txBody>
          <a:bodyPr wrap="square" rtlCol="0">
            <a:spAutoFit/>
          </a:bodyPr>
          <a:lstStyle/>
          <a:p>
            <a:pPr algn="ctr"/>
            <a:r>
              <a:rPr lang="fr-FR" sz="4000" dirty="0" smtClean="0">
                <a:solidFill>
                  <a:schemeClr val="tx2">
                    <a:lumMod val="50000"/>
                  </a:schemeClr>
                </a:solidFill>
              </a:rPr>
              <a:t>G</a:t>
            </a:r>
            <a:r>
              <a:rPr lang="fr-FR" sz="2400" dirty="0" smtClean="0">
                <a:solidFill>
                  <a:schemeClr val="tx2">
                    <a:lumMod val="50000"/>
                  </a:schemeClr>
                </a:solidFill>
              </a:rPr>
              <a:t>ESTION DES </a:t>
            </a:r>
            <a:r>
              <a:rPr lang="fr-FR" sz="4000" dirty="0" smtClean="0">
                <a:solidFill>
                  <a:schemeClr val="tx2">
                    <a:lumMod val="50000"/>
                  </a:schemeClr>
                </a:solidFill>
              </a:rPr>
              <a:t>M</a:t>
            </a:r>
            <a:r>
              <a:rPr lang="fr-FR" sz="2400" dirty="0" smtClean="0">
                <a:solidFill>
                  <a:schemeClr val="tx2">
                    <a:lumMod val="50000"/>
                  </a:schemeClr>
                </a:solidFill>
              </a:rPr>
              <a:t>IRACLES </a:t>
            </a:r>
            <a:r>
              <a:rPr lang="fr-FR" sz="4000" dirty="0" smtClean="0">
                <a:solidFill>
                  <a:schemeClr val="tx2">
                    <a:lumMod val="50000"/>
                  </a:schemeClr>
                </a:solidFill>
              </a:rPr>
              <a:t>A</a:t>
            </a:r>
            <a:r>
              <a:rPr lang="fr-FR" sz="2400" dirty="0" smtClean="0">
                <a:solidFill>
                  <a:schemeClr val="tx2">
                    <a:lumMod val="50000"/>
                  </a:schemeClr>
                </a:solidFill>
              </a:rPr>
              <a:t>SSISTEE PAR </a:t>
            </a:r>
            <a:r>
              <a:rPr lang="fr-FR" sz="4000" dirty="0" smtClean="0">
                <a:solidFill>
                  <a:schemeClr val="tx2">
                    <a:lumMod val="50000"/>
                  </a:schemeClr>
                </a:solidFill>
              </a:rPr>
              <a:t>O</a:t>
            </a:r>
            <a:r>
              <a:rPr lang="fr-FR" sz="2400" dirty="0" smtClean="0">
                <a:solidFill>
                  <a:schemeClr val="tx2">
                    <a:lumMod val="50000"/>
                  </a:schemeClr>
                </a:solidFill>
              </a:rPr>
              <a:t>RDINATEUR</a:t>
            </a:r>
            <a:endParaRPr lang="fr-FR" sz="2400" dirty="0">
              <a:solidFill>
                <a:schemeClr val="tx2">
                  <a:lumMod val="50000"/>
                </a:schemeClr>
              </a:solidFill>
            </a:endParaRPr>
          </a:p>
        </p:txBody>
      </p:sp>
      <p:sp>
        <p:nvSpPr>
          <p:cNvPr id="20" name="ZoneTexte 19"/>
          <p:cNvSpPr txBox="1"/>
          <p:nvPr/>
        </p:nvSpPr>
        <p:spPr>
          <a:xfrm>
            <a:off x="251520" y="3429000"/>
            <a:ext cx="8640960" cy="584775"/>
          </a:xfrm>
          <a:prstGeom prst="rect">
            <a:avLst/>
          </a:prstGeom>
          <a:noFill/>
        </p:spPr>
        <p:txBody>
          <a:bodyPr wrap="square" rtlCol="0">
            <a:spAutoFit/>
          </a:bodyPr>
          <a:lstStyle/>
          <a:p>
            <a:pPr algn="ctr"/>
            <a:r>
              <a:rPr lang="fr-FR" sz="3200" dirty="0" smtClean="0">
                <a:solidFill>
                  <a:schemeClr val="tx2">
                    <a:lumMod val="50000"/>
                  </a:schemeClr>
                </a:solidFill>
              </a:rPr>
              <a:t>ET NON </a:t>
            </a:r>
            <a:endParaRPr lang="fr-FR" dirty="0">
              <a:solidFill>
                <a:schemeClr val="tx2">
                  <a:lumMod val="50000"/>
                </a:schemeClr>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Enseignement de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19174996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12368561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QUAND et COMMENT ?</a:t>
            </a:r>
            <a:endParaRPr lang="fr-FR" sz="2000" b="1" dirty="0">
              <a:solidFill>
                <a:srgbClr val="002060"/>
              </a:solidFill>
            </a:endParaRPr>
          </a:p>
        </p:txBody>
      </p:sp>
      <p:sp>
        <p:nvSpPr>
          <p:cNvPr id="3" name="Rectangle 2"/>
          <p:cNvSpPr/>
          <p:nvPr/>
        </p:nvSpPr>
        <p:spPr>
          <a:xfrm>
            <a:off x="298920" y="3228945"/>
            <a:ext cx="8593560" cy="400110"/>
          </a:xfrm>
          <a:prstGeom prst="rect">
            <a:avLst/>
          </a:prstGeom>
        </p:spPr>
        <p:txBody>
          <a:bodyPr wrap="square">
            <a:spAutoFit/>
          </a:bodyPr>
          <a:lstStyle/>
          <a:p>
            <a:pPr lvl="0"/>
            <a:r>
              <a:rPr lang="fr-FR" sz="2000" b="1" dirty="0" smtClean="0">
                <a:solidFill>
                  <a:srgbClr val="002060"/>
                </a:solidFill>
              </a:rPr>
              <a:t>1- Découverte </a:t>
            </a:r>
            <a:r>
              <a:rPr lang="fr-FR" sz="2000" b="1" dirty="0">
                <a:solidFill>
                  <a:srgbClr val="002060"/>
                </a:solidFill>
              </a:rPr>
              <a:t>des fonctionnalités de base du logiciel de GMAO :</a:t>
            </a:r>
          </a:p>
        </p:txBody>
      </p:sp>
      <p:sp>
        <p:nvSpPr>
          <p:cNvPr id="4" name="Rectangle 3"/>
          <p:cNvSpPr/>
          <p:nvPr/>
        </p:nvSpPr>
        <p:spPr>
          <a:xfrm>
            <a:off x="1483276" y="4098956"/>
            <a:ext cx="3942184" cy="400110"/>
          </a:xfrm>
          <a:prstGeom prst="rect">
            <a:avLst/>
          </a:prstGeom>
        </p:spPr>
        <p:txBody>
          <a:bodyPr wrap="square">
            <a:spAutoFit/>
          </a:bodyPr>
          <a:lstStyle/>
          <a:p>
            <a:r>
              <a:rPr lang="fr-FR" sz="2000" dirty="0" smtClean="0">
                <a:solidFill>
                  <a:srgbClr val="002060"/>
                </a:solidFill>
              </a:rPr>
              <a:t>- En </a:t>
            </a:r>
            <a:r>
              <a:rPr lang="fr-FR" sz="2000" dirty="0">
                <a:solidFill>
                  <a:srgbClr val="002060"/>
                </a:solidFill>
              </a:rPr>
              <a:t>Stratégie de maintenance (S9</a:t>
            </a:r>
            <a:r>
              <a:rPr lang="fr-FR" sz="2000" dirty="0" smtClean="0">
                <a:solidFill>
                  <a:srgbClr val="002060"/>
                </a:solidFill>
              </a:rPr>
              <a:t>)</a:t>
            </a:r>
            <a:endParaRPr lang="fr-FR" sz="2000" dirty="0">
              <a:solidFill>
                <a:srgbClr val="002060"/>
              </a:solidFill>
            </a:endParaRPr>
          </a:p>
        </p:txBody>
      </p:sp>
      <p:sp>
        <p:nvSpPr>
          <p:cNvPr id="20" name="Rectangle 19"/>
          <p:cNvSpPr/>
          <p:nvPr/>
        </p:nvSpPr>
        <p:spPr>
          <a:xfrm>
            <a:off x="1476326" y="4561995"/>
            <a:ext cx="6048002" cy="400110"/>
          </a:xfrm>
          <a:prstGeom prst="rect">
            <a:avLst/>
          </a:prstGeom>
        </p:spPr>
        <p:txBody>
          <a:bodyPr wrap="square">
            <a:spAutoFit/>
          </a:bodyPr>
          <a:lstStyle/>
          <a:p>
            <a:r>
              <a:rPr lang="fr-FR" sz="2000" dirty="0" smtClean="0">
                <a:solidFill>
                  <a:srgbClr val="002060"/>
                </a:solidFill>
              </a:rPr>
              <a:t>- ou </a:t>
            </a:r>
            <a:r>
              <a:rPr lang="fr-FR" sz="2000" dirty="0">
                <a:solidFill>
                  <a:srgbClr val="002060"/>
                </a:solidFill>
              </a:rPr>
              <a:t>en Techniques de maintenance et de conduite (</a:t>
            </a:r>
            <a:r>
              <a:rPr lang="fr-FR" sz="2000" dirty="0" smtClean="0">
                <a:solidFill>
                  <a:srgbClr val="002060"/>
                </a:solidFill>
              </a:rPr>
              <a:t>S10)</a:t>
            </a:r>
            <a:endParaRPr lang="fr-FR" sz="2000" dirty="0">
              <a:solidFill>
                <a:srgbClr val="002060"/>
              </a:solidFill>
            </a:endParaRPr>
          </a:p>
        </p:txBody>
      </p:sp>
      <p:sp>
        <p:nvSpPr>
          <p:cNvPr id="21" name="Rectangle 20"/>
          <p:cNvSpPr/>
          <p:nvPr/>
        </p:nvSpPr>
        <p:spPr>
          <a:xfrm>
            <a:off x="323528" y="5189934"/>
            <a:ext cx="8496944" cy="707886"/>
          </a:xfrm>
          <a:prstGeom prst="rect">
            <a:avLst/>
          </a:prstGeom>
          <a:solidFill>
            <a:srgbClr val="FFFF99"/>
          </a:solidFill>
        </p:spPr>
        <p:txBody>
          <a:bodyPr wrap="square">
            <a:spAutoFit/>
          </a:bodyPr>
          <a:lstStyle/>
          <a:p>
            <a:pPr algn="ctr"/>
            <a:r>
              <a:rPr lang="fr-FR" sz="2000" b="1" dirty="0" smtClean="0">
                <a:solidFill>
                  <a:srgbClr val="FF0000"/>
                </a:solidFill>
              </a:rPr>
              <a:t>A </a:t>
            </a:r>
            <a:r>
              <a:rPr lang="fr-FR" sz="2000" b="1" dirty="0">
                <a:solidFill>
                  <a:srgbClr val="FF0000"/>
                </a:solidFill>
              </a:rPr>
              <a:t>partir d’un </a:t>
            </a:r>
            <a:r>
              <a:rPr lang="fr-FR" sz="2000" b="1" dirty="0" err="1">
                <a:solidFill>
                  <a:srgbClr val="FF0000"/>
                </a:solidFill>
              </a:rPr>
              <a:t>tuteuriel</a:t>
            </a:r>
            <a:r>
              <a:rPr lang="fr-FR" sz="2000" b="1" dirty="0">
                <a:solidFill>
                  <a:srgbClr val="FF0000"/>
                </a:solidFill>
              </a:rPr>
              <a:t> </a:t>
            </a:r>
            <a:r>
              <a:rPr lang="fr-FR" sz="2000" b="1" dirty="0" smtClean="0">
                <a:solidFill>
                  <a:srgbClr val="FF0000"/>
                </a:solidFill>
              </a:rPr>
              <a:t> </a:t>
            </a:r>
            <a:r>
              <a:rPr lang="fr-FR" sz="2000" b="1" dirty="0">
                <a:solidFill>
                  <a:srgbClr val="FF0000"/>
                </a:solidFill>
              </a:rPr>
              <a:t>guidant l’apprenant </a:t>
            </a:r>
            <a:r>
              <a:rPr lang="fr-FR" sz="2000" b="1" dirty="0" smtClean="0">
                <a:solidFill>
                  <a:srgbClr val="FF0000"/>
                </a:solidFill>
              </a:rPr>
              <a:t>dans la découverte des différentes fonctionnalités.</a:t>
            </a:r>
            <a:endParaRPr lang="fr-FR" sz="2000" b="1" dirty="0">
              <a:solidFill>
                <a:srgbClr val="FF0000"/>
              </a:solidFill>
            </a:endParaRP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20</a:t>
            </a:fld>
            <a:endParaRPr lang="fr-FR"/>
          </a:p>
        </p:txBody>
      </p:sp>
      <p:sp>
        <p:nvSpPr>
          <p:cNvPr id="22" name="Rectangle 21"/>
          <p:cNvSpPr/>
          <p:nvPr/>
        </p:nvSpPr>
        <p:spPr>
          <a:xfrm>
            <a:off x="248665" y="1556792"/>
            <a:ext cx="8593560" cy="1538883"/>
          </a:xfrm>
          <a:prstGeom prst="rect">
            <a:avLst/>
          </a:prstGeom>
        </p:spPr>
        <p:txBody>
          <a:bodyPr wrap="square">
            <a:spAutoFit/>
          </a:bodyPr>
          <a:lstStyle/>
          <a:p>
            <a:pPr marL="342900" lvl="0" indent="-342900">
              <a:buFontTx/>
              <a:buChar char="-"/>
            </a:pPr>
            <a:r>
              <a:rPr lang="fr-FR" sz="2000" dirty="0" smtClean="0">
                <a:solidFill>
                  <a:srgbClr val="002060"/>
                </a:solidFill>
              </a:rPr>
              <a:t>Pas de cours spécifique à dispenser sur la GMAO</a:t>
            </a:r>
            <a:br>
              <a:rPr lang="fr-FR" sz="2000" dirty="0" smtClean="0">
                <a:solidFill>
                  <a:srgbClr val="002060"/>
                </a:solidFill>
              </a:rPr>
            </a:br>
            <a:endParaRPr lang="fr-FR" sz="1050" dirty="0" smtClean="0">
              <a:solidFill>
                <a:srgbClr val="002060"/>
              </a:solidFill>
            </a:endParaRPr>
          </a:p>
          <a:p>
            <a:pPr marL="342900" lvl="0" indent="-342900">
              <a:buFontTx/>
              <a:buChar char="-"/>
            </a:pPr>
            <a:r>
              <a:rPr lang="fr-FR" sz="2000" dirty="0" smtClean="0">
                <a:solidFill>
                  <a:srgbClr val="002060"/>
                </a:solidFill>
              </a:rPr>
              <a:t>Apprentissages des différentes </a:t>
            </a:r>
            <a:r>
              <a:rPr lang="fr-FR" sz="2000" dirty="0">
                <a:solidFill>
                  <a:srgbClr val="002060"/>
                </a:solidFill>
              </a:rPr>
              <a:t>fonctionnalités </a:t>
            </a:r>
            <a:r>
              <a:rPr lang="fr-FR" sz="2000" dirty="0" smtClean="0">
                <a:solidFill>
                  <a:srgbClr val="002060"/>
                </a:solidFill>
              </a:rPr>
              <a:t>du logiciel GMAO en Travaux Pratiques et/ou en Travaux Dirigés à partir de situations concrètes de maintenance.</a:t>
            </a:r>
            <a:endParaRPr lang="fr-FR" sz="2000" dirty="0">
              <a:solidFill>
                <a:srgbClr val="002060"/>
              </a:solidFill>
            </a:endParaRPr>
          </a:p>
        </p:txBody>
      </p:sp>
      <p:sp>
        <p:nvSpPr>
          <p:cNvPr id="23" name="Rectangle 22"/>
          <p:cNvSpPr/>
          <p:nvPr/>
        </p:nvSpPr>
        <p:spPr>
          <a:xfrm>
            <a:off x="1483276" y="3629055"/>
            <a:ext cx="5248964" cy="400110"/>
          </a:xfrm>
          <a:prstGeom prst="rect">
            <a:avLst/>
          </a:prstGeom>
        </p:spPr>
        <p:txBody>
          <a:bodyPr wrap="square">
            <a:spAutoFit/>
          </a:bodyPr>
          <a:lstStyle/>
          <a:p>
            <a:r>
              <a:rPr lang="fr-FR" sz="2000" dirty="0" smtClean="0">
                <a:solidFill>
                  <a:srgbClr val="002060"/>
                </a:solidFill>
              </a:rPr>
              <a:t>- Dans le premier semestre de la première année</a:t>
            </a:r>
            <a:endParaRPr lang="fr-FR" sz="2000" dirty="0">
              <a:solidFill>
                <a:srgbClr val="002060"/>
              </a:solidFill>
            </a:endParaRPr>
          </a:p>
        </p:txBody>
      </p:sp>
    </p:spTree>
    <p:extLst>
      <p:ext uri="{BB962C8B-B14F-4D97-AF65-F5344CB8AC3E}">
        <p14:creationId xmlns="" xmlns:p14="http://schemas.microsoft.com/office/powerpoint/2010/main" val="26493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0" grpId="0"/>
      <p:bldP spid="21"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Enseignement de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59440987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18095494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2" name="Rectangle 21"/>
          <p:cNvSpPr/>
          <p:nvPr/>
        </p:nvSpPr>
        <p:spPr>
          <a:xfrm>
            <a:off x="323528" y="1052736"/>
            <a:ext cx="8496944" cy="830997"/>
          </a:xfrm>
          <a:prstGeom prst="rect">
            <a:avLst/>
          </a:prstGeom>
          <a:solidFill>
            <a:srgbClr val="FFFF99"/>
          </a:solidFill>
        </p:spPr>
        <p:txBody>
          <a:bodyPr wrap="square">
            <a:spAutoFit/>
          </a:bodyPr>
          <a:lstStyle/>
          <a:p>
            <a:pPr algn="ctr"/>
            <a:r>
              <a:rPr lang="fr-FR" sz="2400" dirty="0" smtClean="0">
                <a:solidFill>
                  <a:srgbClr val="002060"/>
                </a:solidFill>
              </a:rPr>
              <a:t>Cas de la gestion d’une intervention corrective</a:t>
            </a:r>
            <a:br>
              <a:rPr lang="fr-FR" sz="2400" dirty="0" smtClean="0">
                <a:solidFill>
                  <a:srgbClr val="002060"/>
                </a:solidFill>
              </a:rPr>
            </a:br>
            <a:r>
              <a:rPr lang="fr-FR" sz="2400" dirty="0" smtClean="0">
                <a:solidFill>
                  <a:srgbClr val="002060"/>
                </a:solidFill>
              </a:rPr>
              <a:t>de la demande de travail au compte rendu</a:t>
            </a:r>
            <a:endParaRPr lang="fr-FR" sz="2400" dirty="0">
              <a:solidFill>
                <a:srgbClr val="002060"/>
              </a:solidFill>
            </a:endParaRPr>
          </a:p>
        </p:txBody>
      </p:sp>
      <p:sp>
        <p:nvSpPr>
          <p:cNvPr id="23" name="Text Box 17"/>
          <p:cNvSpPr txBox="1">
            <a:spLocks noChangeArrowheads="1"/>
          </p:cNvSpPr>
          <p:nvPr/>
        </p:nvSpPr>
        <p:spPr bwMode="auto">
          <a:xfrm>
            <a:off x="912813" y="2101849"/>
            <a:ext cx="1763712" cy="276225"/>
          </a:xfrm>
          <a:prstGeom prst="rect">
            <a:avLst/>
          </a:prstGeom>
          <a:noFill/>
          <a:ln>
            <a:noFill/>
          </a:ln>
          <a:extLst>
            <a:ext uri="{909E8E84-426E-40DD-AFC4-6F175D3DCCD1}">
              <a14:hiddenFill xmlns="" xmlns:a14="http://schemas.microsoft.com/office/drawing/2010/main">
                <a:solidFill>
                  <a:srgbClr val="FF3300"/>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b="1">
                <a:solidFill>
                  <a:srgbClr val="FF3300"/>
                </a:solidFill>
                <a:latin typeface="Times New Roman" pitchFamily="18" charset="0"/>
              </a:rPr>
              <a:t>Panne ou défaillance</a:t>
            </a:r>
            <a:endParaRPr lang="fr-FR" altLang="fr-FR" sz="1400" b="1">
              <a:solidFill>
                <a:srgbClr val="FF3300"/>
              </a:solidFill>
            </a:endParaRPr>
          </a:p>
        </p:txBody>
      </p:sp>
      <p:sp>
        <p:nvSpPr>
          <p:cNvPr id="24" name="Text Box 18"/>
          <p:cNvSpPr txBox="1">
            <a:spLocks noChangeArrowheads="1"/>
          </p:cNvSpPr>
          <p:nvPr/>
        </p:nvSpPr>
        <p:spPr bwMode="auto">
          <a:xfrm>
            <a:off x="3908425" y="3328987"/>
            <a:ext cx="1468438" cy="434975"/>
          </a:xfrm>
          <a:prstGeom prst="rect">
            <a:avLst/>
          </a:prstGeom>
          <a:solidFill>
            <a:schemeClr val="accent1"/>
          </a:solidFill>
          <a:ln w="9525">
            <a:solidFill>
              <a:srgbClr val="000000"/>
            </a:solidFill>
            <a:miter lim="800000"/>
            <a:headEnd/>
            <a:tailEnd/>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a:cs typeface="Arial" charset="0"/>
              </a:rPr>
              <a:t>Bon de travail (BT)</a:t>
            </a:r>
            <a:endParaRPr lang="fr-FR" altLang="fr-FR" sz="1800" b="1">
              <a:cs typeface="Arial" charset="0"/>
            </a:endParaRPr>
          </a:p>
        </p:txBody>
      </p:sp>
      <p:sp>
        <p:nvSpPr>
          <p:cNvPr id="25" name="Text Box 19"/>
          <p:cNvSpPr txBox="1">
            <a:spLocks noChangeArrowheads="1"/>
          </p:cNvSpPr>
          <p:nvPr/>
        </p:nvSpPr>
        <p:spPr bwMode="auto">
          <a:xfrm>
            <a:off x="5319713" y="3944937"/>
            <a:ext cx="1281112" cy="434975"/>
          </a:xfrm>
          <a:prstGeom prst="rect">
            <a:avLst/>
          </a:prstGeom>
          <a:solidFill>
            <a:srgbClr val="CCFF66"/>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b="1">
                <a:cs typeface="Arial" charset="0"/>
              </a:rPr>
              <a:t>Compte rendu d’intervention</a:t>
            </a:r>
            <a:endParaRPr lang="fr-FR" altLang="fr-FR" sz="1800" b="1">
              <a:cs typeface="Arial" charset="0"/>
            </a:endParaRPr>
          </a:p>
        </p:txBody>
      </p:sp>
      <p:sp>
        <p:nvSpPr>
          <p:cNvPr id="26" name="Text Box 20"/>
          <p:cNvSpPr txBox="1">
            <a:spLocks noChangeArrowheads="1"/>
          </p:cNvSpPr>
          <p:nvPr/>
        </p:nvSpPr>
        <p:spPr bwMode="auto">
          <a:xfrm>
            <a:off x="6657975" y="4560887"/>
            <a:ext cx="995363" cy="43338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a:latin typeface="Times New Roman" pitchFamily="18" charset="0"/>
              </a:rPr>
              <a:t>Archivage (Historique)</a:t>
            </a:r>
            <a:endParaRPr lang="fr-FR" altLang="fr-FR" sz="1800"/>
          </a:p>
        </p:txBody>
      </p:sp>
      <p:sp>
        <p:nvSpPr>
          <p:cNvPr id="27" name="Line 21"/>
          <p:cNvSpPr>
            <a:spLocks noChangeShapeType="1"/>
          </p:cNvSpPr>
          <p:nvPr/>
        </p:nvSpPr>
        <p:spPr bwMode="auto">
          <a:xfrm>
            <a:off x="1558925" y="2501899"/>
            <a:ext cx="831850" cy="36195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28" name="Line 22"/>
          <p:cNvSpPr>
            <a:spLocks noChangeShapeType="1"/>
          </p:cNvSpPr>
          <p:nvPr/>
        </p:nvSpPr>
        <p:spPr bwMode="auto">
          <a:xfrm>
            <a:off x="3148013" y="3184524"/>
            <a:ext cx="579437" cy="25400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29" name="Line 23"/>
          <p:cNvSpPr>
            <a:spLocks noChangeShapeType="1"/>
          </p:cNvSpPr>
          <p:nvPr/>
        </p:nvSpPr>
        <p:spPr bwMode="auto">
          <a:xfrm>
            <a:off x="4703763" y="3836987"/>
            <a:ext cx="506412" cy="21590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0" name="Line 24"/>
          <p:cNvSpPr>
            <a:spLocks noChangeShapeType="1"/>
          </p:cNvSpPr>
          <p:nvPr/>
        </p:nvSpPr>
        <p:spPr bwMode="auto">
          <a:xfrm>
            <a:off x="6188075" y="4451349"/>
            <a:ext cx="398463" cy="180975"/>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1" name="Line 25"/>
          <p:cNvSpPr>
            <a:spLocks noChangeShapeType="1"/>
          </p:cNvSpPr>
          <p:nvPr/>
        </p:nvSpPr>
        <p:spPr bwMode="auto">
          <a:xfrm>
            <a:off x="1265238" y="2895599"/>
            <a:ext cx="6262687" cy="0"/>
          </a:xfrm>
          <a:prstGeom prst="line">
            <a:avLst/>
          </a:prstGeom>
          <a:noFill/>
          <a:ln w="28575">
            <a:solidFill>
              <a:srgbClr val="000000"/>
            </a:solidFill>
            <a:prstDash val="dash"/>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2" name="Text Box 26"/>
          <p:cNvSpPr txBox="1">
            <a:spLocks noChangeArrowheads="1"/>
          </p:cNvSpPr>
          <p:nvPr/>
        </p:nvSpPr>
        <p:spPr bwMode="auto">
          <a:xfrm>
            <a:off x="2460625" y="2678112"/>
            <a:ext cx="2376488" cy="434975"/>
          </a:xfrm>
          <a:prstGeom prst="rect">
            <a:avLst/>
          </a:prstGeom>
          <a:solidFill>
            <a:srgbClr val="FFFF99"/>
          </a:solidFill>
          <a:ln w="38100">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a:cs typeface="Arial" charset="0"/>
              </a:rPr>
              <a:t>Demande d’Intervention (DI) ou demande de Travail (DT)</a:t>
            </a:r>
            <a:endParaRPr lang="fr-FR" altLang="fr-FR" sz="1800" b="1">
              <a:cs typeface="Arial" charset="0"/>
            </a:endParaRPr>
          </a:p>
        </p:txBody>
      </p:sp>
      <p:sp>
        <p:nvSpPr>
          <p:cNvPr id="33" name="Text Box 27"/>
          <p:cNvSpPr txBox="1">
            <a:spLocks noChangeArrowheads="1"/>
          </p:cNvSpPr>
          <p:nvPr/>
        </p:nvSpPr>
        <p:spPr bwMode="auto">
          <a:xfrm>
            <a:off x="5246688" y="2106612"/>
            <a:ext cx="2649537" cy="276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a:latin typeface="Times New Roman" pitchFamily="18" charset="0"/>
              </a:rPr>
              <a:t>Service demandeur : Production…</a:t>
            </a:r>
            <a:endParaRPr lang="fr-FR" altLang="fr-FR" sz="1800"/>
          </a:p>
        </p:txBody>
      </p:sp>
      <p:sp>
        <p:nvSpPr>
          <p:cNvPr id="34" name="Text Box 28"/>
          <p:cNvSpPr txBox="1">
            <a:spLocks noChangeArrowheads="1"/>
          </p:cNvSpPr>
          <p:nvPr/>
        </p:nvSpPr>
        <p:spPr bwMode="auto">
          <a:xfrm>
            <a:off x="6061075" y="3073399"/>
            <a:ext cx="2279650" cy="2746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a:latin typeface="Times New Roman" pitchFamily="18" charset="0"/>
              </a:rPr>
              <a:t>Service maintenance</a:t>
            </a:r>
            <a:endParaRPr lang="fr-FR" altLang="fr-FR" sz="1800"/>
          </a:p>
        </p:txBody>
      </p:sp>
      <p:sp>
        <p:nvSpPr>
          <p:cNvPr id="35" name="Rectangle 29"/>
          <p:cNvSpPr>
            <a:spLocks noChangeArrowheads="1"/>
          </p:cNvSpPr>
          <p:nvPr/>
        </p:nvSpPr>
        <p:spPr bwMode="auto">
          <a:xfrm>
            <a:off x="660400" y="3852862"/>
            <a:ext cx="4133850" cy="1754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dirty="0">
                <a:solidFill>
                  <a:srgbClr val="000066"/>
                </a:solidFill>
              </a:rPr>
              <a:t>- Créer une demande de travail</a:t>
            </a:r>
          </a:p>
          <a:p>
            <a:pPr eaLnBrk="1" hangingPunct="1">
              <a:spcBef>
                <a:spcPct val="0"/>
              </a:spcBef>
              <a:buFontTx/>
              <a:buNone/>
            </a:pPr>
            <a:r>
              <a:rPr lang="fr-FR" altLang="fr-FR" sz="1800" dirty="0">
                <a:solidFill>
                  <a:srgbClr val="000066"/>
                </a:solidFill>
              </a:rPr>
              <a:t>- Créer le bon de travail</a:t>
            </a:r>
          </a:p>
          <a:p>
            <a:pPr eaLnBrk="1" hangingPunct="1">
              <a:spcBef>
                <a:spcPct val="0"/>
              </a:spcBef>
              <a:buFontTx/>
              <a:buNone/>
            </a:pPr>
            <a:r>
              <a:rPr lang="fr-FR" altLang="fr-FR" sz="1800" dirty="0">
                <a:solidFill>
                  <a:srgbClr val="000066"/>
                </a:solidFill>
              </a:rPr>
              <a:t>- Planifier </a:t>
            </a:r>
            <a:r>
              <a:rPr lang="fr-FR" altLang="fr-FR" sz="1800" dirty="0" smtClean="0">
                <a:solidFill>
                  <a:srgbClr val="000066"/>
                </a:solidFill>
              </a:rPr>
              <a:t>l’intervention</a:t>
            </a:r>
            <a:endParaRPr lang="fr-FR" altLang="fr-FR" sz="1800" dirty="0">
              <a:solidFill>
                <a:srgbClr val="000066"/>
              </a:solidFill>
            </a:endParaRPr>
          </a:p>
          <a:p>
            <a:pPr eaLnBrk="1" hangingPunct="1">
              <a:spcBef>
                <a:spcPct val="0"/>
              </a:spcBef>
              <a:buFontTx/>
              <a:buChar char="-"/>
            </a:pPr>
            <a:r>
              <a:rPr lang="fr-FR" altLang="fr-FR" sz="1800" dirty="0">
                <a:solidFill>
                  <a:srgbClr val="000066"/>
                </a:solidFill>
              </a:rPr>
              <a:t> Rechercher et sortir la pièce du stock</a:t>
            </a:r>
          </a:p>
          <a:p>
            <a:pPr eaLnBrk="1" hangingPunct="1">
              <a:spcBef>
                <a:spcPct val="0"/>
              </a:spcBef>
              <a:buFontTx/>
              <a:buChar char="-"/>
            </a:pPr>
            <a:r>
              <a:rPr lang="fr-FR" altLang="fr-FR" sz="1800" dirty="0">
                <a:solidFill>
                  <a:srgbClr val="000066"/>
                </a:solidFill>
              </a:rPr>
              <a:t> Etablir le compte rendu</a:t>
            </a:r>
          </a:p>
          <a:p>
            <a:pPr eaLnBrk="1" hangingPunct="1">
              <a:spcBef>
                <a:spcPct val="0"/>
              </a:spcBef>
              <a:buFontTx/>
              <a:buChar char="-"/>
            </a:pPr>
            <a:r>
              <a:rPr lang="fr-FR" altLang="fr-FR" sz="1800" dirty="0">
                <a:solidFill>
                  <a:srgbClr val="000066"/>
                </a:solidFill>
              </a:rPr>
              <a:t> Consulter l’historique</a:t>
            </a: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21</a:t>
            </a:fld>
            <a:endParaRPr lang="fr-FR"/>
          </a:p>
        </p:txBody>
      </p:sp>
    </p:spTree>
    <p:extLst>
      <p:ext uri="{BB962C8B-B14F-4D97-AF65-F5344CB8AC3E}">
        <p14:creationId xmlns="" xmlns:p14="http://schemas.microsoft.com/office/powerpoint/2010/main" val="302406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Enseignement de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52515342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502669832"/>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36" name="Picture 2"/>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l="24967" t="25201" r="22581" b="12325"/>
          <a:stretch/>
        </p:blipFill>
        <p:spPr bwMode="auto">
          <a:xfrm>
            <a:off x="51905" y="1844824"/>
            <a:ext cx="4301347" cy="2880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ZoneTexte 36"/>
          <p:cNvSpPr txBox="1"/>
          <p:nvPr/>
        </p:nvSpPr>
        <p:spPr>
          <a:xfrm>
            <a:off x="251520" y="940658"/>
            <a:ext cx="8640960" cy="400110"/>
          </a:xfrm>
          <a:prstGeom prst="rect">
            <a:avLst/>
          </a:prstGeom>
          <a:noFill/>
        </p:spPr>
        <p:txBody>
          <a:bodyPr wrap="square" rtlCol="0">
            <a:spAutoFit/>
          </a:bodyPr>
          <a:lstStyle/>
          <a:p>
            <a:pPr algn="ctr"/>
            <a:r>
              <a:rPr lang="fr-FR" sz="2000" b="1" dirty="0" smtClean="0">
                <a:solidFill>
                  <a:srgbClr val="002060"/>
                </a:solidFill>
              </a:rPr>
              <a:t>Exemple d’activité de découverte des fonctionnalités du logiciel avec guidance </a:t>
            </a:r>
            <a:endParaRPr lang="fr-FR" sz="2000" b="1" dirty="0">
              <a:solidFill>
                <a:srgbClr val="002060"/>
              </a:solidFill>
            </a:endParaRPr>
          </a:p>
        </p:txBody>
      </p:sp>
      <p:pic>
        <p:nvPicPr>
          <p:cNvPr id="19" name="Picture 2"/>
          <p:cNvPicPr>
            <a:picLocks noChangeAspect="1" noChangeArrowheads="1"/>
          </p:cNvPicPr>
          <p:nvPr/>
        </p:nvPicPr>
        <p:blipFill>
          <a:blip r:embed="rId19" cstate="print">
            <a:extLst>
              <a:ext uri="{28A0092B-C50C-407E-A947-70E740481C1C}">
                <a14:useLocalDpi xmlns="" xmlns:a14="http://schemas.microsoft.com/office/drawing/2010/main" val="0"/>
              </a:ext>
            </a:extLst>
          </a:blip>
          <a:srcRect l="23334" t="5334" r="23334" b="8936"/>
          <a:stretch>
            <a:fillRect/>
          </a:stretch>
        </p:blipFill>
        <p:spPr bwMode="auto">
          <a:xfrm>
            <a:off x="4539977" y="1535075"/>
            <a:ext cx="4297014" cy="4317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22</a:t>
            </a:fld>
            <a:endParaRPr lang="fr-FR"/>
          </a:p>
        </p:txBody>
      </p:sp>
    </p:spTree>
    <p:extLst>
      <p:ext uri="{BB962C8B-B14F-4D97-AF65-F5344CB8AC3E}">
        <p14:creationId xmlns="" xmlns:p14="http://schemas.microsoft.com/office/powerpoint/2010/main" val="1764696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(S10)</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40463729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08734480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QUAND et COMMENT ?</a:t>
            </a:r>
            <a:endParaRPr lang="fr-FR" sz="2000" b="1" dirty="0">
              <a:solidFill>
                <a:srgbClr val="002060"/>
              </a:solidFill>
            </a:endParaRPr>
          </a:p>
        </p:txBody>
      </p:sp>
      <p:sp>
        <p:nvSpPr>
          <p:cNvPr id="3" name="Rectangle 2"/>
          <p:cNvSpPr/>
          <p:nvPr/>
        </p:nvSpPr>
        <p:spPr>
          <a:xfrm>
            <a:off x="298920" y="1556792"/>
            <a:ext cx="8593560" cy="707886"/>
          </a:xfrm>
          <a:prstGeom prst="rect">
            <a:avLst/>
          </a:prstGeom>
        </p:spPr>
        <p:txBody>
          <a:bodyPr wrap="square">
            <a:spAutoFit/>
          </a:bodyPr>
          <a:lstStyle/>
          <a:p>
            <a:pPr lvl="0"/>
            <a:r>
              <a:rPr lang="fr-FR" sz="2000" b="1" dirty="0" smtClean="0">
                <a:solidFill>
                  <a:srgbClr val="002060"/>
                </a:solidFill>
              </a:rPr>
              <a:t>2- Exploitation </a:t>
            </a:r>
            <a:r>
              <a:rPr lang="fr-FR" sz="2000" b="1" dirty="0">
                <a:solidFill>
                  <a:srgbClr val="002060"/>
                </a:solidFill>
              </a:rPr>
              <a:t>du logiciel de </a:t>
            </a:r>
            <a:r>
              <a:rPr lang="fr-FR" sz="2000" b="1" dirty="0" smtClean="0">
                <a:solidFill>
                  <a:srgbClr val="002060"/>
                </a:solidFill>
              </a:rPr>
              <a:t>GMAO</a:t>
            </a:r>
            <a:r>
              <a:rPr lang="fr-FR" sz="2000" b="1" dirty="0">
                <a:solidFill>
                  <a:srgbClr val="002060"/>
                </a:solidFill>
              </a:rPr>
              <a:t> </a:t>
            </a:r>
            <a:r>
              <a:rPr lang="fr-FR" sz="2000" b="1" dirty="0" smtClean="0">
                <a:solidFill>
                  <a:srgbClr val="002060"/>
                </a:solidFill>
              </a:rPr>
              <a:t> en Techniques de maintenance et de conduite (S10) :</a:t>
            </a:r>
            <a:endParaRPr lang="fr-FR" sz="2000" b="1" dirty="0">
              <a:solidFill>
                <a:srgbClr val="002060"/>
              </a:solidFill>
            </a:endParaRPr>
          </a:p>
        </p:txBody>
      </p:sp>
      <p:sp>
        <p:nvSpPr>
          <p:cNvPr id="4" name="Rectangle 3"/>
          <p:cNvSpPr/>
          <p:nvPr/>
        </p:nvSpPr>
        <p:spPr>
          <a:xfrm>
            <a:off x="1504232" y="2308859"/>
            <a:ext cx="6164112" cy="400110"/>
          </a:xfrm>
          <a:prstGeom prst="rect">
            <a:avLst/>
          </a:prstGeom>
        </p:spPr>
        <p:txBody>
          <a:bodyPr wrap="square">
            <a:spAutoFit/>
          </a:bodyPr>
          <a:lstStyle/>
          <a:p>
            <a:r>
              <a:rPr lang="fr-FR" sz="2000" dirty="0" smtClean="0">
                <a:solidFill>
                  <a:srgbClr val="002060"/>
                </a:solidFill>
              </a:rPr>
              <a:t>Lors des interventions de maintenance , l’étudiant va :</a:t>
            </a:r>
            <a:endParaRPr lang="fr-FR" sz="2000" dirty="0">
              <a:solidFill>
                <a:srgbClr val="002060"/>
              </a:solidFill>
            </a:endParaRPr>
          </a:p>
        </p:txBody>
      </p:sp>
      <p:sp>
        <p:nvSpPr>
          <p:cNvPr id="5" name="Rectangle 4"/>
          <p:cNvSpPr/>
          <p:nvPr/>
        </p:nvSpPr>
        <p:spPr>
          <a:xfrm>
            <a:off x="2051720" y="2708969"/>
            <a:ext cx="6840760" cy="2308324"/>
          </a:xfrm>
          <a:prstGeom prst="rect">
            <a:avLst/>
          </a:prstGeom>
        </p:spPr>
        <p:txBody>
          <a:bodyPr wrap="square">
            <a:spAutoFit/>
          </a:bodyPr>
          <a:lstStyle/>
          <a:p>
            <a:pPr marL="271463" lvl="2" indent="-271463">
              <a:buFont typeface="Arial" panose="020B0604020202020204" pitchFamily="34" charset="0"/>
              <a:buChar char="•"/>
            </a:pPr>
            <a:r>
              <a:rPr lang="fr-FR" dirty="0">
                <a:solidFill>
                  <a:srgbClr val="002060"/>
                </a:solidFill>
              </a:rPr>
              <a:t>Créer </a:t>
            </a:r>
            <a:r>
              <a:rPr lang="fr-FR" dirty="0" smtClean="0">
                <a:solidFill>
                  <a:srgbClr val="002060"/>
                </a:solidFill>
              </a:rPr>
              <a:t>et/ou compléter le </a:t>
            </a:r>
            <a:r>
              <a:rPr lang="fr-FR" dirty="0">
                <a:solidFill>
                  <a:srgbClr val="002060"/>
                </a:solidFill>
              </a:rPr>
              <a:t>bon de travail</a:t>
            </a:r>
          </a:p>
          <a:p>
            <a:pPr marL="271463" lvl="2" indent="-271463">
              <a:buFont typeface="Arial" panose="020B0604020202020204" pitchFamily="34" charset="0"/>
              <a:buChar char="•"/>
            </a:pPr>
            <a:r>
              <a:rPr lang="fr-FR" dirty="0" smtClean="0">
                <a:solidFill>
                  <a:srgbClr val="002060"/>
                </a:solidFill>
              </a:rPr>
              <a:t>Gérer </a:t>
            </a:r>
            <a:r>
              <a:rPr lang="fr-FR" dirty="0">
                <a:solidFill>
                  <a:srgbClr val="002060"/>
                </a:solidFill>
              </a:rPr>
              <a:t>la sortie d’une pièce de rechange</a:t>
            </a:r>
          </a:p>
          <a:p>
            <a:pPr marL="271463" lvl="2" indent="-271463">
              <a:buFont typeface="Arial" panose="020B0604020202020204" pitchFamily="34" charset="0"/>
              <a:buChar char="•"/>
            </a:pPr>
            <a:r>
              <a:rPr lang="fr-FR" dirty="0">
                <a:solidFill>
                  <a:srgbClr val="002060"/>
                </a:solidFill>
              </a:rPr>
              <a:t>Renseigner le compte rendu de l’intervention</a:t>
            </a:r>
          </a:p>
          <a:p>
            <a:pPr marL="271463" lvl="2" indent="-271463">
              <a:buFont typeface="Arial" panose="020B0604020202020204" pitchFamily="34" charset="0"/>
              <a:buChar char="•"/>
            </a:pPr>
            <a:r>
              <a:rPr lang="fr-FR" dirty="0">
                <a:solidFill>
                  <a:srgbClr val="002060"/>
                </a:solidFill>
              </a:rPr>
              <a:t>Commander et réceptionner une pièce de rechange</a:t>
            </a:r>
          </a:p>
          <a:p>
            <a:pPr marL="271463" lvl="2" indent="-271463">
              <a:buFont typeface="Arial" panose="020B0604020202020204" pitchFamily="34" charset="0"/>
              <a:buChar char="•"/>
            </a:pPr>
            <a:r>
              <a:rPr lang="fr-FR" dirty="0">
                <a:solidFill>
                  <a:srgbClr val="002060"/>
                </a:solidFill>
              </a:rPr>
              <a:t>Consulter l’historique des interventions sur un </a:t>
            </a:r>
            <a:r>
              <a:rPr lang="fr-FR" dirty="0" smtClean="0">
                <a:solidFill>
                  <a:srgbClr val="002060"/>
                </a:solidFill>
              </a:rPr>
              <a:t>bien</a:t>
            </a:r>
          </a:p>
          <a:p>
            <a:pPr marL="271463" lvl="2" indent="-271463">
              <a:buFont typeface="Arial" panose="020B0604020202020204" pitchFamily="34" charset="0"/>
              <a:buChar char="•"/>
            </a:pPr>
            <a:r>
              <a:rPr lang="fr-FR" dirty="0" smtClean="0">
                <a:solidFill>
                  <a:srgbClr val="002060"/>
                </a:solidFill>
              </a:rPr>
              <a:t>Consulter les documents techniques du bien intégrés à la GMAO</a:t>
            </a:r>
          </a:p>
          <a:p>
            <a:pPr marL="271463" lvl="2" indent="-271463">
              <a:buFont typeface="Arial" panose="020B0604020202020204" pitchFamily="34" charset="0"/>
              <a:buChar char="•"/>
            </a:pPr>
            <a:r>
              <a:rPr lang="fr-FR" dirty="0" smtClean="0">
                <a:solidFill>
                  <a:srgbClr val="002060"/>
                </a:solidFill>
              </a:rPr>
              <a:t>Planifier une autre intervention</a:t>
            </a:r>
          </a:p>
          <a:p>
            <a:pPr marL="271463" lvl="2" indent="-271463">
              <a:buFont typeface="Arial" panose="020B0604020202020204" pitchFamily="34" charset="0"/>
              <a:buChar char="•"/>
            </a:pPr>
            <a:r>
              <a:rPr lang="fr-FR" dirty="0" smtClean="0">
                <a:solidFill>
                  <a:srgbClr val="002060"/>
                </a:solidFill>
              </a:rPr>
              <a:t>….</a:t>
            </a:r>
            <a:endParaRPr lang="fr-FR" dirty="0">
              <a:solidFill>
                <a:srgbClr val="002060"/>
              </a:solidFill>
            </a:endParaRPr>
          </a:p>
        </p:txBody>
      </p:sp>
      <p:sp>
        <p:nvSpPr>
          <p:cNvPr id="6" name="Rectangle 5"/>
          <p:cNvSpPr/>
          <p:nvPr/>
        </p:nvSpPr>
        <p:spPr>
          <a:xfrm>
            <a:off x="827584" y="4941168"/>
            <a:ext cx="7514008" cy="707886"/>
          </a:xfrm>
          <a:prstGeom prst="rect">
            <a:avLst/>
          </a:prstGeom>
        </p:spPr>
        <p:txBody>
          <a:bodyPr wrap="square">
            <a:spAutoFit/>
          </a:bodyPr>
          <a:lstStyle/>
          <a:p>
            <a:pPr algn="ctr"/>
            <a:r>
              <a:rPr lang="fr-FR" sz="2000" b="1" dirty="0">
                <a:solidFill>
                  <a:srgbClr val="FF0000"/>
                </a:solidFill>
              </a:rPr>
              <a:t>Eviter le TP GMAO</a:t>
            </a:r>
            <a:endParaRPr lang="fr-FR" sz="2000" dirty="0">
              <a:solidFill>
                <a:srgbClr val="FF0000"/>
              </a:solidFill>
            </a:endParaRPr>
          </a:p>
          <a:p>
            <a:pPr algn="ctr"/>
            <a:r>
              <a:rPr lang="fr-FR" sz="2000" b="1" dirty="0">
                <a:solidFill>
                  <a:srgbClr val="FF0000"/>
                </a:solidFill>
              </a:rPr>
              <a:t>La GMAO est un outil comme un autre à utiliser lors de l’intervention.</a:t>
            </a:r>
            <a:endParaRPr lang="fr-FR" sz="2000" dirty="0">
              <a:solidFill>
                <a:srgbClr val="FF0000"/>
              </a:solidFill>
            </a:endParaRPr>
          </a:p>
        </p:txBody>
      </p:sp>
      <p:sp>
        <p:nvSpPr>
          <p:cNvPr id="7" name="Espace réservé du numéro de diapositive 6"/>
          <p:cNvSpPr>
            <a:spLocks noGrp="1"/>
          </p:cNvSpPr>
          <p:nvPr>
            <p:ph type="sldNum" sz="quarter" idx="12"/>
          </p:nvPr>
        </p:nvSpPr>
        <p:spPr/>
        <p:txBody>
          <a:bodyPr/>
          <a:lstStyle/>
          <a:p>
            <a:fld id="{898C2B6A-585A-4FDA-8F79-084B1166EA1E}" type="slidenum">
              <a:rPr lang="fr-FR" smtClean="0"/>
              <a:pPr/>
              <a:t>23</a:t>
            </a:fld>
            <a:endParaRPr lang="fr-FR"/>
          </a:p>
        </p:txBody>
      </p:sp>
    </p:spTree>
    <p:extLst>
      <p:ext uri="{BB962C8B-B14F-4D97-AF65-F5344CB8AC3E}">
        <p14:creationId xmlns="" xmlns:p14="http://schemas.microsoft.com/office/powerpoint/2010/main" val="114817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(S10)</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87296696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02395343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Scénario d’utilisation de la GMAO lors d’une d’intervention de réparation</a:t>
            </a:r>
            <a:endParaRPr lang="fr-FR" sz="2000" b="1" dirty="0">
              <a:solidFill>
                <a:srgbClr val="002060"/>
              </a:solidFill>
            </a:endParaRPr>
          </a:p>
        </p:txBody>
      </p:sp>
      <p:sp>
        <p:nvSpPr>
          <p:cNvPr id="22" name="Text Box 28"/>
          <p:cNvSpPr txBox="1">
            <a:spLocks noChangeArrowheads="1"/>
          </p:cNvSpPr>
          <p:nvPr/>
        </p:nvSpPr>
        <p:spPr bwMode="auto">
          <a:xfrm>
            <a:off x="5580112" y="1484784"/>
            <a:ext cx="2313129" cy="767513"/>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smtClean="0">
                <a:latin typeface="+mn-lt"/>
              </a:rPr>
              <a:t>3- Réaliser la dépose et/ou le démontage</a:t>
            </a:r>
            <a:endParaRPr lang="fr-FR" altLang="fr-FR" sz="2400" dirty="0">
              <a:latin typeface="+mn-lt"/>
            </a:endParaRPr>
          </a:p>
        </p:txBody>
      </p:sp>
      <p:sp>
        <p:nvSpPr>
          <p:cNvPr id="23" name="Text Box 28"/>
          <p:cNvSpPr txBox="1">
            <a:spLocks noChangeArrowheads="1"/>
          </p:cNvSpPr>
          <p:nvPr/>
        </p:nvSpPr>
        <p:spPr bwMode="auto">
          <a:xfrm>
            <a:off x="6591561" y="2564338"/>
            <a:ext cx="2271705" cy="599059"/>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smtClean="0">
                <a:latin typeface="+mn-lt"/>
              </a:rPr>
              <a:t>4- Consulter le module « Stock » de la GMAO</a:t>
            </a:r>
            <a:endParaRPr lang="fr-FR" altLang="fr-FR" sz="2400" dirty="0">
              <a:latin typeface="+mn-lt"/>
            </a:endParaRPr>
          </a:p>
        </p:txBody>
      </p:sp>
      <p:sp>
        <p:nvSpPr>
          <p:cNvPr id="24" name="Text Box 28"/>
          <p:cNvSpPr txBox="1">
            <a:spLocks noChangeArrowheads="1"/>
          </p:cNvSpPr>
          <p:nvPr/>
        </p:nvSpPr>
        <p:spPr bwMode="auto">
          <a:xfrm>
            <a:off x="6620775" y="3579142"/>
            <a:ext cx="2271705" cy="671631"/>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smtClean="0">
                <a:latin typeface="+mn-lt"/>
              </a:rPr>
              <a:t>5- Affecter la sortie de la pièce au Bon de travail</a:t>
            </a:r>
            <a:endParaRPr lang="fr-FR" altLang="fr-FR" sz="2400" dirty="0">
              <a:latin typeface="+mn-lt"/>
            </a:endParaRPr>
          </a:p>
        </p:txBody>
      </p:sp>
      <p:sp>
        <p:nvSpPr>
          <p:cNvPr id="25" name="Text Box 28"/>
          <p:cNvSpPr txBox="1">
            <a:spLocks noChangeArrowheads="1"/>
          </p:cNvSpPr>
          <p:nvPr/>
        </p:nvSpPr>
        <p:spPr bwMode="auto">
          <a:xfrm>
            <a:off x="6665930" y="4744553"/>
            <a:ext cx="2269396" cy="729739"/>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smtClean="0">
                <a:latin typeface="+mn-lt"/>
              </a:rPr>
              <a:t>6- Réaliser la pose et/ou le montage</a:t>
            </a:r>
            <a:endParaRPr lang="fr-FR" altLang="fr-FR" sz="2400" dirty="0">
              <a:latin typeface="+mn-lt"/>
            </a:endParaRPr>
          </a:p>
        </p:txBody>
      </p:sp>
      <p:sp>
        <p:nvSpPr>
          <p:cNvPr id="27" name="Text Box 28"/>
          <p:cNvSpPr txBox="1">
            <a:spLocks noChangeArrowheads="1"/>
          </p:cNvSpPr>
          <p:nvPr/>
        </p:nvSpPr>
        <p:spPr bwMode="auto">
          <a:xfrm>
            <a:off x="1936225" y="1484784"/>
            <a:ext cx="2652687" cy="848949"/>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smtClean="0">
                <a:latin typeface="+mn-lt"/>
              </a:rPr>
              <a:t>2-Analyser les risques et mettre en œuvre les mesures de prévention</a:t>
            </a:r>
            <a:endParaRPr lang="fr-FR" altLang="fr-FR" sz="2400" dirty="0">
              <a:latin typeface="+mn-lt"/>
            </a:endParaRPr>
          </a:p>
        </p:txBody>
      </p:sp>
      <p:sp>
        <p:nvSpPr>
          <p:cNvPr id="28" name="Text Box 28"/>
          <p:cNvSpPr txBox="1">
            <a:spLocks noChangeArrowheads="1"/>
          </p:cNvSpPr>
          <p:nvPr/>
        </p:nvSpPr>
        <p:spPr bwMode="auto">
          <a:xfrm>
            <a:off x="3536448" y="4846479"/>
            <a:ext cx="1928631" cy="627813"/>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smtClean="0">
                <a:latin typeface="+mn-lt"/>
              </a:rPr>
              <a:t>7- Déconsigner l’équipement </a:t>
            </a:r>
            <a:endParaRPr lang="fr-FR" altLang="fr-FR" sz="2400" dirty="0">
              <a:latin typeface="+mn-lt"/>
            </a:endParaRPr>
          </a:p>
        </p:txBody>
      </p:sp>
      <p:sp>
        <p:nvSpPr>
          <p:cNvPr id="29" name="Text Box 28"/>
          <p:cNvSpPr txBox="1">
            <a:spLocks noChangeArrowheads="1"/>
          </p:cNvSpPr>
          <p:nvPr/>
        </p:nvSpPr>
        <p:spPr bwMode="auto">
          <a:xfrm>
            <a:off x="502409" y="4846479"/>
            <a:ext cx="1748046" cy="465508"/>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00" b="1" dirty="0" smtClean="0">
                <a:latin typeface="+mn-lt"/>
              </a:rPr>
              <a:t>8- Faire les essais</a:t>
            </a:r>
            <a:endParaRPr lang="fr-FR" altLang="fr-FR" sz="2400" dirty="0">
              <a:latin typeface="+mn-lt"/>
            </a:endParaRPr>
          </a:p>
        </p:txBody>
      </p:sp>
      <p:sp>
        <p:nvSpPr>
          <p:cNvPr id="30" name="Text Box 28"/>
          <p:cNvSpPr txBox="1">
            <a:spLocks noChangeArrowheads="1"/>
          </p:cNvSpPr>
          <p:nvPr/>
        </p:nvSpPr>
        <p:spPr bwMode="auto">
          <a:xfrm>
            <a:off x="174728" y="3585377"/>
            <a:ext cx="2279650" cy="665395"/>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smtClean="0">
                <a:latin typeface="+mn-lt"/>
              </a:rPr>
              <a:t>9- Renseigner le compte rendu</a:t>
            </a:r>
            <a:endParaRPr lang="fr-FR" altLang="fr-FR" sz="2400" dirty="0">
              <a:latin typeface="+mn-lt"/>
            </a:endParaRPr>
          </a:p>
        </p:txBody>
      </p:sp>
      <p:sp>
        <p:nvSpPr>
          <p:cNvPr id="7" name="Ellipse 6"/>
          <p:cNvSpPr/>
          <p:nvPr/>
        </p:nvSpPr>
        <p:spPr>
          <a:xfrm>
            <a:off x="3095836" y="2835292"/>
            <a:ext cx="2952328" cy="1330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G.M.A.O</a:t>
            </a:r>
            <a:endParaRPr lang="fr-FR" sz="3600" dirty="0"/>
          </a:p>
        </p:txBody>
      </p:sp>
      <p:grpSp>
        <p:nvGrpSpPr>
          <p:cNvPr id="4" name="Groupe 3"/>
          <p:cNvGrpSpPr/>
          <p:nvPr/>
        </p:nvGrpSpPr>
        <p:grpSpPr>
          <a:xfrm>
            <a:off x="210538" y="2552629"/>
            <a:ext cx="3030984" cy="599059"/>
            <a:chOff x="210538" y="2552629"/>
            <a:chExt cx="3030984" cy="599059"/>
          </a:xfrm>
        </p:grpSpPr>
        <p:sp>
          <p:nvSpPr>
            <p:cNvPr id="21" name="Text Box 28"/>
            <p:cNvSpPr txBox="1">
              <a:spLocks noChangeArrowheads="1"/>
            </p:cNvSpPr>
            <p:nvPr/>
          </p:nvSpPr>
          <p:spPr bwMode="auto">
            <a:xfrm>
              <a:off x="210538" y="2552629"/>
              <a:ext cx="2279650" cy="599059"/>
            </a:xfrm>
            <a:prstGeom prst="rect">
              <a:avLst/>
            </a:prstGeom>
            <a:solidFill>
              <a:srgbClr val="FFFF99"/>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smtClean="0">
                  <a:latin typeface="+mn-lt"/>
                </a:rPr>
                <a:t>1-Consulter le Bon de travail</a:t>
              </a:r>
              <a:endParaRPr lang="fr-FR" altLang="fr-FR" sz="2400" dirty="0">
                <a:latin typeface="+mn-lt"/>
              </a:endParaRPr>
            </a:p>
          </p:txBody>
        </p:sp>
        <p:sp>
          <p:nvSpPr>
            <p:cNvPr id="31" name="Flèche droite 30"/>
            <p:cNvSpPr/>
            <p:nvPr/>
          </p:nvSpPr>
          <p:spPr>
            <a:xfrm rot="1363996">
              <a:off x="2637619" y="2810954"/>
              <a:ext cx="603903" cy="23310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Virage 2"/>
          <p:cNvSpPr/>
          <p:nvPr/>
        </p:nvSpPr>
        <p:spPr>
          <a:xfrm>
            <a:off x="1032794" y="1771296"/>
            <a:ext cx="748656" cy="481001"/>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Flèche droite 31"/>
          <p:cNvSpPr/>
          <p:nvPr/>
        </p:nvSpPr>
        <p:spPr>
          <a:xfrm rot="9394891">
            <a:off x="5877806" y="2798985"/>
            <a:ext cx="593530" cy="25705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droite 32"/>
          <p:cNvSpPr/>
          <p:nvPr/>
        </p:nvSpPr>
        <p:spPr>
          <a:xfrm>
            <a:off x="4793639" y="1792707"/>
            <a:ext cx="603903" cy="2331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Virage 33"/>
          <p:cNvSpPr/>
          <p:nvPr/>
        </p:nvSpPr>
        <p:spPr>
          <a:xfrm rot="5400000">
            <a:off x="8110867" y="1828398"/>
            <a:ext cx="534344" cy="481001"/>
          </a:xfrm>
          <a:prstGeom prst="bentArrow">
            <a:avLst>
              <a:gd name="adj1" fmla="val 25000"/>
              <a:gd name="adj2" fmla="val 23515"/>
              <a:gd name="adj3" fmla="val 25000"/>
              <a:gd name="adj4" fmla="val 4375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Flèche droite 35"/>
          <p:cNvSpPr/>
          <p:nvPr/>
        </p:nvSpPr>
        <p:spPr>
          <a:xfrm rot="5400000">
            <a:off x="7615054" y="4360973"/>
            <a:ext cx="371149" cy="25316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36"/>
          <p:cNvSpPr/>
          <p:nvPr/>
        </p:nvSpPr>
        <p:spPr>
          <a:xfrm rot="5400000">
            <a:off x="7615054" y="3232554"/>
            <a:ext cx="371149" cy="25316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flipH="1">
            <a:off x="5763124" y="4992871"/>
            <a:ext cx="603903" cy="2331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flipH="1">
            <a:off x="2659202" y="4962682"/>
            <a:ext cx="603903" cy="2331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droite 39"/>
          <p:cNvSpPr/>
          <p:nvPr/>
        </p:nvSpPr>
        <p:spPr>
          <a:xfrm rot="16200000" flipV="1">
            <a:off x="1164789" y="4404953"/>
            <a:ext cx="371149" cy="25316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droite 41"/>
          <p:cNvSpPr/>
          <p:nvPr/>
        </p:nvSpPr>
        <p:spPr>
          <a:xfrm rot="12556527">
            <a:off x="5951908" y="3831657"/>
            <a:ext cx="593530" cy="25705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droite 42"/>
          <p:cNvSpPr/>
          <p:nvPr/>
        </p:nvSpPr>
        <p:spPr>
          <a:xfrm rot="20043681">
            <a:off x="2571000" y="3798407"/>
            <a:ext cx="603903" cy="23310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24</a:t>
            </a:fld>
            <a:endParaRPr lang="fr-FR"/>
          </a:p>
        </p:txBody>
      </p:sp>
    </p:spTree>
    <p:extLst>
      <p:ext uri="{BB962C8B-B14F-4D97-AF65-F5344CB8AC3E}">
        <p14:creationId xmlns="" xmlns:p14="http://schemas.microsoft.com/office/powerpoint/2010/main" val="8203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8" grpId="0" animBg="1"/>
      <p:bldP spid="29" grpId="0" animBg="1"/>
      <p:bldP spid="30" grpId="0" animBg="1"/>
      <p:bldP spid="3" grpId="0" animBg="1"/>
      <p:bldP spid="32" grpId="0" animBg="1"/>
      <p:bldP spid="33" grpId="0" animBg="1"/>
      <p:bldP spid="34" grpId="0" animBg="1"/>
      <p:bldP spid="36" grpId="0" animBg="1"/>
      <p:bldP spid="37" grpId="0" animBg="1"/>
      <p:bldP spid="38" grpId="0" animBg="1"/>
      <p:bldP spid="39" grpId="0" animBg="1"/>
      <p:bldP spid="40" grpId="0" animBg="1"/>
      <p:bldP spid="42"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677982535"/>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80515931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QUAND et COMMENT ?</a:t>
            </a:r>
            <a:endParaRPr lang="fr-FR" sz="2000" b="1" dirty="0">
              <a:solidFill>
                <a:srgbClr val="002060"/>
              </a:solidFill>
            </a:endParaRPr>
          </a:p>
        </p:txBody>
      </p:sp>
      <p:sp>
        <p:nvSpPr>
          <p:cNvPr id="3" name="Rectangle 2"/>
          <p:cNvSpPr/>
          <p:nvPr/>
        </p:nvSpPr>
        <p:spPr>
          <a:xfrm>
            <a:off x="298920" y="1556792"/>
            <a:ext cx="8593560" cy="707886"/>
          </a:xfrm>
          <a:prstGeom prst="rect">
            <a:avLst/>
          </a:prstGeom>
        </p:spPr>
        <p:txBody>
          <a:bodyPr wrap="square">
            <a:spAutoFit/>
          </a:bodyPr>
          <a:lstStyle/>
          <a:p>
            <a:pPr lvl="0"/>
            <a:r>
              <a:rPr lang="fr-FR" sz="2000" b="1" dirty="0" smtClean="0">
                <a:solidFill>
                  <a:srgbClr val="002060"/>
                </a:solidFill>
              </a:rPr>
              <a:t>3- Exploitation </a:t>
            </a:r>
            <a:r>
              <a:rPr lang="fr-FR" sz="2000" b="1" dirty="0">
                <a:solidFill>
                  <a:srgbClr val="002060"/>
                </a:solidFill>
              </a:rPr>
              <a:t>du logiciel de </a:t>
            </a:r>
            <a:r>
              <a:rPr lang="fr-FR" sz="2000" b="1" dirty="0" smtClean="0">
                <a:solidFill>
                  <a:srgbClr val="002060"/>
                </a:solidFill>
              </a:rPr>
              <a:t>GMAO</a:t>
            </a:r>
            <a:r>
              <a:rPr lang="fr-FR" sz="2000" b="1" dirty="0">
                <a:solidFill>
                  <a:srgbClr val="002060"/>
                </a:solidFill>
              </a:rPr>
              <a:t> </a:t>
            </a:r>
            <a:r>
              <a:rPr lang="fr-FR" sz="2000" b="1" dirty="0" smtClean="0">
                <a:solidFill>
                  <a:srgbClr val="002060"/>
                </a:solidFill>
              </a:rPr>
              <a:t> en Stratégie et organisation de maintenance (S9) :</a:t>
            </a:r>
            <a:endParaRPr lang="fr-FR" sz="2000" b="1" dirty="0">
              <a:solidFill>
                <a:srgbClr val="002060"/>
              </a:solidFill>
            </a:endParaRPr>
          </a:p>
        </p:txBody>
      </p:sp>
      <p:sp>
        <p:nvSpPr>
          <p:cNvPr id="4" name="Rectangle 3"/>
          <p:cNvSpPr/>
          <p:nvPr/>
        </p:nvSpPr>
        <p:spPr>
          <a:xfrm>
            <a:off x="980174" y="2308859"/>
            <a:ext cx="6740176" cy="400110"/>
          </a:xfrm>
          <a:prstGeom prst="rect">
            <a:avLst/>
          </a:prstGeom>
        </p:spPr>
        <p:txBody>
          <a:bodyPr wrap="square">
            <a:spAutoFit/>
          </a:bodyPr>
          <a:lstStyle/>
          <a:p>
            <a:r>
              <a:rPr lang="fr-FR" sz="2000" dirty="0" smtClean="0">
                <a:solidFill>
                  <a:srgbClr val="002060"/>
                </a:solidFill>
              </a:rPr>
              <a:t>Les  séances de Travaux Dirigés permettront d’appréhender :</a:t>
            </a:r>
            <a:endParaRPr lang="fr-FR" sz="2000" dirty="0">
              <a:solidFill>
                <a:srgbClr val="002060"/>
              </a:solidFill>
            </a:endParaRPr>
          </a:p>
        </p:txBody>
      </p:sp>
      <p:sp>
        <p:nvSpPr>
          <p:cNvPr id="7" name="Rectangle 6"/>
          <p:cNvSpPr/>
          <p:nvPr/>
        </p:nvSpPr>
        <p:spPr>
          <a:xfrm>
            <a:off x="1055622" y="2852936"/>
            <a:ext cx="7836857" cy="2585323"/>
          </a:xfrm>
          <a:prstGeom prst="rect">
            <a:avLst/>
          </a:prstGeom>
        </p:spPr>
        <p:txBody>
          <a:bodyPr wrap="square">
            <a:spAutoFit/>
          </a:bodyPr>
          <a:lstStyle/>
          <a:p>
            <a:pPr marL="357188" lvl="2" indent="-271463">
              <a:buFont typeface="Arial" panose="020B0604020202020204" pitchFamily="34" charset="0"/>
              <a:buChar char="•"/>
            </a:pPr>
            <a:r>
              <a:rPr lang="fr-FR" dirty="0" smtClean="0">
                <a:solidFill>
                  <a:srgbClr val="002060"/>
                </a:solidFill>
              </a:rPr>
              <a:t>Le </a:t>
            </a:r>
            <a:r>
              <a:rPr lang="fr-FR" dirty="0">
                <a:solidFill>
                  <a:srgbClr val="002060"/>
                </a:solidFill>
              </a:rPr>
              <a:t>calcul des coûts liés à une intervention de maintenance</a:t>
            </a:r>
          </a:p>
          <a:p>
            <a:pPr marL="357188" lvl="2" indent="-271463">
              <a:buFont typeface="Arial" panose="020B0604020202020204" pitchFamily="34" charset="0"/>
              <a:buChar char="•"/>
            </a:pPr>
            <a:r>
              <a:rPr lang="fr-FR" dirty="0" smtClean="0">
                <a:solidFill>
                  <a:srgbClr val="002060"/>
                </a:solidFill>
              </a:rPr>
              <a:t>Le </a:t>
            </a:r>
            <a:r>
              <a:rPr lang="fr-FR" dirty="0">
                <a:solidFill>
                  <a:srgbClr val="002060"/>
                </a:solidFill>
              </a:rPr>
              <a:t>calcul des indicateurs de disponibilité, de fiabilité, de </a:t>
            </a:r>
            <a:r>
              <a:rPr lang="fr-FR" dirty="0" smtClean="0">
                <a:solidFill>
                  <a:srgbClr val="002060"/>
                </a:solidFill>
              </a:rPr>
              <a:t>maintenabilité</a:t>
            </a:r>
            <a:endParaRPr lang="fr-FR" dirty="0">
              <a:solidFill>
                <a:srgbClr val="002060"/>
              </a:solidFill>
            </a:endParaRPr>
          </a:p>
          <a:p>
            <a:pPr marL="357188" lvl="2" indent="-271463">
              <a:buFont typeface="Arial" panose="020B0604020202020204" pitchFamily="34" charset="0"/>
              <a:buChar char="•"/>
            </a:pPr>
            <a:r>
              <a:rPr lang="fr-FR" dirty="0" smtClean="0">
                <a:solidFill>
                  <a:srgbClr val="002060"/>
                </a:solidFill>
              </a:rPr>
              <a:t>Les </a:t>
            </a:r>
            <a:r>
              <a:rPr lang="fr-FR" dirty="0">
                <a:solidFill>
                  <a:srgbClr val="002060"/>
                </a:solidFill>
              </a:rPr>
              <a:t>diagrammes de PARETO montrant les classements des biens suivant les des indicateurs de disponibilité, de fiabilité, de maintenabilité, des coûts</a:t>
            </a:r>
          </a:p>
          <a:p>
            <a:pPr marL="357188" lvl="2" indent="-271463">
              <a:buFont typeface="Arial" panose="020B0604020202020204" pitchFamily="34" charset="0"/>
              <a:buChar char="•"/>
            </a:pPr>
            <a:r>
              <a:rPr lang="fr-FR" dirty="0" smtClean="0">
                <a:solidFill>
                  <a:srgbClr val="002060"/>
                </a:solidFill>
              </a:rPr>
              <a:t>Les arborescences des équipements en intégrant une nouvelle machine</a:t>
            </a:r>
          </a:p>
          <a:p>
            <a:pPr marL="357188" lvl="2" indent="-271463">
              <a:buFont typeface="Arial" panose="020B0604020202020204" pitchFamily="34" charset="0"/>
              <a:buChar char="•"/>
            </a:pPr>
            <a:r>
              <a:rPr lang="fr-FR" dirty="0" smtClean="0">
                <a:solidFill>
                  <a:srgbClr val="002060"/>
                </a:solidFill>
              </a:rPr>
              <a:t>Les arborescences des articles en intégrant une </a:t>
            </a:r>
            <a:r>
              <a:rPr lang="fr-FR" dirty="0">
                <a:solidFill>
                  <a:srgbClr val="002060"/>
                </a:solidFill>
              </a:rPr>
              <a:t>nouvelle pièce de </a:t>
            </a:r>
            <a:r>
              <a:rPr lang="fr-FR" dirty="0" smtClean="0">
                <a:solidFill>
                  <a:srgbClr val="002060"/>
                </a:solidFill>
              </a:rPr>
              <a:t>rechange</a:t>
            </a:r>
            <a:endParaRPr lang="fr-FR" dirty="0">
              <a:solidFill>
                <a:srgbClr val="002060"/>
              </a:solidFill>
            </a:endParaRPr>
          </a:p>
          <a:p>
            <a:pPr marL="357188" lvl="2" indent="-271463">
              <a:buFont typeface="Arial" panose="020B0604020202020204" pitchFamily="34" charset="0"/>
              <a:buChar char="•"/>
            </a:pPr>
            <a:r>
              <a:rPr lang="fr-FR" dirty="0" smtClean="0">
                <a:solidFill>
                  <a:srgbClr val="002060"/>
                </a:solidFill>
              </a:rPr>
              <a:t>L’intégration d’un plan de maintenance préventive</a:t>
            </a:r>
          </a:p>
          <a:p>
            <a:pPr marL="357188" lvl="2" indent="-271463">
              <a:buFont typeface="Arial" panose="020B0604020202020204" pitchFamily="34" charset="0"/>
              <a:buChar char="•"/>
            </a:pPr>
            <a:r>
              <a:rPr lang="fr-FR" dirty="0" smtClean="0">
                <a:solidFill>
                  <a:srgbClr val="002060"/>
                </a:solidFill>
              </a:rPr>
              <a:t>La planification des interventions de maintenance</a:t>
            </a:r>
          </a:p>
          <a:p>
            <a:pPr marL="357188" lvl="2" indent="-271463">
              <a:buFont typeface="Arial" panose="020B0604020202020204" pitchFamily="34" charset="0"/>
              <a:buChar char="•"/>
            </a:pPr>
            <a:r>
              <a:rPr lang="fr-FR" dirty="0" smtClean="0">
                <a:solidFill>
                  <a:srgbClr val="002060"/>
                </a:solidFill>
              </a:rPr>
              <a:t>….</a:t>
            </a:r>
            <a:endParaRPr lang="fr-FR"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25</a:t>
            </a:fld>
            <a:endParaRPr lang="fr-FR"/>
          </a:p>
        </p:txBody>
      </p:sp>
    </p:spTree>
    <p:extLst>
      <p:ext uri="{BB962C8B-B14F-4D97-AF65-F5344CB8AC3E}">
        <p14:creationId xmlns="" xmlns:p14="http://schemas.microsoft.com/office/powerpoint/2010/main" val="34330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69453375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29663916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0" name="ZoneTexte 19"/>
          <p:cNvSpPr txBox="1"/>
          <p:nvPr/>
        </p:nvSpPr>
        <p:spPr>
          <a:xfrm>
            <a:off x="251520" y="940658"/>
            <a:ext cx="8640960" cy="400110"/>
          </a:xfrm>
          <a:prstGeom prst="rect">
            <a:avLst/>
          </a:prstGeom>
          <a:noFill/>
        </p:spPr>
        <p:txBody>
          <a:bodyPr wrap="square" rtlCol="0">
            <a:spAutoFit/>
          </a:bodyPr>
          <a:lstStyle/>
          <a:p>
            <a:pPr algn="ctr"/>
            <a:r>
              <a:rPr lang="fr-FR" sz="2000" b="1" dirty="0" smtClean="0">
                <a:solidFill>
                  <a:srgbClr val="002060"/>
                </a:solidFill>
              </a:rPr>
              <a:t>Exemple d’activité permettant d’appréhender les coûts liés à la maintenance</a:t>
            </a:r>
            <a:endParaRPr lang="fr-FR" sz="2000" b="1" dirty="0">
              <a:solidFill>
                <a:srgbClr val="002060"/>
              </a:solidFill>
            </a:endParaRPr>
          </a:p>
        </p:txBody>
      </p:sp>
      <p:pic>
        <p:nvPicPr>
          <p:cNvPr id="21" name="Picture 3"/>
          <p:cNvPicPr>
            <a:picLocks noChangeAspect="1" noChangeArrowheads="1"/>
          </p:cNvPicPr>
          <p:nvPr/>
        </p:nvPicPr>
        <p:blipFill>
          <a:blip r:embed="rId18" cstate="print"/>
          <a:srcRect l="16536" t="39937" r="16978" b="23645"/>
          <a:stretch>
            <a:fillRect/>
          </a:stretch>
        </p:blipFill>
        <p:spPr bwMode="auto">
          <a:xfrm>
            <a:off x="798091" y="1513698"/>
            <a:ext cx="7515573" cy="2572899"/>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26</a:t>
            </a:fld>
            <a:endParaRPr lang="fr-FR"/>
          </a:p>
        </p:txBody>
      </p:sp>
    </p:spTree>
    <p:extLst>
      <p:ext uri="{BB962C8B-B14F-4D97-AF65-F5344CB8AC3E}">
        <p14:creationId xmlns="" xmlns:p14="http://schemas.microsoft.com/office/powerpoint/2010/main" val="2217301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78332231"/>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63245803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21" name="Picture 3"/>
          <p:cNvPicPr>
            <a:picLocks noChangeAspect="1" noChangeArrowheads="1"/>
          </p:cNvPicPr>
          <p:nvPr/>
        </p:nvPicPr>
        <p:blipFill>
          <a:blip r:embed="rId18" cstate="print"/>
          <a:srcRect l="16536" t="39937" r="16978" b="23645"/>
          <a:stretch>
            <a:fillRect/>
          </a:stretch>
        </p:blipFill>
        <p:spPr bwMode="auto">
          <a:xfrm>
            <a:off x="798091" y="1513698"/>
            <a:ext cx="7515573" cy="2572899"/>
          </a:xfrm>
          <a:prstGeom prst="rect">
            <a:avLst/>
          </a:prstGeom>
          <a:noFill/>
          <a:ln w="9525">
            <a:noFill/>
            <a:miter lim="800000"/>
            <a:headEnd/>
            <a:tailEnd/>
          </a:ln>
        </p:spPr>
      </p:pic>
      <p:pic>
        <p:nvPicPr>
          <p:cNvPr id="23" name="Picture 3"/>
          <p:cNvPicPr>
            <a:picLocks noChangeAspect="1" noChangeArrowheads="1"/>
          </p:cNvPicPr>
          <p:nvPr/>
        </p:nvPicPr>
        <p:blipFill>
          <a:blip r:embed="rId19" cstate="print"/>
          <a:srcRect l="17056" t="40208" r="22447" b="48293"/>
          <a:stretch>
            <a:fillRect/>
          </a:stretch>
        </p:blipFill>
        <p:spPr bwMode="auto">
          <a:xfrm>
            <a:off x="927683" y="4221088"/>
            <a:ext cx="7375525" cy="8763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27</a:t>
            </a:fld>
            <a:endParaRPr lang="fr-FR"/>
          </a:p>
        </p:txBody>
      </p:sp>
      <p:sp>
        <p:nvSpPr>
          <p:cNvPr id="19" name="ZoneTexte 18"/>
          <p:cNvSpPr txBox="1"/>
          <p:nvPr/>
        </p:nvSpPr>
        <p:spPr>
          <a:xfrm>
            <a:off x="251520" y="940658"/>
            <a:ext cx="8640960" cy="400110"/>
          </a:xfrm>
          <a:prstGeom prst="rect">
            <a:avLst/>
          </a:prstGeom>
          <a:noFill/>
        </p:spPr>
        <p:txBody>
          <a:bodyPr wrap="square" rtlCol="0">
            <a:spAutoFit/>
          </a:bodyPr>
          <a:lstStyle/>
          <a:p>
            <a:pPr algn="ctr"/>
            <a:r>
              <a:rPr lang="fr-FR" sz="2000" b="1" dirty="0" smtClean="0">
                <a:solidFill>
                  <a:srgbClr val="002060"/>
                </a:solidFill>
              </a:rPr>
              <a:t>Exemple d’activité permettant d’appréhender les coûts liés à la maintenance</a:t>
            </a:r>
            <a:endParaRPr lang="fr-FR" sz="2000" b="1" dirty="0">
              <a:solidFill>
                <a:srgbClr val="002060"/>
              </a:solidFill>
            </a:endParaRPr>
          </a:p>
        </p:txBody>
      </p:sp>
    </p:spTree>
    <p:extLst>
      <p:ext uri="{BB962C8B-B14F-4D97-AF65-F5344CB8AC3E}">
        <p14:creationId xmlns="" xmlns:p14="http://schemas.microsoft.com/office/powerpoint/2010/main" val="771240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7515357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3984250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21" name="Picture 3"/>
          <p:cNvPicPr>
            <a:picLocks noChangeAspect="1" noChangeArrowheads="1"/>
          </p:cNvPicPr>
          <p:nvPr/>
        </p:nvPicPr>
        <p:blipFill>
          <a:blip r:embed="rId18" cstate="print"/>
          <a:srcRect l="16536" t="39937" r="16978" b="23645"/>
          <a:stretch>
            <a:fillRect/>
          </a:stretch>
        </p:blipFill>
        <p:spPr bwMode="auto">
          <a:xfrm>
            <a:off x="798091" y="1513698"/>
            <a:ext cx="7515573" cy="2572899"/>
          </a:xfrm>
          <a:prstGeom prst="rect">
            <a:avLst/>
          </a:prstGeom>
          <a:noFill/>
          <a:ln w="9525">
            <a:noFill/>
            <a:miter lim="800000"/>
            <a:headEnd/>
            <a:tailEnd/>
          </a:ln>
        </p:spPr>
      </p:pic>
      <p:pic>
        <p:nvPicPr>
          <p:cNvPr id="19" name="Picture 2"/>
          <p:cNvPicPr>
            <a:picLocks noChangeAspect="1" noChangeArrowheads="1"/>
          </p:cNvPicPr>
          <p:nvPr/>
        </p:nvPicPr>
        <p:blipFill>
          <a:blip r:embed="rId19" cstate="print"/>
          <a:srcRect l="17136" t="40251" r="25000" b="44894"/>
          <a:stretch>
            <a:fillRect/>
          </a:stretch>
        </p:blipFill>
        <p:spPr bwMode="auto">
          <a:xfrm>
            <a:off x="1044575" y="4221088"/>
            <a:ext cx="7054850" cy="1131888"/>
          </a:xfrm>
          <a:prstGeom prst="rect">
            <a:avLst/>
          </a:prstGeom>
          <a:noFill/>
          <a:ln w="9525">
            <a:noFill/>
            <a:miter lim="800000"/>
            <a:headEnd/>
            <a:tailEnd/>
          </a:ln>
        </p:spPr>
      </p:pic>
      <p:pic>
        <p:nvPicPr>
          <p:cNvPr id="22" name="Picture 2"/>
          <p:cNvPicPr>
            <a:picLocks noChangeAspect="1" noChangeArrowheads="1"/>
          </p:cNvPicPr>
          <p:nvPr/>
        </p:nvPicPr>
        <p:blipFill rotWithShape="1">
          <a:blip r:embed="rId20" cstate="print"/>
          <a:srcRect l="26933" t="66146" r="33150" b="29523"/>
          <a:stretch/>
        </p:blipFill>
        <p:spPr bwMode="auto">
          <a:xfrm>
            <a:off x="2195736" y="5492851"/>
            <a:ext cx="4866693" cy="329995"/>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28</a:t>
            </a:fld>
            <a:endParaRPr lang="fr-FR"/>
          </a:p>
        </p:txBody>
      </p:sp>
      <p:sp>
        <p:nvSpPr>
          <p:cNvPr id="23" name="ZoneTexte 22"/>
          <p:cNvSpPr txBox="1"/>
          <p:nvPr/>
        </p:nvSpPr>
        <p:spPr>
          <a:xfrm>
            <a:off x="251520" y="940658"/>
            <a:ext cx="8640960" cy="400110"/>
          </a:xfrm>
          <a:prstGeom prst="rect">
            <a:avLst/>
          </a:prstGeom>
          <a:noFill/>
        </p:spPr>
        <p:txBody>
          <a:bodyPr wrap="square" rtlCol="0">
            <a:spAutoFit/>
          </a:bodyPr>
          <a:lstStyle/>
          <a:p>
            <a:pPr algn="ctr"/>
            <a:r>
              <a:rPr lang="fr-FR" sz="2000" b="1" dirty="0" smtClean="0">
                <a:solidFill>
                  <a:srgbClr val="002060"/>
                </a:solidFill>
              </a:rPr>
              <a:t>Exemple d’activité permettant d’appréhender les coûts liés à la maintenance</a:t>
            </a:r>
            <a:endParaRPr lang="fr-FR" sz="2000" b="1" dirty="0">
              <a:solidFill>
                <a:srgbClr val="002060"/>
              </a:solidFill>
            </a:endParaRPr>
          </a:p>
        </p:txBody>
      </p:sp>
    </p:spTree>
    <p:extLst>
      <p:ext uri="{BB962C8B-B14F-4D97-AF65-F5344CB8AC3E}">
        <p14:creationId xmlns="" xmlns:p14="http://schemas.microsoft.com/office/powerpoint/2010/main" val="1840043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213195975"/>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223072708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21" name="Picture 3"/>
          <p:cNvPicPr>
            <a:picLocks noChangeAspect="1" noChangeArrowheads="1"/>
          </p:cNvPicPr>
          <p:nvPr/>
        </p:nvPicPr>
        <p:blipFill>
          <a:blip r:embed="rId18" cstate="print"/>
          <a:srcRect l="16536" t="39937" r="16978" b="23645"/>
          <a:stretch>
            <a:fillRect/>
          </a:stretch>
        </p:blipFill>
        <p:spPr bwMode="auto">
          <a:xfrm>
            <a:off x="798091" y="1513698"/>
            <a:ext cx="7515573" cy="2572899"/>
          </a:xfrm>
          <a:prstGeom prst="rect">
            <a:avLst/>
          </a:prstGeom>
          <a:noFill/>
          <a:ln w="9525">
            <a:noFill/>
            <a:miter lim="800000"/>
            <a:headEnd/>
            <a:tailEnd/>
          </a:ln>
        </p:spPr>
      </p:pic>
      <p:pic>
        <p:nvPicPr>
          <p:cNvPr id="23" name="Picture 2"/>
          <p:cNvPicPr>
            <a:picLocks noChangeAspect="1" noChangeArrowheads="1"/>
          </p:cNvPicPr>
          <p:nvPr/>
        </p:nvPicPr>
        <p:blipFill>
          <a:blip r:embed="rId19" cstate="print"/>
          <a:srcRect l="17435" t="72729" r="25000" b="15291"/>
          <a:stretch>
            <a:fillRect/>
          </a:stretch>
        </p:blipFill>
        <p:spPr bwMode="auto">
          <a:xfrm>
            <a:off x="1062038" y="4378325"/>
            <a:ext cx="7019925" cy="912813"/>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20" cstate="print">
            <a:extLst>
              <a:ext uri="{28A0092B-C50C-407E-A947-70E740481C1C}">
                <a14:useLocalDpi xmlns="" xmlns:a14="http://schemas.microsoft.com/office/drawing/2010/main" val="0"/>
              </a:ext>
            </a:extLst>
          </a:blip>
          <a:srcRect l="54522" t="53226" r="31655" b="44135"/>
          <a:stretch/>
        </p:blipFill>
        <p:spPr bwMode="auto">
          <a:xfrm>
            <a:off x="3242687" y="5521524"/>
            <a:ext cx="2265418" cy="2431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29</a:t>
            </a:fld>
            <a:endParaRPr lang="fr-FR"/>
          </a:p>
        </p:txBody>
      </p:sp>
      <p:sp>
        <p:nvSpPr>
          <p:cNvPr id="19" name="ZoneTexte 18"/>
          <p:cNvSpPr txBox="1"/>
          <p:nvPr/>
        </p:nvSpPr>
        <p:spPr>
          <a:xfrm>
            <a:off x="251520" y="940658"/>
            <a:ext cx="8640960" cy="400110"/>
          </a:xfrm>
          <a:prstGeom prst="rect">
            <a:avLst/>
          </a:prstGeom>
          <a:noFill/>
        </p:spPr>
        <p:txBody>
          <a:bodyPr wrap="square" rtlCol="0">
            <a:spAutoFit/>
          </a:bodyPr>
          <a:lstStyle/>
          <a:p>
            <a:pPr algn="ctr"/>
            <a:r>
              <a:rPr lang="fr-FR" sz="2000" b="1" dirty="0" smtClean="0">
                <a:solidFill>
                  <a:srgbClr val="002060"/>
                </a:solidFill>
              </a:rPr>
              <a:t>Exemple d’activité permettant d’appréhender les coûts liés à la maintenance</a:t>
            </a:r>
            <a:endParaRPr lang="fr-FR" sz="2000" b="1" dirty="0">
              <a:solidFill>
                <a:srgbClr val="002060"/>
              </a:solidFill>
            </a:endParaRPr>
          </a:p>
        </p:txBody>
      </p:sp>
    </p:spTree>
    <p:extLst>
      <p:ext uri="{BB962C8B-B14F-4D97-AF65-F5344CB8AC3E}">
        <p14:creationId xmlns="" xmlns:p14="http://schemas.microsoft.com/office/powerpoint/2010/main" val="3487166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Les savoirs liés à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75553944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41241973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3" name="ZoneTexte 2"/>
          <p:cNvSpPr txBox="1"/>
          <p:nvPr/>
        </p:nvSpPr>
        <p:spPr>
          <a:xfrm>
            <a:off x="251520" y="1246975"/>
            <a:ext cx="8640960" cy="2000548"/>
          </a:xfrm>
          <a:prstGeom prst="rect">
            <a:avLst/>
          </a:prstGeom>
          <a:noFill/>
        </p:spPr>
        <p:txBody>
          <a:bodyPr wrap="square" rtlCol="0">
            <a:spAutoFit/>
          </a:bodyPr>
          <a:lstStyle/>
          <a:p>
            <a:r>
              <a:rPr lang="fr-FR" sz="2400" b="1" dirty="0">
                <a:solidFill>
                  <a:srgbClr val="002060"/>
                </a:solidFill>
              </a:rPr>
              <a:t>En </a:t>
            </a:r>
            <a:r>
              <a:rPr lang="fr-FR" sz="2400" b="1" dirty="0" smtClean="0">
                <a:solidFill>
                  <a:srgbClr val="002060"/>
                </a:solidFill>
              </a:rPr>
              <a:t>S9 – Stratégie et organisation de maintenance, </a:t>
            </a:r>
            <a:r>
              <a:rPr lang="fr-FR" sz="2400" b="1" dirty="0">
                <a:solidFill>
                  <a:srgbClr val="002060"/>
                </a:solidFill>
              </a:rPr>
              <a:t>chapitre S9.8 </a:t>
            </a:r>
            <a:r>
              <a:rPr lang="fr-FR" sz="2400" b="1" dirty="0" smtClean="0">
                <a:solidFill>
                  <a:srgbClr val="002060"/>
                </a:solidFill>
              </a:rPr>
              <a:t>:</a:t>
            </a:r>
          </a:p>
          <a:p>
            <a:endParaRPr lang="fr-FR" sz="2000" dirty="0">
              <a:solidFill>
                <a:srgbClr val="002060"/>
              </a:solidFill>
            </a:endParaRPr>
          </a:p>
          <a:p>
            <a:r>
              <a:rPr lang="fr-FR" sz="2000" dirty="0" smtClean="0">
                <a:solidFill>
                  <a:srgbClr val="002060"/>
                </a:solidFill>
              </a:rPr>
              <a:t>• GMAO </a:t>
            </a:r>
            <a:r>
              <a:rPr lang="fr-FR" sz="2000" dirty="0">
                <a:solidFill>
                  <a:srgbClr val="002060"/>
                </a:solidFill>
              </a:rPr>
              <a:t>: Fonctionnalités d’un logiciel de GMAO, découpage arborescent </a:t>
            </a:r>
            <a:r>
              <a:rPr lang="fr-FR" sz="2000" dirty="0" smtClean="0">
                <a:solidFill>
                  <a:srgbClr val="002060"/>
                </a:solidFill>
              </a:rPr>
              <a:t>et</a:t>
            </a:r>
            <a:br>
              <a:rPr lang="fr-FR" sz="2000" dirty="0" smtClean="0">
                <a:solidFill>
                  <a:srgbClr val="002060"/>
                </a:solidFill>
              </a:rPr>
            </a:br>
            <a:r>
              <a:rPr lang="fr-FR" sz="2000" dirty="0" smtClean="0">
                <a:solidFill>
                  <a:srgbClr val="002060"/>
                </a:solidFill>
              </a:rPr>
              <a:t>	  codification </a:t>
            </a:r>
            <a:r>
              <a:rPr lang="fr-FR" sz="2000" dirty="0">
                <a:solidFill>
                  <a:srgbClr val="002060"/>
                </a:solidFill>
              </a:rPr>
              <a:t>des biens.</a:t>
            </a:r>
          </a:p>
          <a:p>
            <a:r>
              <a:rPr lang="fr-FR" sz="2000" dirty="0" smtClean="0">
                <a:solidFill>
                  <a:srgbClr val="002060"/>
                </a:solidFill>
              </a:rPr>
              <a:t>• Niveau </a:t>
            </a:r>
            <a:r>
              <a:rPr lang="fr-FR" sz="2000" dirty="0">
                <a:solidFill>
                  <a:srgbClr val="002060"/>
                </a:solidFill>
              </a:rPr>
              <a:t>taxonomique : </a:t>
            </a:r>
            <a:r>
              <a:rPr lang="fr-FR" sz="2000" dirty="0" smtClean="0">
                <a:solidFill>
                  <a:srgbClr val="002060"/>
                </a:solidFill>
              </a:rPr>
              <a:t>3</a:t>
            </a:r>
            <a:endParaRPr lang="fr-FR" sz="2000" dirty="0">
              <a:solidFill>
                <a:srgbClr val="002060"/>
              </a:solidFill>
            </a:endParaRPr>
          </a:p>
          <a:p>
            <a:endParaRPr lang="fr-FR" sz="2000" dirty="0">
              <a:solidFill>
                <a:srgbClr val="002060"/>
              </a:solidFill>
            </a:endParaRPr>
          </a:p>
        </p:txBody>
      </p:sp>
      <p:sp>
        <p:nvSpPr>
          <p:cNvPr id="19" name="ZoneTexte 18"/>
          <p:cNvSpPr txBox="1"/>
          <p:nvPr/>
        </p:nvSpPr>
        <p:spPr>
          <a:xfrm>
            <a:off x="251520" y="3414567"/>
            <a:ext cx="8640960" cy="1077218"/>
          </a:xfrm>
          <a:prstGeom prst="rect">
            <a:avLst/>
          </a:prstGeom>
          <a:noFill/>
        </p:spPr>
        <p:txBody>
          <a:bodyPr wrap="square" rtlCol="0">
            <a:spAutoFit/>
          </a:bodyPr>
          <a:lstStyle/>
          <a:p>
            <a:r>
              <a:rPr lang="fr-FR" sz="2400" b="1" dirty="0">
                <a:solidFill>
                  <a:srgbClr val="002060"/>
                </a:solidFill>
              </a:rPr>
              <a:t>En </a:t>
            </a:r>
            <a:r>
              <a:rPr lang="fr-FR" sz="2400" b="1" dirty="0" smtClean="0">
                <a:solidFill>
                  <a:srgbClr val="002060"/>
                </a:solidFill>
              </a:rPr>
              <a:t>S10 – Techniques de maintenance et de conduite :</a:t>
            </a:r>
          </a:p>
          <a:p>
            <a:r>
              <a:rPr lang="fr-FR" sz="2000" dirty="0" smtClean="0">
                <a:solidFill>
                  <a:srgbClr val="002060"/>
                </a:solidFill>
              </a:rPr>
              <a:t> </a:t>
            </a:r>
            <a:endParaRPr lang="fr-FR" sz="2000" dirty="0">
              <a:solidFill>
                <a:srgbClr val="002060"/>
              </a:solidFill>
            </a:endParaRPr>
          </a:p>
          <a:p>
            <a:r>
              <a:rPr lang="fr-FR" sz="2000" dirty="0" smtClean="0">
                <a:solidFill>
                  <a:srgbClr val="002060"/>
                </a:solidFill>
              </a:rPr>
              <a:t>• Pas </a:t>
            </a:r>
            <a:r>
              <a:rPr lang="fr-FR" sz="2000" dirty="0">
                <a:solidFill>
                  <a:srgbClr val="002060"/>
                </a:solidFill>
              </a:rPr>
              <a:t>de savoir spécifique identifié concernant la </a:t>
            </a:r>
            <a:r>
              <a:rPr lang="fr-FR" sz="2000" dirty="0" smtClean="0">
                <a:solidFill>
                  <a:srgbClr val="002060"/>
                </a:solidFill>
              </a:rPr>
              <a:t>GMAO.</a:t>
            </a:r>
            <a:endParaRPr lang="fr-FR" sz="2400" dirty="0">
              <a:solidFill>
                <a:srgbClr val="FF000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3</a:t>
            </a:fld>
            <a:endParaRPr lang="fr-FR" dirty="0"/>
          </a:p>
        </p:txBody>
      </p:sp>
      <p:sp>
        <p:nvSpPr>
          <p:cNvPr id="20" name="ZoneTexte 19"/>
          <p:cNvSpPr txBox="1"/>
          <p:nvPr/>
        </p:nvSpPr>
        <p:spPr>
          <a:xfrm>
            <a:off x="251520" y="4797152"/>
            <a:ext cx="8640960" cy="830997"/>
          </a:xfrm>
          <a:prstGeom prst="rect">
            <a:avLst/>
          </a:prstGeom>
          <a:noFill/>
        </p:spPr>
        <p:txBody>
          <a:bodyPr wrap="square" rtlCol="0">
            <a:spAutoFit/>
          </a:bodyPr>
          <a:lstStyle/>
          <a:p>
            <a:pPr algn="ctr"/>
            <a:r>
              <a:rPr lang="fr-FR" sz="2400" b="1" dirty="0" smtClean="0">
                <a:solidFill>
                  <a:srgbClr val="FF0000"/>
                </a:solidFill>
              </a:rPr>
              <a:t>La GMAO est </a:t>
            </a:r>
            <a:r>
              <a:rPr lang="fr-FR" sz="2400" b="1" dirty="0">
                <a:solidFill>
                  <a:srgbClr val="FF0000"/>
                </a:solidFill>
              </a:rPr>
              <a:t>un outil </a:t>
            </a:r>
            <a:r>
              <a:rPr lang="fr-FR" sz="2400" b="1" dirty="0" smtClean="0">
                <a:solidFill>
                  <a:srgbClr val="FF0000"/>
                </a:solidFill>
              </a:rPr>
              <a:t>au </a:t>
            </a:r>
            <a:r>
              <a:rPr lang="fr-FR" sz="2400" b="1" dirty="0">
                <a:solidFill>
                  <a:srgbClr val="FF0000"/>
                </a:solidFill>
              </a:rPr>
              <a:t>service de la </a:t>
            </a:r>
            <a:r>
              <a:rPr lang="fr-FR" sz="2400" b="1" dirty="0" smtClean="0">
                <a:solidFill>
                  <a:srgbClr val="FF0000"/>
                </a:solidFill>
              </a:rPr>
              <a:t>gestion de la maintenance.</a:t>
            </a:r>
            <a:br>
              <a:rPr lang="fr-FR" sz="2400" b="1" dirty="0" smtClean="0">
                <a:solidFill>
                  <a:srgbClr val="FF0000"/>
                </a:solidFill>
              </a:rPr>
            </a:br>
            <a:r>
              <a:rPr lang="fr-FR" sz="2400" b="1" dirty="0" smtClean="0">
                <a:solidFill>
                  <a:srgbClr val="FF0000"/>
                </a:solidFill>
              </a:rPr>
              <a:t>C’est un outil comme un autre, il </a:t>
            </a:r>
            <a:r>
              <a:rPr lang="fr-FR" sz="2400" b="1" dirty="0">
                <a:solidFill>
                  <a:srgbClr val="FF0000"/>
                </a:solidFill>
              </a:rPr>
              <a:t>faut donc l’utiliser comme tel</a:t>
            </a:r>
            <a:r>
              <a:rPr lang="fr-FR" sz="2400" dirty="0" smtClean="0">
                <a:solidFill>
                  <a:srgbClr val="FF0000"/>
                </a:solidFill>
              </a:rPr>
              <a:t>.</a:t>
            </a:r>
            <a:endParaRPr lang="fr-FR" sz="2400" dirty="0">
              <a:solidFill>
                <a:srgbClr val="FF0000"/>
              </a:solidFill>
            </a:endParaRPr>
          </a:p>
        </p:txBody>
      </p:sp>
    </p:spTree>
    <p:extLst>
      <p:ext uri="{BB962C8B-B14F-4D97-AF65-F5344CB8AC3E}">
        <p14:creationId xmlns="" xmlns:p14="http://schemas.microsoft.com/office/powerpoint/2010/main" val="305855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78505653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82318163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21" name="Picture 3"/>
          <p:cNvPicPr>
            <a:picLocks noChangeAspect="1" noChangeArrowheads="1"/>
          </p:cNvPicPr>
          <p:nvPr/>
        </p:nvPicPr>
        <p:blipFill>
          <a:blip r:embed="rId18" cstate="print"/>
          <a:srcRect l="16536" t="39937" r="16978" b="23645"/>
          <a:stretch>
            <a:fillRect/>
          </a:stretch>
        </p:blipFill>
        <p:spPr bwMode="auto">
          <a:xfrm>
            <a:off x="798091" y="1513698"/>
            <a:ext cx="7515573" cy="2572899"/>
          </a:xfrm>
          <a:prstGeom prst="rect">
            <a:avLst/>
          </a:prstGeom>
          <a:noFill/>
          <a:ln w="9525">
            <a:noFill/>
            <a:miter lim="800000"/>
            <a:headEnd/>
            <a:tailEnd/>
          </a:ln>
        </p:spPr>
      </p:pic>
      <p:pic>
        <p:nvPicPr>
          <p:cNvPr id="22" name="Picture 2"/>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1711561" y="4206896"/>
            <a:ext cx="5688632" cy="17924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30</a:t>
            </a:fld>
            <a:endParaRPr lang="fr-FR"/>
          </a:p>
        </p:txBody>
      </p:sp>
      <p:sp>
        <p:nvSpPr>
          <p:cNvPr id="19" name="ZoneTexte 18"/>
          <p:cNvSpPr txBox="1"/>
          <p:nvPr/>
        </p:nvSpPr>
        <p:spPr>
          <a:xfrm>
            <a:off x="251520" y="940658"/>
            <a:ext cx="8640960" cy="400110"/>
          </a:xfrm>
          <a:prstGeom prst="rect">
            <a:avLst/>
          </a:prstGeom>
          <a:noFill/>
        </p:spPr>
        <p:txBody>
          <a:bodyPr wrap="square" rtlCol="0">
            <a:spAutoFit/>
          </a:bodyPr>
          <a:lstStyle/>
          <a:p>
            <a:pPr algn="ctr"/>
            <a:r>
              <a:rPr lang="fr-FR" sz="2000" b="1" dirty="0" smtClean="0">
                <a:solidFill>
                  <a:srgbClr val="002060"/>
                </a:solidFill>
              </a:rPr>
              <a:t>Exemple d’activité permettant d’appréhender les coûts liés à la maintenance</a:t>
            </a:r>
            <a:endParaRPr lang="fr-FR" sz="2000" b="1" dirty="0">
              <a:solidFill>
                <a:srgbClr val="002060"/>
              </a:solidFill>
            </a:endParaRPr>
          </a:p>
        </p:txBody>
      </p:sp>
    </p:spTree>
    <p:extLst>
      <p:ext uri="{BB962C8B-B14F-4D97-AF65-F5344CB8AC3E}">
        <p14:creationId xmlns="" xmlns:p14="http://schemas.microsoft.com/office/powerpoint/2010/main" val="3651660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24543084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07918510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19" name="Picture 5"/>
          <p:cNvPicPr>
            <a:picLocks noChangeAspect="1" noChangeArrowheads="1"/>
          </p:cNvPicPr>
          <p:nvPr/>
        </p:nvPicPr>
        <p:blipFill>
          <a:blip r:embed="rId18" cstate="print">
            <a:extLst>
              <a:ext uri="{28A0092B-C50C-407E-A947-70E740481C1C}">
                <a14:useLocalDpi xmlns="" xmlns:a14="http://schemas.microsoft.com/office/drawing/2010/main" val="0"/>
              </a:ext>
            </a:extLst>
          </a:blip>
          <a:srcRect l="21553" t="17010" r="22929" b="23343"/>
          <a:stretch>
            <a:fillRect/>
          </a:stretch>
        </p:blipFill>
        <p:spPr bwMode="auto">
          <a:xfrm>
            <a:off x="1475482" y="1824372"/>
            <a:ext cx="6048846" cy="4061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ZoneTexte 19"/>
          <p:cNvSpPr txBox="1"/>
          <p:nvPr/>
        </p:nvSpPr>
        <p:spPr>
          <a:xfrm>
            <a:off x="251520" y="940658"/>
            <a:ext cx="8640960" cy="707886"/>
          </a:xfrm>
          <a:prstGeom prst="rect">
            <a:avLst/>
          </a:prstGeom>
          <a:noFill/>
        </p:spPr>
        <p:txBody>
          <a:bodyPr wrap="square" rtlCol="0">
            <a:spAutoFit/>
          </a:bodyPr>
          <a:lstStyle/>
          <a:p>
            <a:pPr algn="ctr"/>
            <a:r>
              <a:rPr lang="fr-FR" sz="2000" b="1" dirty="0" smtClean="0">
                <a:solidFill>
                  <a:srgbClr val="002060"/>
                </a:solidFill>
              </a:rPr>
              <a:t>Exemple d’activité permettant d’appréhender les indicateurs de maintenance,</a:t>
            </a:r>
            <a:br>
              <a:rPr lang="fr-FR" sz="2000" b="1" dirty="0" smtClean="0">
                <a:solidFill>
                  <a:srgbClr val="002060"/>
                </a:solidFill>
              </a:rPr>
            </a:br>
            <a:r>
              <a:rPr lang="fr-FR" sz="2000" b="1" dirty="0" smtClean="0">
                <a:solidFill>
                  <a:srgbClr val="002060"/>
                </a:solidFill>
              </a:rPr>
              <a:t>les diagrammes de PARETO</a:t>
            </a:r>
            <a:endParaRPr lang="fr-FR" sz="2000" b="1" dirty="0">
              <a:solidFill>
                <a:srgbClr val="00206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31</a:t>
            </a:fld>
            <a:endParaRPr lang="fr-FR"/>
          </a:p>
        </p:txBody>
      </p:sp>
    </p:spTree>
    <p:extLst>
      <p:ext uri="{BB962C8B-B14F-4D97-AF65-F5344CB8AC3E}">
        <p14:creationId xmlns="" xmlns:p14="http://schemas.microsoft.com/office/powerpoint/2010/main" val="3649641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72514981"/>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278672639"/>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40658"/>
            <a:ext cx="8640960" cy="707886"/>
          </a:xfrm>
          <a:prstGeom prst="rect">
            <a:avLst/>
          </a:prstGeom>
          <a:noFill/>
        </p:spPr>
        <p:txBody>
          <a:bodyPr wrap="square" rtlCol="0">
            <a:spAutoFit/>
          </a:bodyPr>
          <a:lstStyle/>
          <a:p>
            <a:pPr algn="ctr"/>
            <a:r>
              <a:rPr lang="fr-FR" sz="2000" b="1" dirty="0" smtClean="0">
                <a:solidFill>
                  <a:srgbClr val="002060"/>
                </a:solidFill>
              </a:rPr>
              <a:t>Exemple d’activité permettant d’appréhender la planification d’interventions de maintenance – Diagramme de Gantt</a:t>
            </a:r>
            <a:endParaRPr lang="fr-FR" sz="2000" b="1" dirty="0">
              <a:solidFill>
                <a:srgbClr val="002060"/>
              </a:solidFill>
            </a:endParaRPr>
          </a:p>
        </p:txBody>
      </p:sp>
      <p:pic>
        <p:nvPicPr>
          <p:cNvPr id="20" name="Picture 2"/>
          <p:cNvPicPr>
            <a:picLocks noChangeAspect="1" noChangeArrowheads="1"/>
          </p:cNvPicPr>
          <p:nvPr/>
        </p:nvPicPr>
        <p:blipFill>
          <a:blip r:embed="rId18" cstate="print"/>
          <a:srcRect t="10383" r="9791" b="56161"/>
          <a:stretch>
            <a:fillRect/>
          </a:stretch>
        </p:blipFill>
        <p:spPr bwMode="auto">
          <a:xfrm>
            <a:off x="0" y="2204864"/>
            <a:ext cx="9136261" cy="2117754"/>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32</a:t>
            </a:fld>
            <a:endParaRPr lang="fr-FR"/>
          </a:p>
        </p:txBody>
      </p:sp>
    </p:spTree>
    <p:extLst>
      <p:ext uri="{BB962C8B-B14F-4D97-AF65-F5344CB8AC3E}">
        <p14:creationId xmlns="" xmlns:p14="http://schemas.microsoft.com/office/powerpoint/2010/main" val="4172745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662" t="21976" r="15439" b="6250"/>
          <a:stretch/>
        </p:blipFill>
        <p:spPr bwMode="auto">
          <a:xfrm>
            <a:off x="378445" y="1341363"/>
            <a:ext cx="8124295" cy="46902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me 8"/>
          <p:cNvGraphicFramePr/>
          <p:nvPr>
            <p:extLst>
              <p:ext uri="{D42A27DB-BD31-4B8C-83A1-F6EECF244321}">
                <p14:modId xmlns="" xmlns:p14="http://schemas.microsoft.com/office/powerpoint/2010/main" val="42129012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me 10"/>
          <p:cNvGraphicFramePr/>
          <p:nvPr>
            <p:extLst>
              <p:ext uri="{D42A27DB-BD31-4B8C-83A1-F6EECF244321}">
                <p14:modId xmlns="" xmlns:p14="http://schemas.microsoft.com/office/powerpoint/2010/main" val="229505565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40658"/>
            <a:ext cx="8640960" cy="400110"/>
          </a:xfrm>
          <a:prstGeom prst="rect">
            <a:avLst/>
          </a:prstGeom>
          <a:noFill/>
        </p:spPr>
        <p:txBody>
          <a:bodyPr wrap="square" rtlCol="0">
            <a:spAutoFit/>
          </a:bodyPr>
          <a:lstStyle/>
          <a:p>
            <a:pPr algn="ctr"/>
            <a:r>
              <a:rPr lang="fr-FR" sz="2000" b="1" dirty="0" smtClean="0">
                <a:solidFill>
                  <a:srgbClr val="002060"/>
                </a:solidFill>
              </a:rPr>
              <a:t>La G.M.A.O. dans le parcours de formation en BTS MS1</a:t>
            </a:r>
            <a:endParaRPr lang="fr-FR" sz="2000" b="1" dirty="0">
              <a:solidFill>
                <a:srgbClr val="002060"/>
              </a:solidFill>
            </a:endParaRPr>
          </a:p>
        </p:txBody>
      </p:sp>
      <p:grpSp>
        <p:nvGrpSpPr>
          <p:cNvPr id="6" name="Groupe 5"/>
          <p:cNvGrpSpPr/>
          <p:nvPr/>
        </p:nvGrpSpPr>
        <p:grpSpPr>
          <a:xfrm>
            <a:off x="3248881" y="2599590"/>
            <a:ext cx="4995527" cy="2053548"/>
            <a:chOff x="3248881" y="2599590"/>
            <a:chExt cx="4995527" cy="2053548"/>
          </a:xfrm>
        </p:grpSpPr>
        <p:sp>
          <p:nvSpPr>
            <p:cNvPr id="3" name="ZoneTexte 2"/>
            <p:cNvSpPr txBox="1"/>
            <p:nvPr/>
          </p:nvSpPr>
          <p:spPr>
            <a:xfrm>
              <a:off x="4440593" y="2599590"/>
              <a:ext cx="2795703" cy="369332"/>
            </a:xfrm>
            <a:prstGeom prst="rect">
              <a:avLst/>
            </a:prstGeom>
            <a:solidFill>
              <a:srgbClr val="FFFF99"/>
            </a:solidFill>
          </p:spPr>
          <p:txBody>
            <a:bodyPr wrap="square" rtlCol="0">
              <a:spAutoFit/>
            </a:bodyPr>
            <a:lstStyle/>
            <a:p>
              <a:pPr algn="ctr"/>
              <a:r>
                <a:rPr lang="fr-FR" b="1" dirty="0" smtClean="0">
                  <a:solidFill>
                    <a:srgbClr val="002060"/>
                  </a:solidFill>
                </a:rPr>
                <a:t>Utilisation de la GMAO</a:t>
              </a:r>
              <a:endParaRPr lang="fr-FR" b="1" dirty="0">
                <a:solidFill>
                  <a:srgbClr val="002060"/>
                </a:solidFill>
              </a:endParaRPr>
            </a:p>
          </p:txBody>
        </p:sp>
        <p:sp>
          <p:nvSpPr>
            <p:cNvPr id="5" name="Flèche droite 4"/>
            <p:cNvSpPr/>
            <p:nvPr/>
          </p:nvSpPr>
          <p:spPr>
            <a:xfrm rot="9962052">
              <a:off x="3248881" y="2853451"/>
              <a:ext cx="1004150" cy="126845"/>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8698291">
              <a:off x="4161367" y="3175102"/>
              <a:ext cx="519997" cy="135486"/>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rot="5400000">
              <a:off x="4815216" y="3268109"/>
              <a:ext cx="529666" cy="144016"/>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rot="5400000">
              <a:off x="5894709" y="3684190"/>
              <a:ext cx="1361828" cy="144016"/>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rot="5400000">
              <a:off x="6264122" y="3792204"/>
              <a:ext cx="1577853" cy="144016"/>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7300841" y="2731694"/>
              <a:ext cx="943567" cy="135486"/>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Espace réservé du numéro de diapositive 6"/>
          <p:cNvSpPr>
            <a:spLocks noGrp="1"/>
          </p:cNvSpPr>
          <p:nvPr>
            <p:ph type="sldNum" sz="quarter" idx="12"/>
          </p:nvPr>
        </p:nvSpPr>
        <p:spPr/>
        <p:txBody>
          <a:bodyPr/>
          <a:lstStyle/>
          <a:p>
            <a:fld id="{898C2B6A-585A-4FDA-8F79-084B1166EA1E}" type="slidenum">
              <a:rPr lang="fr-FR" smtClean="0"/>
              <a:pPr/>
              <a:t>33</a:t>
            </a:fld>
            <a:endParaRPr lang="fr-FR"/>
          </a:p>
        </p:txBody>
      </p:sp>
    </p:spTree>
    <p:extLst>
      <p:ext uri="{BB962C8B-B14F-4D97-AF65-F5344CB8AC3E}">
        <p14:creationId xmlns="" xmlns:p14="http://schemas.microsoft.com/office/powerpoint/2010/main" val="136196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 xmlns:p14="http://schemas.microsoft.com/office/powerpoint/2010/main" val="2502614004"/>
              </p:ext>
            </p:extLst>
          </p:nvPr>
        </p:nvGraphicFramePr>
        <p:xfrm>
          <a:off x="251520" y="1497318"/>
          <a:ext cx="8640960" cy="4235941"/>
        </p:xfrm>
        <a:graphic>
          <a:graphicData uri="http://schemas.openxmlformats.org/drawingml/2006/table">
            <a:tbl>
              <a:tblPr/>
              <a:tblGrid>
                <a:gridCol w="1730735"/>
                <a:gridCol w="173073"/>
                <a:gridCol w="173073"/>
                <a:gridCol w="173073"/>
                <a:gridCol w="173073"/>
                <a:gridCol w="173073"/>
                <a:gridCol w="173073"/>
                <a:gridCol w="173073"/>
                <a:gridCol w="173073"/>
                <a:gridCol w="173073"/>
                <a:gridCol w="173073"/>
                <a:gridCol w="173073"/>
                <a:gridCol w="173073"/>
                <a:gridCol w="173073"/>
                <a:gridCol w="173073"/>
                <a:gridCol w="174179"/>
                <a:gridCol w="171968"/>
                <a:gridCol w="173073"/>
                <a:gridCol w="172521"/>
                <a:gridCol w="172521"/>
                <a:gridCol w="172521"/>
                <a:gridCol w="172521"/>
                <a:gridCol w="172521"/>
                <a:gridCol w="172521"/>
                <a:gridCol w="172521"/>
                <a:gridCol w="172521"/>
                <a:gridCol w="172521"/>
                <a:gridCol w="172521"/>
                <a:gridCol w="172521"/>
                <a:gridCol w="172521"/>
                <a:gridCol w="172521"/>
                <a:gridCol w="172521"/>
                <a:gridCol w="172521"/>
                <a:gridCol w="172521"/>
                <a:gridCol w="172521"/>
                <a:gridCol w="172521"/>
                <a:gridCol w="172521"/>
                <a:gridCol w="172521"/>
                <a:gridCol w="172521"/>
                <a:gridCol w="172521"/>
                <a:gridCol w="172521"/>
              </a:tblGrid>
              <a:tr h="184230">
                <a:tc>
                  <a:txBody>
                    <a:bodyPr/>
                    <a:lstStyle/>
                    <a:p>
                      <a:pPr algn="ctr">
                        <a:spcAft>
                          <a:spcPts val="0"/>
                        </a:spcAft>
                      </a:pPr>
                      <a:r>
                        <a:rPr lang="fr-FR" sz="700" b="1" dirty="0">
                          <a:solidFill>
                            <a:srgbClr val="000000"/>
                          </a:solidFill>
                          <a:effectLst/>
                          <a:latin typeface="Arial"/>
                          <a:ea typeface="Times New Roman"/>
                          <a:cs typeface="Arial"/>
                        </a:rPr>
                        <a:t>Mois</a:t>
                      </a:r>
                      <a:endParaRPr lang="fr-FR" sz="800" dirty="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fr-FR" sz="700" b="1">
                          <a:solidFill>
                            <a:srgbClr val="000000"/>
                          </a:solidFill>
                          <a:effectLst/>
                          <a:latin typeface="Arial"/>
                          <a:ea typeface="Times New Roman"/>
                          <a:cs typeface="Arial"/>
                        </a:rPr>
                        <a:t>septembre</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spcAft>
                          <a:spcPts val="0"/>
                        </a:spcAft>
                      </a:pPr>
                      <a:r>
                        <a:rPr lang="fr-FR" sz="700" b="1">
                          <a:solidFill>
                            <a:srgbClr val="000000"/>
                          </a:solidFill>
                          <a:effectLst/>
                          <a:latin typeface="Arial"/>
                          <a:ea typeface="Times New Roman"/>
                          <a:cs typeface="Arial"/>
                        </a:rPr>
                        <a:t>octobre</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spcAft>
                          <a:spcPts val="0"/>
                        </a:spcAft>
                      </a:pPr>
                      <a:r>
                        <a:rPr lang="fr-FR" sz="700" b="1">
                          <a:solidFill>
                            <a:srgbClr val="000000"/>
                          </a:solidFill>
                          <a:effectLst/>
                          <a:latin typeface="Arial"/>
                          <a:ea typeface="Times New Roman"/>
                          <a:cs typeface="Arial"/>
                        </a:rPr>
                        <a:t>novembre</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a:spcAft>
                          <a:spcPts val="0"/>
                        </a:spcAft>
                      </a:pPr>
                      <a:r>
                        <a:rPr lang="fr-FR" sz="700" b="1">
                          <a:solidFill>
                            <a:srgbClr val="000000"/>
                          </a:solidFill>
                          <a:effectLst/>
                          <a:latin typeface="Arial"/>
                          <a:ea typeface="Times New Roman"/>
                          <a:cs typeface="Arial"/>
                        </a:rPr>
                        <a:t>décembre</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spcAft>
                          <a:spcPts val="0"/>
                        </a:spcAft>
                      </a:pPr>
                      <a:r>
                        <a:rPr lang="fr-FR" sz="700" b="1">
                          <a:solidFill>
                            <a:srgbClr val="000000"/>
                          </a:solidFill>
                          <a:effectLst/>
                          <a:latin typeface="Arial"/>
                          <a:ea typeface="Times New Roman"/>
                          <a:cs typeface="Arial"/>
                        </a:rPr>
                        <a:t>janvier</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spcAft>
                          <a:spcPts val="0"/>
                        </a:spcAft>
                      </a:pPr>
                      <a:r>
                        <a:rPr lang="fr-FR" sz="700" b="1">
                          <a:solidFill>
                            <a:srgbClr val="000000"/>
                          </a:solidFill>
                          <a:effectLst/>
                          <a:latin typeface="Arial"/>
                          <a:ea typeface="Times New Roman"/>
                          <a:cs typeface="Arial"/>
                        </a:rPr>
                        <a:t>février</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a:spcAft>
                          <a:spcPts val="0"/>
                        </a:spcAft>
                      </a:pPr>
                      <a:r>
                        <a:rPr lang="fr-FR" sz="700" b="1">
                          <a:solidFill>
                            <a:srgbClr val="000000"/>
                          </a:solidFill>
                          <a:effectLst/>
                          <a:latin typeface="Arial"/>
                          <a:ea typeface="Times New Roman"/>
                          <a:cs typeface="Arial"/>
                        </a:rPr>
                        <a:t>mars</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spcAft>
                          <a:spcPts val="0"/>
                        </a:spcAft>
                      </a:pPr>
                      <a:r>
                        <a:rPr lang="fr-FR" sz="700" b="1">
                          <a:solidFill>
                            <a:srgbClr val="000000"/>
                          </a:solidFill>
                          <a:effectLst/>
                          <a:latin typeface="Arial"/>
                          <a:ea typeface="Times New Roman"/>
                          <a:cs typeface="Arial"/>
                        </a:rPr>
                        <a:t>avril</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a:spcAft>
                          <a:spcPts val="0"/>
                        </a:spcAft>
                      </a:pPr>
                      <a:r>
                        <a:rPr lang="fr-FR" sz="700" b="1">
                          <a:solidFill>
                            <a:srgbClr val="000000"/>
                          </a:solidFill>
                          <a:effectLst/>
                          <a:latin typeface="Arial"/>
                          <a:ea typeface="Times New Roman"/>
                          <a:cs typeface="Arial"/>
                        </a:rPr>
                        <a:t>mai</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4230">
                <a:tc>
                  <a:txBody>
                    <a:bodyPr/>
                    <a:lstStyle/>
                    <a:p>
                      <a:pPr algn="ctr">
                        <a:spcAft>
                          <a:spcPts val="0"/>
                        </a:spcAft>
                      </a:pPr>
                      <a:r>
                        <a:rPr lang="fr-FR" sz="700" b="1">
                          <a:solidFill>
                            <a:srgbClr val="000000"/>
                          </a:solidFill>
                          <a:effectLst/>
                          <a:latin typeface="Arial"/>
                          <a:ea typeface="Times New Roman"/>
                          <a:cs typeface="Arial"/>
                        </a:rPr>
                        <a:t>Date</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27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22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29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26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16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23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19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26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17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24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31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230">
                <a:tc>
                  <a:txBody>
                    <a:bodyPr/>
                    <a:lstStyle/>
                    <a:p>
                      <a:pPr algn="ctr">
                        <a:spcAft>
                          <a:spcPts val="0"/>
                        </a:spcAft>
                      </a:pPr>
                      <a:r>
                        <a:rPr lang="fr-FR" sz="700" b="1">
                          <a:solidFill>
                            <a:srgbClr val="000000"/>
                          </a:solidFill>
                          <a:effectLst/>
                          <a:latin typeface="Arial"/>
                          <a:ea typeface="Times New Roman"/>
                          <a:cs typeface="Arial"/>
                        </a:rPr>
                        <a:t>N° sem.</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36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37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38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39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44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45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50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51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52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17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18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21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22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23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31434">
                <a:tc>
                  <a:txBody>
                    <a:bodyPr/>
                    <a:lstStyle/>
                    <a:p>
                      <a:pPr algn="ctr">
                        <a:spcAft>
                          <a:spcPts val="0"/>
                        </a:spcAft>
                      </a:pPr>
                      <a:r>
                        <a:rPr lang="fr-FR" sz="700" b="1">
                          <a:solidFill>
                            <a:srgbClr val="000000"/>
                          </a:solidFill>
                          <a:effectLst/>
                          <a:latin typeface="Arial"/>
                          <a:ea typeface="Times New Roman"/>
                          <a:cs typeface="Arial"/>
                        </a:rPr>
                        <a:t>Nb</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dirty="0">
                          <a:solidFill>
                            <a:srgbClr val="000000"/>
                          </a:solidFill>
                          <a:effectLst/>
                          <a:latin typeface="Arial"/>
                          <a:ea typeface="Times New Roman"/>
                          <a:cs typeface="Arial"/>
                        </a:rPr>
                        <a:t>V</a:t>
                      </a:r>
                      <a:endParaRPr lang="fr-FR" sz="800" dirty="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V</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V</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V</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15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V</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V</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20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V</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V</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27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30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31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spcAft>
                          <a:spcPts val="0"/>
                        </a:spcAft>
                      </a:pPr>
                      <a:r>
                        <a:rPr lang="fr-FR" sz="700">
                          <a:solidFill>
                            <a:srgbClr val="000000"/>
                          </a:solidFill>
                          <a:effectLst/>
                          <a:latin typeface="Arial"/>
                          <a:ea typeface="Times New Roman"/>
                          <a:cs typeface="Arial"/>
                        </a:rPr>
                        <a:t>32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897330">
                <a:tc>
                  <a:txBody>
                    <a:bodyPr/>
                    <a:lstStyle/>
                    <a:p>
                      <a:pPr algn="ctr">
                        <a:spcAft>
                          <a:spcPts val="0"/>
                        </a:spcAft>
                      </a:pPr>
                      <a:r>
                        <a:rPr lang="fr-FR" sz="700" b="1">
                          <a:solidFill>
                            <a:srgbClr val="000000"/>
                          </a:solidFill>
                          <a:effectLst/>
                          <a:latin typeface="Arial"/>
                          <a:ea typeface="Times New Roman"/>
                          <a:cs typeface="Arial"/>
                        </a:rPr>
                        <a:t>Séances de formation par étudiant</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000000"/>
                          </a:solidFill>
                          <a:effectLst/>
                          <a:latin typeface="Arial"/>
                          <a:ea typeface="Times New Roman"/>
                          <a:cs typeface="Arial"/>
                        </a:rPr>
                        <a:t>Vacances</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Vacances</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9</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10</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000000"/>
                          </a:solidFill>
                          <a:effectLst/>
                          <a:latin typeface="Arial"/>
                          <a:ea typeface="Times New Roman"/>
                          <a:cs typeface="Arial"/>
                        </a:rPr>
                        <a:t>Stage</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Stage</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Stage</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Vacances</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Vacances</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Stage</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Stage</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Stage</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12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effectLst/>
                          <a:latin typeface="Arial"/>
                          <a:ea typeface="Times New Roman"/>
                          <a:cs typeface="Times New Roman"/>
                        </a:rPr>
                        <a:t>13</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effectLst/>
                          <a:latin typeface="Arial"/>
                          <a:ea typeface="Times New Roman"/>
                          <a:cs typeface="Times New Roman"/>
                        </a:rPr>
                        <a:t>Vacances</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Vacances</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14</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15</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16</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17</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18</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FF0000"/>
                          </a:solidFill>
                          <a:effectLst/>
                          <a:latin typeface="Arial"/>
                          <a:ea typeface="Times New Roman"/>
                          <a:cs typeface="Arial"/>
                        </a:rPr>
                        <a:t>CCF E52</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FF0000"/>
                          </a:solidFill>
                          <a:effectLst/>
                          <a:latin typeface="Arial"/>
                          <a:ea typeface="Times New Roman"/>
                          <a:cs typeface="Arial"/>
                        </a:rPr>
                        <a:t>CCF E52</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Vacances</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Vacances</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21</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22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Examen</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Robot R2- Partie A</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dirty="0">
                          <a:solidFill>
                            <a:srgbClr val="000000"/>
                          </a:solidFill>
                          <a:effectLst/>
                          <a:latin typeface="Arial"/>
                          <a:ea typeface="Times New Roman"/>
                          <a:cs typeface="Arial"/>
                        </a:rPr>
                        <a:t> </a:t>
                      </a:r>
                      <a:endParaRPr lang="fr-FR" sz="800" dirty="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dirty="0">
                          <a:effectLst/>
                          <a:latin typeface="Arial"/>
                          <a:ea typeface="Times New Roman"/>
                          <a:cs typeface="Times New Roman"/>
                        </a:rPr>
                        <a:t> </a:t>
                      </a:r>
                      <a:endParaRPr lang="fr-FR" sz="800" dirty="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dirty="0">
                          <a:effectLst/>
                          <a:latin typeface="Arial"/>
                          <a:ea typeface="Times New Roman"/>
                          <a:cs typeface="Times New Roman"/>
                        </a:rPr>
                        <a:t> </a:t>
                      </a:r>
                      <a:endParaRPr lang="fr-FR" sz="800" dirty="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Robot R2 – Partie A (Excel)</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en-US" sz="700" b="1">
                          <a:solidFill>
                            <a:srgbClr val="000000"/>
                          </a:solidFill>
                          <a:effectLst/>
                          <a:latin typeface="Arial"/>
                          <a:ea typeface="Times New Roman"/>
                          <a:cs typeface="Arial"/>
                        </a:rPr>
                        <a:t>Robot R2- </a:t>
                      </a:r>
                      <a:r>
                        <a:rPr lang="fr-FR" sz="700" b="1">
                          <a:solidFill>
                            <a:srgbClr val="000000"/>
                          </a:solidFill>
                          <a:effectLst/>
                          <a:latin typeface="Arial"/>
                          <a:ea typeface="Times New Roman"/>
                          <a:cs typeface="Arial"/>
                        </a:rPr>
                        <a:t>Partie</a:t>
                      </a:r>
                      <a:r>
                        <a:rPr lang="en-US" sz="700" b="1">
                          <a:solidFill>
                            <a:srgbClr val="000000"/>
                          </a:solidFill>
                          <a:effectLst/>
                          <a:latin typeface="Arial"/>
                          <a:ea typeface="Times New Roman"/>
                          <a:cs typeface="Arial"/>
                        </a:rPr>
                        <a:t> B + GMAO stock</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US"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en-US" sz="700" b="1">
                          <a:solidFill>
                            <a:srgbClr val="000000"/>
                          </a:solidFill>
                          <a:effectLst/>
                          <a:latin typeface="Arial"/>
                          <a:ea typeface="Times New Roman"/>
                          <a:cs typeface="Arial"/>
                        </a:rPr>
                        <a:t>TPM-TRS-Excel</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dirty="0">
                          <a:solidFill>
                            <a:srgbClr val="000000"/>
                          </a:solidFill>
                          <a:effectLst/>
                          <a:latin typeface="Arial"/>
                          <a:ea typeface="Times New Roman"/>
                          <a:cs typeface="Arial"/>
                        </a:rPr>
                        <a:t> </a:t>
                      </a:r>
                      <a:endParaRPr lang="fr-FR" sz="800" dirty="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US"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n-US"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Broyeur – GMAO préventive</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Pechiney – Excel</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700" b="1">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Fiabilité</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Stator – Excel ou GMAO</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La Poste – Excel ou GMAO</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Sardines - Excel</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41317">
                <a:tc>
                  <a:txBody>
                    <a:bodyPr/>
                    <a:lstStyle/>
                    <a:p>
                      <a:pPr algn="ctr">
                        <a:spcAft>
                          <a:spcPts val="0"/>
                        </a:spcAft>
                      </a:pPr>
                      <a:r>
                        <a:rPr lang="fr-FR" sz="700" b="1">
                          <a:solidFill>
                            <a:srgbClr val="000000"/>
                          </a:solidFill>
                          <a:effectLst/>
                          <a:latin typeface="Arial"/>
                          <a:ea typeface="Times New Roman"/>
                          <a:cs typeface="Arial"/>
                        </a:rPr>
                        <a:t>Préparation orale E61 et E62</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dirty="0">
                          <a:solidFill>
                            <a:srgbClr val="000000"/>
                          </a:solidFill>
                          <a:effectLst/>
                          <a:latin typeface="Arial"/>
                          <a:ea typeface="Times New Roman"/>
                          <a:cs typeface="Arial"/>
                        </a:rPr>
                        <a:t> </a:t>
                      </a:r>
                      <a:endParaRPr lang="fr-FR" sz="800" dirty="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effectLst/>
                          <a:latin typeface="Arial"/>
                          <a:ea typeface="Times New Roman"/>
                          <a:cs typeface="Times New Roman"/>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effectLst/>
                          <a:latin typeface="Arial"/>
                          <a:ea typeface="Times New Roman"/>
                          <a:cs typeface="Times New Roman"/>
                        </a:rPr>
                        <a:t> </a:t>
                      </a:r>
                      <a:endParaRPr lang="fr-FR" sz="800">
                        <a:effectLst/>
                        <a:latin typeface="Arial"/>
                        <a:ea typeface="Times New Roman"/>
                        <a:cs typeface="Times New Roman"/>
                      </a:endParaRPr>
                    </a:p>
                  </a:txBody>
                  <a:tcPr marL="15796" marR="157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FF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fr-FR" sz="700" b="1">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fr-FR" sz="700">
                          <a:solidFill>
                            <a:srgbClr val="000000"/>
                          </a:solidFill>
                          <a:effectLst/>
                          <a:latin typeface="Arial"/>
                          <a:ea typeface="Times New Roman"/>
                          <a:cs typeface="Arial"/>
                        </a:rPr>
                        <a:t> </a:t>
                      </a:r>
                      <a:endParaRPr lang="fr-FR" sz="80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4">
                  <a:txBody>
                    <a:bodyPr/>
                    <a:lstStyle/>
                    <a:p>
                      <a:pPr algn="ctr">
                        <a:spcAft>
                          <a:spcPts val="0"/>
                        </a:spcAft>
                      </a:pPr>
                      <a:r>
                        <a:rPr lang="fr-FR" sz="700" b="1" dirty="0">
                          <a:solidFill>
                            <a:srgbClr val="000000"/>
                          </a:solidFill>
                          <a:effectLst/>
                          <a:latin typeface="Arial"/>
                          <a:ea typeface="Times New Roman"/>
                          <a:cs typeface="Arial"/>
                        </a:rPr>
                        <a:t> </a:t>
                      </a:r>
                      <a:endParaRPr lang="fr-FR" sz="800" dirty="0">
                        <a:effectLst/>
                        <a:latin typeface="Arial"/>
                        <a:ea typeface="Times New Roman"/>
                        <a:cs typeface="Times New Roman"/>
                      </a:endParaRPr>
                    </a:p>
                  </a:txBody>
                  <a:tcPr marL="15796" marR="1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Enseignement de la G.M.A.O. (S9)</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40965423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843610519"/>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40658"/>
            <a:ext cx="8640960" cy="400110"/>
          </a:xfrm>
          <a:prstGeom prst="rect">
            <a:avLst/>
          </a:prstGeom>
          <a:noFill/>
        </p:spPr>
        <p:txBody>
          <a:bodyPr wrap="square" rtlCol="0">
            <a:spAutoFit/>
          </a:bodyPr>
          <a:lstStyle/>
          <a:p>
            <a:pPr algn="ctr"/>
            <a:r>
              <a:rPr lang="fr-FR" sz="2000" b="1" dirty="0" smtClean="0">
                <a:solidFill>
                  <a:srgbClr val="002060"/>
                </a:solidFill>
              </a:rPr>
              <a:t>La G.M.A.O. dans le parcours de formation en BTS MS2</a:t>
            </a:r>
            <a:endParaRPr lang="fr-FR" sz="2000" b="1" dirty="0">
              <a:solidFill>
                <a:srgbClr val="002060"/>
              </a:solidFill>
            </a:endParaRPr>
          </a:p>
        </p:txBody>
      </p:sp>
      <p:sp>
        <p:nvSpPr>
          <p:cNvPr id="24" name="ZoneTexte 23"/>
          <p:cNvSpPr txBox="1"/>
          <p:nvPr/>
        </p:nvSpPr>
        <p:spPr>
          <a:xfrm>
            <a:off x="4314920" y="3413250"/>
            <a:ext cx="2421490" cy="369332"/>
          </a:xfrm>
          <a:prstGeom prst="rect">
            <a:avLst/>
          </a:prstGeom>
          <a:solidFill>
            <a:srgbClr val="FFFF99"/>
          </a:solidFill>
        </p:spPr>
        <p:txBody>
          <a:bodyPr wrap="square" rtlCol="0">
            <a:spAutoFit/>
          </a:bodyPr>
          <a:lstStyle/>
          <a:p>
            <a:pPr algn="ctr"/>
            <a:r>
              <a:rPr lang="fr-FR" b="1" dirty="0" smtClean="0">
                <a:solidFill>
                  <a:srgbClr val="002060"/>
                </a:solidFill>
              </a:rPr>
              <a:t>Utilisation de la GMAO</a:t>
            </a:r>
            <a:endParaRPr lang="fr-FR" b="1" dirty="0">
              <a:solidFill>
                <a:srgbClr val="002060"/>
              </a:solidFill>
            </a:endParaRPr>
          </a:p>
        </p:txBody>
      </p:sp>
      <p:sp>
        <p:nvSpPr>
          <p:cNvPr id="26" name="Flèche droite 25"/>
          <p:cNvSpPr/>
          <p:nvPr/>
        </p:nvSpPr>
        <p:spPr>
          <a:xfrm rot="10800000">
            <a:off x="3081054" y="3579025"/>
            <a:ext cx="1142803" cy="126846"/>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rot="6492323">
            <a:off x="4079792" y="3845918"/>
            <a:ext cx="251794" cy="147163"/>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droite 27"/>
          <p:cNvSpPr/>
          <p:nvPr/>
        </p:nvSpPr>
        <p:spPr>
          <a:xfrm rot="5167484">
            <a:off x="6347172" y="4201884"/>
            <a:ext cx="856327" cy="120346"/>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droite 28"/>
          <p:cNvSpPr/>
          <p:nvPr/>
        </p:nvSpPr>
        <p:spPr>
          <a:xfrm>
            <a:off x="6864309" y="3565625"/>
            <a:ext cx="277074" cy="153646"/>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rot="16200000">
            <a:off x="4316866" y="3132254"/>
            <a:ext cx="301507" cy="223133"/>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rot="16200000">
            <a:off x="5194148" y="3129036"/>
            <a:ext cx="301507" cy="223133"/>
          </a:xfrm>
          <a:prstGeom prst="rightArrow">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34</a:t>
            </a:fld>
            <a:endParaRPr lang="fr-FR"/>
          </a:p>
        </p:txBody>
      </p:sp>
    </p:spTree>
    <p:extLst>
      <p:ext uri="{BB962C8B-B14F-4D97-AF65-F5344CB8AC3E}">
        <p14:creationId xmlns="" xmlns:p14="http://schemas.microsoft.com/office/powerpoint/2010/main" val="3818199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Enseignement de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19344761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65084885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AVEC QUELLE BASE DE DONNEES ?</a:t>
            </a:r>
            <a:endParaRPr lang="fr-FR" sz="2000" b="1" dirty="0">
              <a:solidFill>
                <a:srgbClr val="002060"/>
              </a:solidFill>
            </a:endParaRPr>
          </a:p>
        </p:txBody>
      </p:sp>
      <p:sp>
        <p:nvSpPr>
          <p:cNvPr id="3" name="Rectangle 2"/>
          <p:cNvSpPr/>
          <p:nvPr/>
        </p:nvSpPr>
        <p:spPr>
          <a:xfrm>
            <a:off x="4978618" y="2737368"/>
            <a:ext cx="3897815" cy="707886"/>
          </a:xfrm>
          <a:prstGeom prst="rect">
            <a:avLst/>
          </a:prstGeom>
          <a:solidFill>
            <a:srgbClr val="CCFF99"/>
          </a:solidFill>
        </p:spPr>
        <p:txBody>
          <a:bodyPr wrap="square">
            <a:spAutoFit/>
          </a:bodyPr>
          <a:lstStyle/>
          <a:p>
            <a:pPr lvl="0" algn="ctr"/>
            <a:r>
              <a:rPr lang="fr-FR" sz="2000" b="1" dirty="0" smtClean="0">
                <a:solidFill>
                  <a:srgbClr val="002060"/>
                </a:solidFill>
              </a:rPr>
              <a:t>Stratégie et organisation de maintenance (S9)</a:t>
            </a:r>
            <a:endParaRPr lang="fr-FR" sz="2000" b="1" dirty="0">
              <a:solidFill>
                <a:srgbClr val="002060"/>
              </a:solidFill>
            </a:endParaRPr>
          </a:p>
        </p:txBody>
      </p:sp>
      <p:sp>
        <p:nvSpPr>
          <p:cNvPr id="20" name="Rectangle 19"/>
          <p:cNvSpPr/>
          <p:nvPr/>
        </p:nvSpPr>
        <p:spPr>
          <a:xfrm>
            <a:off x="206924" y="2737368"/>
            <a:ext cx="4003621" cy="707886"/>
          </a:xfrm>
          <a:prstGeom prst="rect">
            <a:avLst/>
          </a:prstGeom>
          <a:solidFill>
            <a:srgbClr val="FFFF99"/>
          </a:solidFill>
        </p:spPr>
        <p:txBody>
          <a:bodyPr wrap="square">
            <a:spAutoFit/>
          </a:bodyPr>
          <a:lstStyle/>
          <a:p>
            <a:pPr lvl="0" algn="ctr"/>
            <a:r>
              <a:rPr lang="fr-FR" sz="2000" b="1" dirty="0" smtClean="0">
                <a:solidFill>
                  <a:srgbClr val="002060"/>
                </a:solidFill>
              </a:rPr>
              <a:t>Techniques de maintenance et de conduite (S10)</a:t>
            </a:r>
            <a:endParaRPr lang="fr-FR" sz="2000" b="1" dirty="0">
              <a:solidFill>
                <a:srgbClr val="002060"/>
              </a:solidFill>
            </a:endParaRPr>
          </a:p>
        </p:txBody>
      </p:sp>
      <p:sp>
        <p:nvSpPr>
          <p:cNvPr id="4" name="Rectangle 3"/>
          <p:cNvSpPr/>
          <p:nvPr/>
        </p:nvSpPr>
        <p:spPr>
          <a:xfrm>
            <a:off x="211486" y="5162297"/>
            <a:ext cx="8640960" cy="400110"/>
          </a:xfrm>
          <a:prstGeom prst="rect">
            <a:avLst/>
          </a:prstGeom>
          <a:solidFill>
            <a:schemeClr val="accent1">
              <a:lumMod val="20000"/>
              <a:lumOff val="80000"/>
            </a:schemeClr>
          </a:solidFill>
        </p:spPr>
        <p:txBody>
          <a:bodyPr wrap="square">
            <a:spAutoFit/>
          </a:bodyPr>
          <a:lstStyle/>
          <a:p>
            <a:pPr algn="ctr"/>
            <a:r>
              <a:rPr lang="fr-FR" sz="2000" b="1" dirty="0" smtClean="0">
                <a:solidFill>
                  <a:srgbClr val="002060"/>
                </a:solidFill>
              </a:rPr>
              <a:t>2 bases de données distinctes</a:t>
            </a:r>
            <a:endParaRPr lang="fr-FR" sz="2000" b="1" dirty="0">
              <a:solidFill>
                <a:srgbClr val="002060"/>
              </a:solidFill>
            </a:endParaRPr>
          </a:p>
        </p:txBody>
      </p:sp>
      <p:sp>
        <p:nvSpPr>
          <p:cNvPr id="23" name="Flèche vers le bas 22"/>
          <p:cNvSpPr/>
          <p:nvPr/>
        </p:nvSpPr>
        <p:spPr>
          <a:xfrm>
            <a:off x="2053294" y="4837521"/>
            <a:ext cx="288032"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23"/>
          <p:cNvSpPr/>
          <p:nvPr/>
        </p:nvSpPr>
        <p:spPr>
          <a:xfrm>
            <a:off x="6735383" y="4837521"/>
            <a:ext cx="288032"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95499" y="1881345"/>
            <a:ext cx="4003621" cy="646331"/>
          </a:xfrm>
          <a:prstGeom prst="rect">
            <a:avLst/>
          </a:prstGeom>
          <a:solidFill>
            <a:srgbClr val="FFFF99"/>
          </a:solidFill>
        </p:spPr>
        <p:txBody>
          <a:bodyPr wrap="square">
            <a:spAutoFit/>
          </a:bodyPr>
          <a:lstStyle/>
          <a:p>
            <a:pPr algn="ctr"/>
            <a:r>
              <a:rPr lang="fr-FR" b="1" dirty="0" smtClean="0">
                <a:solidFill>
                  <a:srgbClr val="002060"/>
                </a:solidFill>
              </a:rPr>
              <a:t>Une base de données propre à la zone « Systèmes » du lycée </a:t>
            </a:r>
            <a:endParaRPr lang="fr-FR" b="1" dirty="0">
              <a:solidFill>
                <a:srgbClr val="002060"/>
              </a:solidFill>
            </a:endParaRPr>
          </a:p>
        </p:txBody>
      </p:sp>
      <p:sp>
        <p:nvSpPr>
          <p:cNvPr id="25" name="Rectangle 24"/>
          <p:cNvSpPr/>
          <p:nvPr/>
        </p:nvSpPr>
        <p:spPr>
          <a:xfrm>
            <a:off x="4974648" y="1903888"/>
            <a:ext cx="3897814" cy="646331"/>
          </a:xfrm>
          <a:prstGeom prst="rect">
            <a:avLst/>
          </a:prstGeom>
          <a:solidFill>
            <a:srgbClr val="CCFF99"/>
          </a:solidFill>
        </p:spPr>
        <p:txBody>
          <a:bodyPr wrap="square">
            <a:spAutoFit/>
          </a:bodyPr>
          <a:lstStyle/>
          <a:p>
            <a:pPr algn="ctr"/>
            <a:r>
              <a:rPr lang="fr-FR" b="1" dirty="0" smtClean="0">
                <a:solidFill>
                  <a:srgbClr val="002060"/>
                </a:solidFill>
              </a:rPr>
              <a:t>Une base de données type industrielle  (Entreprise virtuelle)</a:t>
            </a:r>
            <a:endParaRPr lang="fr-FR" b="1" dirty="0">
              <a:solidFill>
                <a:srgbClr val="002060"/>
              </a:solidFill>
            </a:endParaRPr>
          </a:p>
        </p:txBody>
      </p:sp>
      <p:sp>
        <p:nvSpPr>
          <p:cNvPr id="26" name="Rectangle 25"/>
          <p:cNvSpPr/>
          <p:nvPr/>
        </p:nvSpPr>
        <p:spPr>
          <a:xfrm>
            <a:off x="173909" y="3672892"/>
            <a:ext cx="4003621" cy="923330"/>
          </a:xfrm>
          <a:prstGeom prst="rect">
            <a:avLst/>
          </a:prstGeom>
          <a:solidFill>
            <a:srgbClr val="FFFF99"/>
          </a:solidFill>
        </p:spPr>
        <p:txBody>
          <a:bodyPr wrap="square">
            <a:spAutoFit/>
          </a:bodyPr>
          <a:lstStyle/>
          <a:p>
            <a:pPr algn="ctr"/>
            <a:r>
              <a:rPr lang="fr-FR" dirty="0" smtClean="0">
                <a:solidFill>
                  <a:srgbClr val="002060"/>
                </a:solidFill>
              </a:rPr>
              <a:t>Utilisation du logiciel de GMAO en </a:t>
            </a:r>
            <a:r>
              <a:rPr lang="fr-FR" dirty="0">
                <a:solidFill>
                  <a:srgbClr val="002060"/>
                </a:solidFill>
              </a:rPr>
              <a:t>réseau</a:t>
            </a:r>
            <a:br>
              <a:rPr lang="fr-FR" dirty="0">
                <a:solidFill>
                  <a:srgbClr val="002060"/>
                </a:solidFill>
              </a:rPr>
            </a:br>
            <a:r>
              <a:rPr lang="fr-FR" dirty="0" smtClean="0">
                <a:solidFill>
                  <a:srgbClr val="002060"/>
                </a:solidFill>
              </a:rPr>
              <a:t>Des </a:t>
            </a:r>
            <a:r>
              <a:rPr lang="fr-FR" dirty="0">
                <a:solidFill>
                  <a:srgbClr val="002060"/>
                </a:solidFill>
              </a:rPr>
              <a:t>postes clients et un poste serveur</a:t>
            </a:r>
          </a:p>
        </p:txBody>
      </p:sp>
      <p:sp>
        <p:nvSpPr>
          <p:cNvPr id="27" name="Rectangle 26"/>
          <p:cNvSpPr/>
          <p:nvPr/>
        </p:nvSpPr>
        <p:spPr>
          <a:xfrm>
            <a:off x="4954632" y="3672891"/>
            <a:ext cx="3897814" cy="923331"/>
          </a:xfrm>
          <a:prstGeom prst="rect">
            <a:avLst/>
          </a:prstGeom>
          <a:solidFill>
            <a:srgbClr val="CCFF99"/>
          </a:solidFill>
        </p:spPr>
        <p:txBody>
          <a:bodyPr wrap="square" anchor="ctr" anchorCtr="0">
            <a:noAutofit/>
          </a:bodyPr>
          <a:lstStyle/>
          <a:p>
            <a:pPr algn="ctr"/>
            <a:r>
              <a:rPr lang="fr-FR" dirty="0" smtClean="0">
                <a:solidFill>
                  <a:srgbClr val="002060"/>
                </a:solidFill>
              </a:rPr>
              <a:t>Utilisation du logiciel de GMAO en version monoposte</a:t>
            </a:r>
            <a:endParaRPr lang="fr-FR"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35</a:t>
            </a:fld>
            <a:endParaRPr lang="fr-FR"/>
          </a:p>
        </p:txBody>
      </p:sp>
    </p:spTree>
    <p:extLst>
      <p:ext uri="{BB962C8B-B14F-4D97-AF65-F5344CB8AC3E}">
        <p14:creationId xmlns="" xmlns:p14="http://schemas.microsoft.com/office/powerpoint/2010/main" val="7312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4" grpId="0" animBg="1"/>
      <p:bldP spid="23" grpId="0" animBg="1"/>
      <p:bldP spid="24" grpId="0" animBg="1"/>
      <p:bldP spid="22" grpId="0" animBg="1"/>
      <p:bldP spid="25" grpId="0" animBg="1"/>
      <p:bldP spid="26"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Enseignement de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115218951"/>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26097755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75618"/>
            <a:ext cx="8640960" cy="400110"/>
          </a:xfrm>
          <a:prstGeom prst="rect">
            <a:avLst/>
          </a:prstGeom>
          <a:noFill/>
        </p:spPr>
        <p:txBody>
          <a:bodyPr wrap="square" rtlCol="0">
            <a:spAutoFit/>
          </a:bodyPr>
          <a:lstStyle/>
          <a:p>
            <a:pPr algn="ctr"/>
            <a:r>
              <a:rPr lang="fr-FR" sz="2000" b="1" dirty="0" smtClean="0">
                <a:solidFill>
                  <a:srgbClr val="002060"/>
                </a:solidFill>
              </a:rPr>
              <a:t>POURQUOI utiliser 2 bases de données distinctes ?</a:t>
            </a:r>
            <a:endParaRPr lang="fr-FR" sz="2000" b="1" dirty="0">
              <a:solidFill>
                <a:srgbClr val="002060"/>
              </a:solidFill>
            </a:endParaRPr>
          </a:p>
        </p:txBody>
      </p:sp>
      <p:sp>
        <p:nvSpPr>
          <p:cNvPr id="20" name="Rectangle 19"/>
          <p:cNvSpPr/>
          <p:nvPr/>
        </p:nvSpPr>
        <p:spPr>
          <a:xfrm>
            <a:off x="172333" y="3181209"/>
            <a:ext cx="4003621" cy="400110"/>
          </a:xfrm>
          <a:prstGeom prst="rect">
            <a:avLst/>
          </a:prstGeom>
          <a:solidFill>
            <a:srgbClr val="FFFF99"/>
          </a:solidFill>
        </p:spPr>
        <p:txBody>
          <a:bodyPr wrap="square">
            <a:spAutoFit/>
          </a:bodyPr>
          <a:lstStyle/>
          <a:p>
            <a:pPr lvl="0" algn="ctr"/>
            <a:r>
              <a:rPr lang="fr-FR" sz="2000" dirty="0" smtClean="0">
                <a:solidFill>
                  <a:srgbClr val="002060"/>
                </a:solidFill>
              </a:rPr>
              <a:t>Fonction du calendrier pédagogique</a:t>
            </a:r>
            <a:endParaRPr lang="fr-FR" sz="2000" dirty="0">
              <a:solidFill>
                <a:srgbClr val="002060"/>
              </a:solidFill>
            </a:endParaRPr>
          </a:p>
        </p:txBody>
      </p:sp>
      <p:sp>
        <p:nvSpPr>
          <p:cNvPr id="4" name="Rectangle 3"/>
          <p:cNvSpPr/>
          <p:nvPr/>
        </p:nvSpPr>
        <p:spPr>
          <a:xfrm>
            <a:off x="251520" y="1613456"/>
            <a:ext cx="8640960" cy="707886"/>
          </a:xfrm>
          <a:prstGeom prst="rect">
            <a:avLst/>
          </a:prstGeom>
          <a:solidFill>
            <a:schemeClr val="accent1">
              <a:lumMod val="20000"/>
              <a:lumOff val="80000"/>
            </a:schemeClr>
          </a:solidFill>
        </p:spPr>
        <p:txBody>
          <a:bodyPr wrap="square">
            <a:spAutoFit/>
          </a:bodyPr>
          <a:lstStyle/>
          <a:p>
            <a:pPr algn="ctr"/>
            <a:r>
              <a:rPr lang="fr-FR" sz="2000" b="1" dirty="0" smtClean="0">
                <a:solidFill>
                  <a:srgbClr val="002060"/>
                </a:solidFill>
              </a:rPr>
              <a:t>Une seule base </a:t>
            </a:r>
            <a:r>
              <a:rPr lang="fr-FR" sz="2000" b="1" dirty="0">
                <a:solidFill>
                  <a:srgbClr val="002060"/>
                </a:solidFill>
              </a:rPr>
              <a:t>de </a:t>
            </a:r>
            <a:r>
              <a:rPr lang="fr-FR" sz="2000" b="1" dirty="0" smtClean="0">
                <a:solidFill>
                  <a:srgbClr val="002060"/>
                </a:solidFill>
              </a:rPr>
              <a:t>données  « Type Base </a:t>
            </a:r>
            <a:r>
              <a:rPr lang="fr-FR" sz="2000" b="1" dirty="0">
                <a:solidFill>
                  <a:srgbClr val="002060"/>
                </a:solidFill>
              </a:rPr>
              <a:t>L</a:t>
            </a:r>
            <a:r>
              <a:rPr lang="fr-FR" sz="2000" b="1" dirty="0" smtClean="0">
                <a:solidFill>
                  <a:srgbClr val="002060"/>
                </a:solidFill>
              </a:rPr>
              <a:t>ycée »</a:t>
            </a:r>
            <a:br>
              <a:rPr lang="fr-FR" sz="2000" b="1" dirty="0" smtClean="0">
                <a:solidFill>
                  <a:srgbClr val="002060"/>
                </a:solidFill>
              </a:rPr>
            </a:br>
            <a:r>
              <a:rPr lang="fr-FR" sz="2000" b="1" dirty="0" smtClean="0">
                <a:solidFill>
                  <a:srgbClr val="002060"/>
                </a:solidFill>
              </a:rPr>
              <a:t>principalement renseignée lors </a:t>
            </a:r>
            <a:r>
              <a:rPr lang="fr-FR" sz="2000" b="1" dirty="0">
                <a:solidFill>
                  <a:srgbClr val="002060"/>
                </a:solidFill>
              </a:rPr>
              <a:t>des séances de TP (</a:t>
            </a:r>
            <a:r>
              <a:rPr lang="fr-FR" sz="2000" b="1" dirty="0" smtClean="0">
                <a:solidFill>
                  <a:srgbClr val="002060"/>
                </a:solidFill>
              </a:rPr>
              <a:t>S10)</a:t>
            </a:r>
            <a:endParaRPr lang="fr-FR" b="1" dirty="0">
              <a:solidFill>
                <a:srgbClr val="002060"/>
              </a:solidFill>
            </a:endParaRPr>
          </a:p>
        </p:txBody>
      </p:sp>
      <p:sp>
        <p:nvSpPr>
          <p:cNvPr id="23" name="Flèche vers le bas 22"/>
          <p:cNvSpPr/>
          <p:nvPr/>
        </p:nvSpPr>
        <p:spPr>
          <a:xfrm>
            <a:off x="2051719" y="2407984"/>
            <a:ext cx="288032"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23"/>
          <p:cNvSpPr/>
          <p:nvPr/>
        </p:nvSpPr>
        <p:spPr>
          <a:xfrm>
            <a:off x="6786373" y="2380425"/>
            <a:ext cx="288032" cy="261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93924" y="2679129"/>
            <a:ext cx="4003621" cy="369332"/>
          </a:xfrm>
          <a:prstGeom prst="rect">
            <a:avLst/>
          </a:prstGeom>
          <a:solidFill>
            <a:srgbClr val="FFFF99"/>
          </a:solidFill>
        </p:spPr>
        <p:txBody>
          <a:bodyPr wrap="square">
            <a:spAutoFit/>
          </a:bodyPr>
          <a:lstStyle/>
          <a:p>
            <a:pPr algn="ctr"/>
            <a:r>
              <a:rPr lang="fr-FR" b="1" dirty="0" smtClean="0">
                <a:solidFill>
                  <a:srgbClr val="002060"/>
                </a:solidFill>
              </a:rPr>
              <a:t>Dates des </a:t>
            </a:r>
            <a:r>
              <a:rPr lang="fr-FR" b="1" dirty="0">
                <a:solidFill>
                  <a:srgbClr val="002060"/>
                </a:solidFill>
              </a:rPr>
              <a:t> </a:t>
            </a:r>
            <a:r>
              <a:rPr lang="fr-FR" b="1" dirty="0" smtClean="0">
                <a:solidFill>
                  <a:srgbClr val="002060"/>
                </a:solidFill>
              </a:rPr>
              <a:t>interventions</a:t>
            </a:r>
            <a:endParaRPr lang="fr-FR" b="1" dirty="0">
              <a:solidFill>
                <a:srgbClr val="002060"/>
              </a:solidFill>
            </a:endParaRPr>
          </a:p>
        </p:txBody>
      </p:sp>
      <p:sp>
        <p:nvSpPr>
          <p:cNvPr id="26" name="Rectangle 25"/>
          <p:cNvSpPr/>
          <p:nvPr/>
        </p:nvSpPr>
        <p:spPr>
          <a:xfrm>
            <a:off x="224899" y="3815634"/>
            <a:ext cx="4003621" cy="646331"/>
          </a:xfrm>
          <a:prstGeom prst="rect">
            <a:avLst/>
          </a:prstGeom>
          <a:solidFill>
            <a:srgbClr val="FFFF99"/>
          </a:solidFill>
        </p:spPr>
        <p:txBody>
          <a:bodyPr wrap="square">
            <a:spAutoFit/>
          </a:bodyPr>
          <a:lstStyle/>
          <a:p>
            <a:pPr algn="ctr"/>
            <a:r>
              <a:rPr lang="fr-FR" dirty="0" smtClean="0">
                <a:solidFill>
                  <a:srgbClr val="002060"/>
                </a:solidFill>
              </a:rPr>
              <a:t>Comportement du matériel dans le temps </a:t>
            </a:r>
            <a:r>
              <a:rPr lang="fr-FR" b="1" dirty="0" smtClean="0">
                <a:solidFill>
                  <a:srgbClr val="002060"/>
                </a:solidFill>
              </a:rPr>
              <a:t>non réaliste</a:t>
            </a:r>
            <a:endParaRPr lang="fr-FR" b="1" dirty="0">
              <a:solidFill>
                <a:srgbClr val="002060"/>
              </a:solidFill>
            </a:endParaRPr>
          </a:p>
        </p:txBody>
      </p:sp>
      <p:sp>
        <p:nvSpPr>
          <p:cNvPr id="28" name="Flèche vers le bas 27"/>
          <p:cNvSpPr/>
          <p:nvPr/>
        </p:nvSpPr>
        <p:spPr>
          <a:xfrm>
            <a:off x="2051718" y="3581319"/>
            <a:ext cx="288032"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24899" y="4774448"/>
            <a:ext cx="4003621" cy="923330"/>
          </a:xfrm>
          <a:prstGeom prst="rect">
            <a:avLst/>
          </a:prstGeom>
          <a:solidFill>
            <a:srgbClr val="FFFF99"/>
          </a:solidFill>
        </p:spPr>
        <p:txBody>
          <a:bodyPr wrap="square">
            <a:spAutoFit/>
          </a:bodyPr>
          <a:lstStyle/>
          <a:p>
            <a:pPr algn="ctr"/>
            <a:r>
              <a:rPr lang="fr-FR" dirty="0" smtClean="0">
                <a:solidFill>
                  <a:srgbClr val="002060"/>
                </a:solidFill>
              </a:rPr>
              <a:t>Exploitation des indicateurs (MTBF, MTTR, taux de disponibilité…) </a:t>
            </a:r>
            <a:r>
              <a:rPr lang="fr-FR" b="1" dirty="0" smtClean="0">
                <a:solidFill>
                  <a:srgbClr val="002060"/>
                </a:solidFill>
              </a:rPr>
              <a:t>quasi impossible</a:t>
            </a:r>
            <a:endParaRPr lang="fr-FR" b="1" dirty="0">
              <a:solidFill>
                <a:srgbClr val="002060"/>
              </a:solidFill>
            </a:endParaRPr>
          </a:p>
        </p:txBody>
      </p:sp>
      <p:sp>
        <p:nvSpPr>
          <p:cNvPr id="27" name="Rectangle 26"/>
          <p:cNvSpPr/>
          <p:nvPr/>
        </p:nvSpPr>
        <p:spPr>
          <a:xfrm>
            <a:off x="4855323" y="2679129"/>
            <a:ext cx="4003621" cy="923330"/>
          </a:xfrm>
          <a:prstGeom prst="rect">
            <a:avLst/>
          </a:prstGeom>
          <a:solidFill>
            <a:srgbClr val="FF99FF"/>
          </a:solidFill>
        </p:spPr>
        <p:txBody>
          <a:bodyPr wrap="square">
            <a:spAutoFit/>
          </a:bodyPr>
          <a:lstStyle/>
          <a:p>
            <a:pPr algn="ctr"/>
            <a:r>
              <a:rPr lang="fr-FR" b="1" dirty="0" smtClean="0">
                <a:solidFill>
                  <a:srgbClr val="002060"/>
                </a:solidFill>
              </a:rPr>
              <a:t>Erreurs de saisies</a:t>
            </a:r>
            <a:br>
              <a:rPr lang="fr-FR" b="1" dirty="0" smtClean="0">
                <a:solidFill>
                  <a:srgbClr val="002060"/>
                </a:solidFill>
              </a:rPr>
            </a:br>
            <a:r>
              <a:rPr lang="fr-FR" dirty="0" smtClean="0">
                <a:solidFill>
                  <a:srgbClr val="002060"/>
                </a:solidFill>
              </a:rPr>
              <a:t>« Les étudiants sont en phase d’apprentissage »</a:t>
            </a:r>
            <a:endParaRPr lang="fr-FR" dirty="0">
              <a:solidFill>
                <a:srgbClr val="002060"/>
              </a:solidFill>
            </a:endParaRPr>
          </a:p>
        </p:txBody>
      </p:sp>
      <p:sp>
        <p:nvSpPr>
          <p:cNvPr id="30" name="Rectangle 29"/>
          <p:cNvSpPr/>
          <p:nvPr/>
        </p:nvSpPr>
        <p:spPr>
          <a:xfrm>
            <a:off x="4876012" y="3815634"/>
            <a:ext cx="4003621" cy="646331"/>
          </a:xfrm>
          <a:prstGeom prst="rect">
            <a:avLst/>
          </a:prstGeom>
          <a:solidFill>
            <a:srgbClr val="FF99FF"/>
          </a:solidFill>
        </p:spPr>
        <p:txBody>
          <a:bodyPr wrap="square">
            <a:spAutoFit/>
          </a:bodyPr>
          <a:lstStyle/>
          <a:p>
            <a:pPr algn="ctr"/>
            <a:r>
              <a:rPr lang="fr-FR" dirty="0" smtClean="0">
                <a:solidFill>
                  <a:srgbClr val="002060"/>
                </a:solidFill>
              </a:rPr>
              <a:t>Perturbations de la base de données</a:t>
            </a:r>
          </a:p>
          <a:p>
            <a:pPr algn="ctr"/>
            <a:r>
              <a:rPr lang="fr-FR" b="1" dirty="0" smtClean="0">
                <a:solidFill>
                  <a:srgbClr val="002060"/>
                </a:solidFill>
              </a:rPr>
              <a:t>Analyses erronées</a:t>
            </a:r>
            <a:endParaRPr lang="fr-FR" b="1" dirty="0">
              <a:solidFill>
                <a:srgbClr val="002060"/>
              </a:solidFill>
            </a:endParaRPr>
          </a:p>
        </p:txBody>
      </p:sp>
      <p:sp>
        <p:nvSpPr>
          <p:cNvPr id="31" name="Flèche vers le bas 30"/>
          <p:cNvSpPr/>
          <p:nvPr/>
        </p:nvSpPr>
        <p:spPr>
          <a:xfrm>
            <a:off x="6755398" y="3581318"/>
            <a:ext cx="288032"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4928579" y="4774448"/>
            <a:ext cx="4003621" cy="923330"/>
          </a:xfrm>
          <a:prstGeom prst="rect">
            <a:avLst/>
          </a:prstGeom>
          <a:noFill/>
        </p:spPr>
        <p:txBody>
          <a:bodyPr wrap="square" anchor="ctr" anchorCtr="0">
            <a:noAutofit/>
          </a:bodyPr>
          <a:lstStyle/>
          <a:p>
            <a:pPr algn="ctr"/>
            <a:r>
              <a:rPr lang="fr-FR" sz="2400" b="1" dirty="0" smtClean="0">
                <a:solidFill>
                  <a:srgbClr val="FF0000"/>
                </a:solidFill>
              </a:rPr>
              <a:t>Les données « Base Lycée » sont inexploitables en TD  (S9)</a:t>
            </a:r>
            <a:endParaRPr lang="fr-FR" sz="2400" b="1" dirty="0">
              <a:solidFill>
                <a:srgbClr val="FF0000"/>
              </a:solidFill>
            </a:endParaRPr>
          </a:p>
        </p:txBody>
      </p:sp>
      <p:sp>
        <p:nvSpPr>
          <p:cNvPr id="33" name="Flèche vers le bas 32"/>
          <p:cNvSpPr/>
          <p:nvPr/>
        </p:nvSpPr>
        <p:spPr>
          <a:xfrm>
            <a:off x="2051718" y="4481095"/>
            <a:ext cx="288032"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vers le bas 33"/>
          <p:cNvSpPr/>
          <p:nvPr/>
        </p:nvSpPr>
        <p:spPr>
          <a:xfrm>
            <a:off x="6763782" y="4483870"/>
            <a:ext cx="288032"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vers le bas 34"/>
          <p:cNvSpPr/>
          <p:nvPr/>
        </p:nvSpPr>
        <p:spPr>
          <a:xfrm rot="16200000">
            <a:off x="4427984" y="5118955"/>
            <a:ext cx="288032"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36</a:t>
            </a:fld>
            <a:endParaRPr lang="fr-FR"/>
          </a:p>
        </p:txBody>
      </p:sp>
    </p:spTree>
    <p:extLst>
      <p:ext uri="{BB962C8B-B14F-4D97-AF65-F5344CB8AC3E}">
        <p14:creationId xmlns="" xmlns:p14="http://schemas.microsoft.com/office/powerpoint/2010/main" val="121988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23" grpId="0" animBg="1"/>
      <p:bldP spid="24" grpId="0" animBg="1"/>
      <p:bldP spid="22" grpId="0" animBg="1"/>
      <p:bldP spid="26" grpId="0" animBg="1"/>
      <p:bldP spid="28" grpId="0" animBg="1"/>
      <p:bldP spid="29" grpId="0" animBg="1"/>
      <p:bldP spid="27" grpId="0" animBg="1"/>
      <p:bldP spid="30" grpId="0" animBg="1"/>
      <p:bldP spid="31" grpId="0" animBg="1"/>
      <p:bldP spid="32" grpId="0"/>
      <p:bldP spid="33" grpId="0" animBg="1"/>
      <p:bldP spid="34" grpId="0" animBg="1"/>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076978165"/>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88700926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1027" name="Picture 3"/>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t="16992" r="25402" b="59845"/>
          <a:stretch/>
        </p:blipFill>
        <p:spPr bwMode="auto">
          <a:xfrm>
            <a:off x="539552" y="4497610"/>
            <a:ext cx="8117534" cy="14171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9" cstate="print">
            <a:extLst>
              <a:ext uri="{28A0092B-C50C-407E-A947-70E740481C1C}">
                <a14:useLocalDpi xmlns="" xmlns:a14="http://schemas.microsoft.com/office/drawing/2010/main" val="0"/>
              </a:ext>
            </a:extLst>
          </a:blip>
          <a:srcRect t="15229" r="82079" b="50000"/>
          <a:stretch/>
        </p:blipFill>
        <p:spPr bwMode="auto">
          <a:xfrm>
            <a:off x="5960551" y="1547796"/>
            <a:ext cx="2331781" cy="2543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2" name="Groupe 1"/>
          <p:cNvGrpSpPr/>
          <p:nvPr/>
        </p:nvGrpSpPr>
        <p:grpSpPr>
          <a:xfrm>
            <a:off x="251520" y="975618"/>
            <a:ext cx="2948644" cy="3052756"/>
            <a:chOff x="251520" y="975618"/>
            <a:chExt cx="2948644" cy="3052756"/>
          </a:xfrm>
        </p:grpSpPr>
        <p:pic>
          <p:nvPicPr>
            <p:cNvPr id="1026" name="Picture 2"/>
            <p:cNvPicPr>
              <a:picLocks noChangeAspect="1" noChangeArrowheads="1"/>
            </p:cNvPicPr>
            <p:nvPr/>
          </p:nvPicPr>
          <p:blipFill rotWithShape="1">
            <a:blip r:embed="rId20" cstate="print">
              <a:extLst>
                <a:ext uri="{28A0092B-C50C-407E-A947-70E740481C1C}">
                  <a14:useLocalDpi xmlns="" xmlns:a14="http://schemas.microsoft.com/office/drawing/2010/main" val="0"/>
                </a:ext>
              </a:extLst>
            </a:blip>
            <a:srcRect l="2214" t="23048" r="77920" b="42181"/>
            <a:stretch/>
          </p:blipFill>
          <p:spPr bwMode="auto">
            <a:xfrm>
              <a:off x="288032" y="1484784"/>
              <a:ext cx="2584920" cy="2543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ZoneTexte 24"/>
            <p:cNvSpPr txBox="1"/>
            <p:nvPr/>
          </p:nvSpPr>
          <p:spPr>
            <a:xfrm>
              <a:off x="251520" y="975618"/>
              <a:ext cx="2948644" cy="400110"/>
            </a:xfrm>
            <a:prstGeom prst="rect">
              <a:avLst/>
            </a:prstGeom>
            <a:noFill/>
          </p:spPr>
          <p:txBody>
            <a:bodyPr wrap="square" rtlCol="0">
              <a:spAutoFit/>
            </a:bodyPr>
            <a:lstStyle/>
            <a:p>
              <a:pPr algn="ctr"/>
              <a:r>
                <a:rPr lang="fr-FR" sz="2000" b="1" dirty="0" smtClean="0">
                  <a:solidFill>
                    <a:srgbClr val="002060"/>
                  </a:solidFill>
                </a:rPr>
                <a:t>Les équipements</a:t>
              </a:r>
              <a:endParaRPr lang="fr-FR" sz="2000" b="1" dirty="0">
                <a:solidFill>
                  <a:srgbClr val="002060"/>
                </a:solidFill>
              </a:endParaRPr>
            </a:p>
          </p:txBody>
        </p:sp>
      </p:grpSp>
      <p:sp>
        <p:nvSpPr>
          <p:cNvPr id="26" name="ZoneTexte 25"/>
          <p:cNvSpPr txBox="1"/>
          <p:nvPr/>
        </p:nvSpPr>
        <p:spPr>
          <a:xfrm>
            <a:off x="5652120" y="1017304"/>
            <a:ext cx="2948644" cy="400110"/>
          </a:xfrm>
          <a:prstGeom prst="rect">
            <a:avLst/>
          </a:prstGeom>
          <a:noFill/>
        </p:spPr>
        <p:txBody>
          <a:bodyPr wrap="square" rtlCol="0">
            <a:spAutoFit/>
          </a:bodyPr>
          <a:lstStyle/>
          <a:p>
            <a:pPr algn="ctr"/>
            <a:r>
              <a:rPr lang="fr-FR" sz="2000" b="1" dirty="0" smtClean="0">
                <a:solidFill>
                  <a:srgbClr val="002060"/>
                </a:solidFill>
              </a:rPr>
              <a:t>Les intervenants</a:t>
            </a:r>
            <a:endParaRPr lang="fr-FR" sz="2000" b="1" dirty="0">
              <a:solidFill>
                <a:srgbClr val="002060"/>
              </a:solidFill>
            </a:endParaRPr>
          </a:p>
        </p:txBody>
      </p:sp>
      <p:sp>
        <p:nvSpPr>
          <p:cNvPr id="27" name="ZoneTexte 26"/>
          <p:cNvSpPr txBox="1"/>
          <p:nvPr/>
        </p:nvSpPr>
        <p:spPr>
          <a:xfrm>
            <a:off x="2872952" y="4032472"/>
            <a:ext cx="2948644" cy="400110"/>
          </a:xfrm>
          <a:prstGeom prst="rect">
            <a:avLst/>
          </a:prstGeom>
          <a:noFill/>
        </p:spPr>
        <p:txBody>
          <a:bodyPr wrap="square" rtlCol="0">
            <a:spAutoFit/>
          </a:bodyPr>
          <a:lstStyle/>
          <a:p>
            <a:pPr algn="ctr"/>
            <a:r>
              <a:rPr lang="fr-FR" sz="2000" b="1" dirty="0" smtClean="0">
                <a:solidFill>
                  <a:srgbClr val="002060"/>
                </a:solidFill>
              </a:rPr>
              <a:t>Les pièces détachées</a:t>
            </a:r>
            <a:endParaRPr lang="fr-FR" sz="2000" b="1" dirty="0">
              <a:solidFill>
                <a:srgbClr val="002060"/>
              </a:solidFill>
            </a:endParaRPr>
          </a:p>
        </p:txBody>
      </p:sp>
      <p:sp>
        <p:nvSpPr>
          <p:cNvPr id="31" name="Titre 1"/>
          <p:cNvSpPr txBox="1">
            <a:spLocks/>
          </p:cNvSpPr>
          <p:nvPr/>
        </p:nvSpPr>
        <p:spPr>
          <a:xfrm>
            <a:off x="472008" y="-243408"/>
            <a:ext cx="777240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solidFill>
                  <a:schemeClr val="accent5">
                    <a:lumMod val="60000"/>
                    <a:lumOff val="40000"/>
                  </a:schemeClr>
                </a:solidFill>
              </a:rPr>
              <a:t>Contenu de la base de données</a:t>
            </a:r>
            <a:endParaRPr lang="fr-FR" b="1" dirty="0">
              <a:solidFill>
                <a:schemeClr val="accent5">
                  <a:lumMod val="60000"/>
                  <a:lumOff val="40000"/>
                </a:schemeClr>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37</a:t>
            </a:fld>
            <a:endParaRPr lang="fr-FR"/>
          </a:p>
        </p:txBody>
      </p:sp>
    </p:spTree>
    <p:extLst>
      <p:ext uri="{BB962C8B-B14F-4D97-AF65-F5344CB8AC3E}">
        <p14:creationId xmlns="" xmlns:p14="http://schemas.microsoft.com/office/powerpoint/2010/main" val="24434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67897882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426738805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940658"/>
            <a:ext cx="8640960" cy="707886"/>
          </a:xfrm>
          <a:prstGeom prst="rect">
            <a:avLst/>
          </a:prstGeom>
          <a:noFill/>
        </p:spPr>
        <p:txBody>
          <a:bodyPr wrap="square" rtlCol="0">
            <a:spAutoFit/>
          </a:bodyPr>
          <a:lstStyle/>
          <a:p>
            <a:pPr algn="ctr"/>
            <a:r>
              <a:rPr lang="fr-FR" sz="2000" b="1" dirty="0" smtClean="0">
                <a:solidFill>
                  <a:srgbClr val="002060"/>
                </a:solidFill>
              </a:rPr>
              <a:t>Il faut créer des interventions en fonction des exploitations pédagogiques envisagées en Stratégie et organisation de la maintenance (S9)</a:t>
            </a:r>
            <a:endParaRPr lang="fr-FR" sz="2000" b="1" dirty="0">
              <a:solidFill>
                <a:srgbClr val="002060"/>
              </a:solidFill>
            </a:endParaRPr>
          </a:p>
        </p:txBody>
      </p:sp>
      <p:sp>
        <p:nvSpPr>
          <p:cNvPr id="22" name="Titre 1"/>
          <p:cNvSpPr txBox="1">
            <a:spLocks/>
          </p:cNvSpPr>
          <p:nvPr/>
        </p:nvSpPr>
        <p:spPr>
          <a:xfrm>
            <a:off x="251520" y="-243408"/>
            <a:ext cx="864096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solidFill>
                  <a:schemeClr val="accent5">
                    <a:lumMod val="60000"/>
                    <a:lumOff val="40000"/>
                  </a:schemeClr>
                </a:solidFill>
              </a:rPr>
              <a:t>Base de données Entreprise virtuelle</a:t>
            </a:r>
            <a:endParaRPr lang="fr-FR" b="1" dirty="0">
              <a:solidFill>
                <a:schemeClr val="accent5">
                  <a:lumMod val="60000"/>
                  <a:lumOff val="40000"/>
                </a:schemeClr>
              </a:solidFill>
            </a:endParaRPr>
          </a:p>
        </p:txBody>
      </p:sp>
      <p:pic>
        <p:nvPicPr>
          <p:cNvPr id="1026" name="Picture 2"/>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l="18930" t="12859" r="19634" b="24511"/>
          <a:stretch/>
        </p:blipFill>
        <p:spPr bwMode="auto">
          <a:xfrm>
            <a:off x="957855" y="1802166"/>
            <a:ext cx="7080227" cy="40579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898C2B6A-585A-4FDA-8F79-084B1166EA1E}" type="slidenum">
              <a:rPr lang="fr-FR" smtClean="0"/>
              <a:pPr/>
              <a:t>38</a:t>
            </a:fld>
            <a:endParaRPr lang="fr-FR"/>
          </a:p>
        </p:txBody>
      </p:sp>
    </p:spTree>
    <p:extLst>
      <p:ext uri="{BB962C8B-B14F-4D97-AF65-F5344CB8AC3E}">
        <p14:creationId xmlns="" xmlns:p14="http://schemas.microsoft.com/office/powerpoint/2010/main" val="3193255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27166261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257196049"/>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2" name="Titre 1"/>
          <p:cNvSpPr txBox="1">
            <a:spLocks/>
          </p:cNvSpPr>
          <p:nvPr/>
        </p:nvSpPr>
        <p:spPr>
          <a:xfrm>
            <a:off x="251520" y="-243408"/>
            <a:ext cx="864096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solidFill>
                  <a:schemeClr val="accent5">
                    <a:lumMod val="60000"/>
                    <a:lumOff val="40000"/>
                  </a:schemeClr>
                </a:solidFill>
              </a:rPr>
              <a:t>Base de données Entreprise virtuelle</a:t>
            </a:r>
            <a:endParaRPr lang="fr-FR" b="1" dirty="0">
              <a:solidFill>
                <a:schemeClr val="accent5">
                  <a:lumMod val="60000"/>
                  <a:lumOff val="40000"/>
                </a:schemeClr>
              </a:solidFill>
            </a:endParaRPr>
          </a:p>
        </p:txBody>
      </p:sp>
      <p:sp>
        <p:nvSpPr>
          <p:cNvPr id="20" name="Rectangle 19"/>
          <p:cNvSpPr/>
          <p:nvPr/>
        </p:nvSpPr>
        <p:spPr>
          <a:xfrm>
            <a:off x="310132" y="1033331"/>
            <a:ext cx="8559784" cy="400110"/>
          </a:xfrm>
          <a:prstGeom prst="rect">
            <a:avLst/>
          </a:prstGeom>
        </p:spPr>
        <p:txBody>
          <a:bodyPr wrap="square">
            <a:spAutoFit/>
          </a:bodyPr>
          <a:lstStyle/>
          <a:p>
            <a:pPr marL="0" lvl="1" algn="ctr"/>
            <a:r>
              <a:rPr lang="fr-FR" sz="2000" b="1" dirty="0" smtClean="0">
                <a:solidFill>
                  <a:srgbClr val="002060"/>
                </a:solidFill>
              </a:rPr>
              <a:t>Il faut créer le planning de production pour obtenir l’indicateur MTBF</a:t>
            </a:r>
            <a:endParaRPr lang="fr-FR" sz="2000" b="1" dirty="0">
              <a:solidFill>
                <a:srgbClr val="002060"/>
              </a:solidFill>
            </a:endParaRPr>
          </a:p>
        </p:txBody>
      </p:sp>
      <p:pic>
        <p:nvPicPr>
          <p:cNvPr id="2" name="Picture 2"/>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l="24736" t="10452" r="2039" b="67542"/>
          <a:stretch/>
        </p:blipFill>
        <p:spPr bwMode="auto">
          <a:xfrm>
            <a:off x="423344" y="1844824"/>
            <a:ext cx="8333359" cy="14080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9" cstate="print">
            <a:extLst>
              <a:ext uri="{28A0092B-C50C-407E-A947-70E740481C1C}">
                <a14:useLocalDpi xmlns="" xmlns:a14="http://schemas.microsoft.com/office/drawing/2010/main" val="0"/>
              </a:ext>
            </a:extLst>
          </a:blip>
          <a:srcRect l="42041" t="50000" r="39239" b="33398"/>
          <a:stretch/>
        </p:blipFill>
        <p:spPr bwMode="auto">
          <a:xfrm>
            <a:off x="624669" y="4036219"/>
            <a:ext cx="2435727" cy="1214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20" cstate="print">
            <a:extLst>
              <a:ext uri="{28A0092B-C50C-407E-A947-70E740481C1C}">
                <a14:useLocalDpi xmlns="" xmlns:a14="http://schemas.microsoft.com/office/drawing/2010/main" val="0"/>
              </a:ext>
            </a:extLst>
          </a:blip>
          <a:srcRect l="22987" t="35547" r="40995" b="34961"/>
          <a:stretch/>
        </p:blipFill>
        <p:spPr bwMode="auto">
          <a:xfrm>
            <a:off x="3780420" y="3564731"/>
            <a:ext cx="4686300" cy="21574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39</a:t>
            </a:fld>
            <a:endParaRPr lang="fr-FR"/>
          </a:p>
        </p:txBody>
      </p:sp>
    </p:spTree>
    <p:extLst>
      <p:ext uri="{BB962C8B-B14F-4D97-AF65-F5344CB8AC3E}">
        <p14:creationId xmlns="" xmlns:p14="http://schemas.microsoft.com/office/powerpoint/2010/main" val="68699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Les compétences liées à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567227537"/>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328590204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1026" name="Picture 2"/>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2872952" y="958289"/>
            <a:ext cx="4137250" cy="4941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Ellipse 4"/>
          <p:cNvSpPr/>
          <p:nvPr/>
        </p:nvSpPr>
        <p:spPr>
          <a:xfrm>
            <a:off x="2616168" y="4221088"/>
            <a:ext cx="1656752" cy="36004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p:nvPr/>
        </p:nvSpPr>
        <p:spPr>
          <a:xfrm>
            <a:off x="251520" y="5369034"/>
            <a:ext cx="8640960" cy="400110"/>
          </a:xfrm>
          <a:prstGeom prst="rect">
            <a:avLst/>
          </a:prstGeom>
          <a:solidFill>
            <a:schemeClr val="accent1">
              <a:lumMod val="20000"/>
              <a:lumOff val="80000"/>
            </a:schemeClr>
          </a:solidFill>
        </p:spPr>
        <p:txBody>
          <a:bodyPr wrap="square">
            <a:spAutoFit/>
          </a:bodyPr>
          <a:lstStyle/>
          <a:p>
            <a:pPr algn="ctr"/>
            <a:r>
              <a:rPr lang="fr-FR" sz="2000" b="1" dirty="0" smtClean="0">
                <a:solidFill>
                  <a:srgbClr val="002060"/>
                </a:solidFill>
              </a:rPr>
              <a:t>Les données : </a:t>
            </a:r>
            <a:r>
              <a:rPr lang="fr-FR" sz="2000" dirty="0" smtClean="0">
                <a:solidFill>
                  <a:srgbClr val="002060"/>
                </a:solidFill>
              </a:rPr>
              <a:t>Une </a:t>
            </a:r>
            <a:r>
              <a:rPr lang="fr-FR" sz="2000" dirty="0">
                <a:solidFill>
                  <a:srgbClr val="002060"/>
                </a:solidFill>
              </a:rPr>
              <a:t>base de gestion de la maintenance (GMAO</a:t>
            </a:r>
            <a:r>
              <a:rPr lang="fr-FR" sz="2000" dirty="0" smtClean="0">
                <a:solidFill>
                  <a:srgbClr val="002060"/>
                </a:solidFill>
              </a:rPr>
              <a:t>)</a:t>
            </a:r>
            <a:r>
              <a:rPr lang="fr-FR" sz="2000" dirty="0">
                <a:solidFill>
                  <a:srgbClr val="002060"/>
                </a:solidFill>
              </a:rPr>
              <a:t> </a:t>
            </a:r>
          </a:p>
        </p:txBody>
      </p:sp>
      <p:sp>
        <p:nvSpPr>
          <p:cNvPr id="21" name="Flèche vers le bas 20"/>
          <p:cNvSpPr/>
          <p:nvPr/>
        </p:nvSpPr>
        <p:spPr>
          <a:xfrm>
            <a:off x="3321292" y="4806971"/>
            <a:ext cx="288032" cy="355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p:cNvSpPr txBox="1"/>
          <p:nvPr/>
        </p:nvSpPr>
        <p:spPr>
          <a:xfrm>
            <a:off x="262136" y="1472317"/>
            <a:ext cx="8640960" cy="3139321"/>
          </a:xfrm>
          <a:prstGeom prst="rect">
            <a:avLst/>
          </a:prstGeom>
          <a:solidFill>
            <a:srgbClr val="FFFF99"/>
          </a:solidFill>
        </p:spPr>
        <p:txBody>
          <a:bodyPr wrap="square" rtlCol="0">
            <a:spAutoFit/>
          </a:bodyPr>
          <a:lstStyle/>
          <a:p>
            <a:r>
              <a:rPr lang="fr-FR" dirty="0" smtClean="0">
                <a:solidFill>
                  <a:srgbClr val="002060"/>
                </a:solidFill>
              </a:rPr>
              <a:t>• C11 </a:t>
            </a:r>
            <a:r>
              <a:rPr lang="fr-FR" dirty="0">
                <a:solidFill>
                  <a:srgbClr val="002060"/>
                </a:solidFill>
              </a:rPr>
              <a:t>Diagnostiquer les pannes</a:t>
            </a:r>
          </a:p>
          <a:p>
            <a:r>
              <a:rPr lang="fr-FR" dirty="0" smtClean="0">
                <a:solidFill>
                  <a:srgbClr val="002060"/>
                </a:solidFill>
              </a:rPr>
              <a:t>• C12 </a:t>
            </a:r>
            <a:r>
              <a:rPr lang="fr-FR" dirty="0">
                <a:solidFill>
                  <a:srgbClr val="002060"/>
                </a:solidFill>
              </a:rPr>
              <a:t>Réparer, dépanner et éventuellement remettre en service</a:t>
            </a:r>
          </a:p>
          <a:p>
            <a:pPr marL="628650" indent="-628650"/>
            <a:r>
              <a:rPr lang="fr-FR" dirty="0" smtClean="0">
                <a:solidFill>
                  <a:srgbClr val="002060"/>
                </a:solidFill>
              </a:rPr>
              <a:t>• C13 </a:t>
            </a:r>
            <a:r>
              <a:rPr lang="fr-FR" dirty="0">
                <a:solidFill>
                  <a:srgbClr val="002060"/>
                </a:solidFill>
              </a:rPr>
              <a:t>Réaliser des opérations de surveillance et d’inspection et/ou de </a:t>
            </a:r>
            <a:r>
              <a:rPr lang="fr-FR" dirty="0" smtClean="0">
                <a:solidFill>
                  <a:srgbClr val="002060"/>
                </a:solidFill>
              </a:rPr>
              <a:t>maintenance préventive</a:t>
            </a:r>
            <a:endParaRPr lang="fr-FR" dirty="0">
              <a:solidFill>
                <a:srgbClr val="002060"/>
              </a:solidFill>
            </a:endParaRPr>
          </a:p>
          <a:p>
            <a:r>
              <a:rPr lang="fr-FR" dirty="0" smtClean="0">
                <a:solidFill>
                  <a:srgbClr val="002060"/>
                </a:solidFill>
              </a:rPr>
              <a:t>• C14 </a:t>
            </a:r>
            <a:r>
              <a:rPr lang="fr-FR" dirty="0">
                <a:solidFill>
                  <a:srgbClr val="002060"/>
                </a:solidFill>
              </a:rPr>
              <a:t>Réaliser des travaux d’amélioration, réceptionner un nouveau bien</a:t>
            </a:r>
          </a:p>
          <a:p>
            <a:r>
              <a:rPr lang="fr-FR" dirty="0" smtClean="0">
                <a:solidFill>
                  <a:srgbClr val="002060"/>
                </a:solidFill>
              </a:rPr>
              <a:t>• C21 </a:t>
            </a:r>
            <a:r>
              <a:rPr lang="fr-FR" dirty="0">
                <a:solidFill>
                  <a:srgbClr val="002060"/>
                </a:solidFill>
              </a:rPr>
              <a:t>Analyser la fiabilité, la maintenabilité et la sécurité</a:t>
            </a:r>
          </a:p>
          <a:p>
            <a:r>
              <a:rPr lang="fr-FR" dirty="0" smtClean="0">
                <a:solidFill>
                  <a:srgbClr val="002060"/>
                </a:solidFill>
              </a:rPr>
              <a:t>• C31 </a:t>
            </a:r>
            <a:r>
              <a:rPr lang="fr-FR" dirty="0">
                <a:solidFill>
                  <a:srgbClr val="002060"/>
                </a:solidFill>
              </a:rPr>
              <a:t>Organiser la stratégie et la logistique de maintenance</a:t>
            </a:r>
          </a:p>
          <a:p>
            <a:r>
              <a:rPr lang="fr-FR" dirty="0" smtClean="0">
                <a:solidFill>
                  <a:srgbClr val="002060"/>
                </a:solidFill>
              </a:rPr>
              <a:t>• C32 </a:t>
            </a:r>
            <a:r>
              <a:rPr lang="fr-FR" dirty="0">
                <a:solidFill>
                  <a:srgbClr val="002060"/>
                </a:solidFill>
              </a:rPr>
              <a:t>Préparer les interventions de maintenance corrective et préventive</a:t>
            </a:r>
          </a:p>
          <a:p>
            <a:r>
              <a:rPr lang="fr-FR" dirty="0" smtClean="0">
                <a:solidFill>
                  <a:srgbClr val="002060"/>
                </a:solidFill>
              </a:rPr>
              <a:t>• C33 </a:t>
            </a:r>
            <a:r>
              <a:rPr lang="fr-FR" dirty="0">
                <a:solidFill>
                  <a:srgbClr val="002060"/>
                </a:solidFill>
              </a:rPr>
              <a:t>Préparer les travaux d’amélioration ou d’intégration d’un nouveau bien.</a:t>
            </a:r>
          </a:p>
          <a:p>
            <a:r>
              <a:rPr lang="fr-FR" dirty="0" smtClean="0">
                <a:solidFill>
                  <a:srgbClr val="002060"/>
                </a:solidFill>
              </a:rPr>
              <a:t>• C51 </a:t>
            </a:r>
            <a:r>
              <a:rPr lang="fr-FR" dirty="0">
                <a:solidFill>
                  <a:srgbClr val="002060"/>
                </a:solidFill>
              </a:rPr>
              <a:t>Rédiger des comptes rendus et renseigner les outils de maintenance.</a:t>
            </a:r>
          </a:p>
          <a:p>
            <a:r>
              <a:rPr lang="fr-FR" dirty="0" smtClean="0">
                <a:solidFill>
                  <a:srgbClr val="002060"/>
                </a:solidFill>
              </a:rPr>
              <a:t>• C61 </a:t>
            </a:r>
            <a:r>
              <a:rPr lang="fr-FR" dirty="0">
                <a:solidFill>
                  <a:srgbClr val="002060"/>
                </a:solidFill>
              </a:rPr>
              <a:t>Assurer la mise en service et l’arrêt</a:t>
            </a:r>
            <a:r>
              <a:rPr lang="fr-FR" dirty="0" smtClean="0">
                <a:solidFill>
                  <a:srgbClr val="002060"/>
                </a:solidFill>
              </a:rPr>
              <a:t>.</a:t>
            </a:r>
            <a:endParaRPr lang="fr-FR" dirty="0">
              <a:solidFill>
                <a:srgbClr val="002060"/>
              </a:solidFill>
            </a:endParaRP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4</a:t>
            </a:fld>
            <a:endParaRPr lang="fr-FR" dirty="0"/>
          </a:p>
        </p:txBody>
      </p:sp>
    </p:spTree>
    <p:extLst>
      <p:ext uri="{BB962C8B-B14F-4D97-AF65-F5344CB8AC3E}">
        <p14:creationId xmlns="" xmlns:p14="http://schemas.microsoft.com/office/powerpoint/2010/main" val="5581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Enseignement de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60949024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77663353"/>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1124744"/>
            <a:ext cx="8640960" cy="523220"/>
          </a:xfrm>
          <a:prstGeom prst="rect">
            <a:avLst/>
          </a:prstGeom>
          <a:noFill/>
        </p:spPr>
        <p:txBody>
          <a:bodyPr wrap="square" rtlCol="0">
            <a:spAutoFit/>
          </a:bodyPr>
          <a:lstStyle/>
          <a:p>
            <a:pPr algn="ctr"/>
            <a:r>
              <a:rPr lang="fr-FR" sz="2800" b="1" dirty="0" smtClean="0">
                <a:solidFill>
                  <a:srgbClr val="002060"/>
                </a:solidFill>
              </a:rPr>
              <a:t>CONCLUSION</a:t>
            </a:r>
            <a:endParaRPr lang="fr-FR" sz="2800" b="1" dirty="0">
              <a:solidFill>
                <a:srgbClr val="002060"/>
              </a:solidFill>
            </a:endParaRPr>
          </a:p>
        </p:txBody>
      </p:sp>
      <p:sp>
        <p:nvSpPr>
          <p:cNvPr id="7" name="Rectangle 6"/>
          <p:cNvSpPr/>
          <p:nvPr/>
        </p:nvSpPr>
        <p:spPr>
          <a:xfrm>
            <a:off x="733860" y="1988840"/>
            <a:ext cx="7676280" cy="2246769"/>
          </a:xfrm>
          <a:prstGeom prst="rect">
            <a:avLst/>
          </a:prstGeom>
        </p:spPr>
        <p:txBody>
          <a:bodyPr wrap="square">
            <a:spAutoFit/>
          </a:bodyPr>
          <a:lstStyle/>
          <a:p>
            <a:pPr marL="342900" lvl="0" indent="-342900">
              <a:buFont typeface="Arial" panose="020B0604020202020204" pitchFamily="34" charset="0"/>
              <a:buChar char="•"/>
            </a:pPr>
            <a:r>
              <a:rPr lang="fr-FR" sz="2000" dirty="0" smtClean="0">
                <a:solidFill>
                  <a:srgbClr val="002060"/>
                </a:solidFill>
              </a:rPr>
              <a:t>Nous ne cherchons pas à former des spécialistes de GMAO.</a:t>
            </a:r>
          </a:p>
          <a:p>
            <a:pPr marL="342900" lvl="0" indent="-342900">
              <a:buFont typeface="Arial" panose="020B0604020202020204" pitchFamily="34" charset="0"/>
              <a:buChar char="•"/>
            </a:pPr>
            <a:endParaRPr lang="fr-FR" sz="2000" dirty="0" smtClean="0">
              <a:solidFill>
                <a:srgbClr val="002060"/>
              </a:solidFill>
            </a:endParaRPr>
          </a:p>
          <a:p>
            <a:pPr marL="342900" lvl="0" indent="-342900">
              <a:buFont typeface="Arial" panose="020B0604020202020204" pitchFamily="34" charset="0"/>
              <a:buChar char="•"/>
            </a:pPr>
            <a:r>
              <a:rPr lang="fr-FR" sz="2000" dirty="0" smtClean="0">
                <a:solidFill>
                  <a:srgbClr val="002060"/>
                </a:solidFill>
              </a:rPr>
              <a:t>Les étudiants ne sont pas capables de mettre en place une GMAO dans l’entreprise </a:t>
            </a:r>
            <a:r>
              <a:rPr lang="fr-FR" dirty="0" smtClean="0">
                <a:solidFill>
                  <a:srgbClr val="002060"/>
                </a:solidFill>
              </a:rPr>
              <a:t>(cela demande un travail préparatoire important sur les processus de maintenance de l’entreprise et de l’expérience).</a:t>
            </a:r>
            <a:endParaRPr lang="fr-FR" sz="2000" dirty="0" smtClean="0">
              <a:solidFill>
                <a:srgbClr val="002060"/>
              </a:solidFill>
            </a:endParaRPr>
          </a:p>
          <a:p>
            <a:pPr marL="342900" lvl="0" indent="-342900">
              <a:buFont typeface="Arial" panose="020B0604020202020204" pitchFamily="34" charset="0"/>
              <a:buChar char="•"/>
            </a:pPr>
            <a:endParaRPr lang="fr-FR" sz="2000" dirty="0" smtClean="0">
              <a:solidFill>
                <a:srgbClr val="002060"/>
              </a:solidFill>
            </a:endParaRPr>
          </a:p>
          <a:p>
            <a:pPr marL="342900" lvl="0" indent="-342900">
              <a:buFont typeface="Arial" panose="020B0604020202020204" pitchFamily="34" charset="0"/>
              <a:buChar char="•"/>
            </a:pPr>
            <a:r>
              <a:rPr lang="fr-FR" sz="2000" dirty="0" smtClean="0">
                <a:solidFill>
                  <a:srgbClr val="002060"/>
                </a:solidFill>
              </a:rPr>
              <a:t>Les étudiants ne sont pas capables de faire un choix de logiciel.</a:t>
            </a:r>
            <a:endParaRPr lang="fr-FR" sz="2000" dirty="0">
              <a:solidFill>
                <a:srgbClr val="00206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40</a:t>
            </a:fld>
            <a:endParaRPr lang="fr-FR"/>
          </a:p>
        </p:txBody>
      </p:sp>
    </p:spTree>
    <p:extLst>
      <p:ext uri="{BB962C8B-B14F-4D97-AF65-F5344CB8AC3E}">
        <p14:creationId xmlns="" xmlns:p14="http://schemas.microsoft.com/office/powerpoint/2010/main" val="1655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Enseignement de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05872360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430475613"/>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1124744"/>
            <a:ext cx="8640960" cy="523220"/>
          </a:xfrm>
          <a:prstGeom prst="rect">
            <a:avLst/>
          </a:prstGeom>
          <a:noFill/>
        </p:spPr>
        <p:txBody>
          <a:bodyPr wrap="square" rtlCol="0">
            <a:spAutoFit/>
          </a:bodyPr>
          <a:lstStyle/>
          <a:p>
            <a:pPr algn="ctr"/>
            <a:r>
              <a:rPr lang="fr-FR" sz="2800" b="1" dirty="0" smtClean="0">
                <a:solidFill>
                  <a:srgbClr val="002060"/>
                </a:solidFill>
              </a:rPr>
              <a:t>CONCLUSION</a:t>
            </a:r>
            <a:endParaRPr lang="fr-FR" sz="2800" b="1" dirty="0">
              <a:solidFill>
                <a:srgbClr val="002060"/>
              </a:solidFill>
            </a:endParaRPr>
          </a:p>
        </p:txBody>
      </p:sp>
      <p:sp>
        <p:nvSpPr>
          <p:cNvPr id="7" name="Rectangle 6"/>
          <p:cNvSpPr/>
          <p:nvPr/>
        </p:nvSpPr>
        <p:spPr>
          <a:xfrm>
            <a:off x="600702" y="2132856"/>
            <a:ext cx="7942596" cy="2308324"/>
          </a:xfrm>
          <a:prstGeom prst="rect">
            <a:avLst/>
          </a:prstGeom>
        </p:spPr>
        <p:txBody>
          <a:bodyPr wrap="square">
            <a:spAutoFit/>
          </a:bodyPr>
          <a:lstStyle/>
          <a:p>
            <a:pPr marL="342900" lvl="0" indent="-342900">
              <a:buFont typeface="Arial" panose="020B0604020202020204" pitchFamily="34" charset="0"/>
              <a:buChar char="•"/>
            </a:pPr>
            <a:r>
              <a:rPr lang="fr-FR" sz="2400" dirty="0" smtClean="0">
                <a:solidFill>
                  <a:srgbClr val="002060"/>
                </a:solidFill>
              </a:rPr>
              <a:t>Les étudiants sont capables de </a:t>
            </a:r>
            <a:r>
              <a:rPr lang="fr-FR" sz="2400" b="1" dirty="0" smtClean="0">
                <a:solidFill>
                  <a:srgbClr val="002060"/>
                </a:solidFill>
              </a:rPr>
              <a:t>manipuler l’outil GMAO </a:t>
            </a:r>
            <a:r>
              <a:rPr lang="fr-FR" sz="2400" dirty="0" smtClean="0">
                <a:solidFill>
                  <a:srgbClr val="002060"/>
                </a:solidFill>
              </a:rPr>
              <a:t>lors des activités de maintenance.</a:t>
            </a:r>
          </a:p>
          <a:p>
            <a:pPr marL="342900" lvl="0" indent="-342900">
              <a:buFont typeface="Arial" panose="020B0604020202020204" pitchFamily="34" charset="0"/>
              <a:buChar char="•"/>
            </a:pPr>
            <a:endParaRPr lang="fr-FR" sz="2400" dirty="0" smtClean="0">
              <a:solidFill>
                <a:srgbClr val="002060"/>
              </a:solidFill>
            </a:endParaRPr>
          </a:p>
          <a:p>
            <a:pPr marL="342900" lvl="0" indent="-342900">
              <a:buFont typeface="Arial" panose="020B0604020202020204" pitchFamily="34" charset="0"/>
              <a:buChar char="•"/>
            </a:pPr>
            <a:endParaRPr lang="fr-FR" sz="2400" dirty="0" smtClean="0">
              <a:solidFill>
                <a:srgbClr val="002060"/>
              </a:solidFill>
            </a:endParaRPr>
          </a:p>
          <a:p>
            <a:pPr marL="342900" lvl="0" indent="-342900">
              <a:buFont typeface="Arial" panose="020B0604020202020204" pitchFamily="34" charset="0"/>
              <a:buChar char="•"/>
            </a:pPr>
            <a:r>
              <a:rPr lang="fr-FR" sz="2400" dirty="0" smtClean="0">
                <a:solidFill>
                  <a:srgbClr val="002060"/>
                </a:solidFill>
              </a:rPr>
              <a:t>L’exploitation du logiciel de GMAO </a:t>
            </a:r>
            <a:r>
              <a:rPr lang="fr-FR" sz="2400" smtClean="0">
                <a:solidFill>
                  <a:srgbClr val="002060"/>
                </a:solidFill>
              </a:rPr>
              <a:t>doit </a:t>
            </a:r>
            <a:r>
              <a:rPr lang="fr-FR" sz="2400" smtClean="0">
                <a:solidFill>
                  <a:srgbClr val="002060"/>
                </a:solidFill>
              </a:rPr>
              <a:t>permettre  </a:t>
            </a:r>
            <a:r>
              <a:rPr lang="fr-FR" sz="2400" dirty="0" smtClean="0">
                <a:solidFill>
                  <a:srgbClr val="002060"/>
                </a:solidFill>
              </a:rPr>
              <a:t>aux étudiants </a:t>
            </a:r>
            <a:r>
              <a:rPr lang="fr-FR" sz="2400" b="1" dirty="0" smtClean="0">
                <a:solidFill>
                  <a:srgbClr val="002060"/>
                </a:solidFill>
              </a:rPr>
              <a:t>d’analyser et de prendre des décisions</a:t>
            </a:r>
            <a:r>
              <a:rPr lang="fr-FR" sz="2000" dirty="0" smtClean="0">
                <a:solidFill>
                  <a:srgbClr val="002060"/>
                </a:solidFill>
              </a:rPr>
              <a:t>.</a:t>
            </a:r>
            <a:endParaRPr lang="fr-FR" sz="2400" dirty="0">
              <a:solidFill>
                <a:srgbClr val="00206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41</a:t>
            </a:fld>
            <a:endParaRPr lang="fr-FR"/>
          </a:p>
        </p:txBody>
      </p:sp>
    </p:spTree>
    <p:extLst>
      <p:ext uri="{BB962C8B-B14F-4D97-AF65-F5344CB8AC3E}">
        <p14:creationId xmlns="" xmlns:p14="http://schemas.microsoft.com/office/powerpoint/2010/main" val="145911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Enseignement de la G.M.A.O.</a:t>
            </a:r>
            <a:endParaRPr lang="fr-FR"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28312830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23822836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20" name="Picture 2"/>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t="6892"/>
          <a:stretch/>
        </p:blipFill>
        <p:spPr bwMode="auto">
          <a:xfrm>
            <a:off x="928168" y="1918816"/>
            <a:ext cx="6867525" cy="3024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42</a:t>
            </a:fld>
            <a:endParaRPr lang="fr-FR"/>
          </a:p>
        </p:txBody>
      </p:sp>
    </p:spTree>
    <p:extLst>
      <p:ext uri="{BB962C8B-B14F-4D97-AF65-F5344CB8AC3E}">
        <p14:creationId xmlns="" xmlns:p14="http://schemas.microsoft.com/office/powerpoint/2010/main" val="413844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E51</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144379500"/>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290730736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1268583185"/>
              </p:ext>
            </p:extLst>
          </p:nvPr>
        </p:nvGraphicFramePr>
        <p:xfrm>
          <a:off x="284139" y="1916824"/>
          <a:ext cx="8640959" cy="1998883"/>
        </p:xfrm>
        <a:graphic>
          <a:graphicData uri="http://schemas.openxmlformats.org/drawingml/2006/table">
            <a:tbl>
              <a:tblPr>
                <a:tableStyleId>{5940675A-B579-460E-94D1-54222C63F5DA}</a:tableStyleId>
              </a:tblPr>
              <a:tblGrid>
                <a:gridCol w="2242630"/>
                <a:gridCol w="1999076"/>
                <a:gridCol w="2023994"/>
                <a:gridCol w="2375259"/>
              </a:tblGrid>
              <a:tr h="779683">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1194334">
                <a:tc>
                  <a:txBody>
                    <a:bodyPr/>
                    <a:lstStyle/>
                    <a:p>
                      <a:pPr fontAlgn="base">
                        <a:spcAft>
                          <a:spcPts val="0"/>
                        </a:spcAft>
                      </a:pPr>
                      <a:r>
                        <a:rPr lang="fr-FR" sz="1600" kern="1200" dirty="0">
                          <a:solidFill>
                            <a:srgbClr val="002060"/>
                          </a:solidFill>
                          <a:effectLst/>
                          <a:latin typeface="+mn-lt"/>
                          <a:ea typeface="Times New Roman"/>
                          <a:cs typeface="Times New Roman"/>
                        </a:rPr>
                        <a:t>C11 Diagnostiquer les pannes</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a:spcAft>
                          <a:spcPts val="0"/>
                        </a:spcAft>
                      </a:pPr>
                      <a:r>
                        <a:rPr lang="fr-FR" sz="1600" dirty="0">
                          <a:solidFill>
                            <a:srgbClr val="002060"/>
                          </a:solidFill>
                          <a:effectLst/>
                          <a:latin typeface="+mn-lt"/>
                          <a:ea typeface="Times New Roman"/>
                          <a:cs typeface="Times New Roman"/>
                        </a:rPr>
                        <a:t>Etablir le constat de défaillance</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marL="69850" fontAlgn="base">
                        <a:spcAft>
                          <a:spcPts val="0"/>
                        </a:spcAft>
                      </a:pPr>
                      <a:r>
                        <a:rPr lang="fr-FR" sz="1600" kern="1200" dirty="0">
                          <a:solidFill>
                            <a:srgbClr val="002060"/>
                          </a:solidFill>
                          <a:effectLst/>
                          <a:latin typeface="+mn-lt"/>
                          <a:ea typeface="Times New Roman"/>
                          <a:cs typeface="Times New Roman"/>
                        </a:rPr>
                        <a:t>La collecte des informations liées aux circonstances de la panne est correctement réalisée.</a:t>
                      </a:r>
                      <a:endParaRPr lang="fr-FR" sz="1600" dirty="0">
                        <a:solidFill>
                          <a:srgbClr val="002060"/>
                        </a:solidFill>
                        <a:effectLst/>
                        <a:latin typeface="+mn-lt"/>
                        <a:ea typeface="Calibri"/>
                        <a:cs typeface="Times New Roman"/>
                      </a:endParaRPr>
                    </a:p>
                  </a:txBody>
                  <a:tcPr marL="0" marR="0" marT="0" marB="0" anchor="ctr"/>
                </a:tc>
                <a:tc>
                  <a:txBody>
                    <a:bodyPr/>
                    <a:lstStyle/>
                    <a:p>
                      <a:pPr algn="ctr" fontAlgn="base">
                        <a:spcAft>
                          <a:spcPts val="0"/>
                        </a:spcAft>
                      </a:pPr>
                      <a:r>
                        <a:rPr lang="fr-FR" sz="1600" b="1" kern="1200" dirty="0">
                          <a:solidFill>
                            <a:srgbClr val="FF0000"/>
                          </a:solidFill>
                          <a:effectLst/>
                          <a:latin typeface="+mn-lt"/>
                          <a:ea typeface="Times New Roman"/>
                          <a:cs typeface="Times New Roman"/>
                        </a:rPr>
                        <a:t>Consulter l’historique dans la GMAO</a:t>
                      </a:r>
                      <a:endParaRPr lang="fr-FR" sz="1600" b="1" dirty="0">
                        <a:solidFill>
                          <a:srgbClr val="FF0000"/>
                        </a:solidFill>
                        <a:effectLst/>
                        <a:latin typeface="+mn-lt"/>
                        <a:ea typeface="Calibri"/>
                        <a:cs typeface="Times New Roman"/>
                      </a:endParaRPr>
                    </a:p>
                  </a:txBody>
                  <a:tcPr marL="90170" marR="90170" marT="46990" marB="46990" anchor="ctr"/>
                </a:tc>
              </a:tr>
            </a:tbl>
          </a:graphicData>
        </a:graphic>
      </p:graphicFrame>
      <p:sp>
        <p:nvSpPr>
          <p:cNvPr id="4" name="ZoneTexte 3"/>
          <p:cNvSpPr txBox="1"/>
          <p:nvPr/>
        </p:nvSpPr>
        <p:spPr>
          <a:xfrm>
            <a:off x="1940024" y="975618"/>
            <a:ext cx="5263952" cy="400110"/>
          </a:xfrm>
          <a:prstGeom prst="rect">
            <a:avLst/>
          </a:prstGeom>
          <a:noFill/>
        </p:spPr>
        <p:txBody>
          <a:bodyPr wrap="square" rtlCol="0">
            <a:spAutoFit/>
          </a:bodyPr>
          <a:lstStyle/>
          <a:p>
            <a:pPr algn="ctr"/>
            <a:r>
              <a:rPr lang="fr-FR" sz="2000" b="1" dirty="0" smtClean="0">
                <a:solidFill>
                  <a:srgbClr val="002060"/>
                </a:solidFill>
              </a:rPr>
              <a:t>Maintenance </a:t>
            </a:r>
            <a:r>
              <a:rPr lang="fr-FR" sz="2000" b="1" dirty="0">
                <a:solidFill>
                  <a:srgbClr val="002060"/>
                </a:solidFill>
              </a:rPr>
              <a:t>corrective d’un bien</a:t>
            </a:r>
          </a:p>
        </p:txBody>
      </p:sp>
      <p:sp>
        <p:nvSpPr>
          <p:cNvPr id="19" name="ZoneTexte 18"/>
          <p:cNvSpPr txBox="1"/>
          <p:nvPr/>
        </p:nvSpPr>
        <p:spPr>
          <a:xfrm>
            <a:off x="1940024" y="1484691"/>
            <a:ext cx="5263952" cy="400110"/>
          </a:xfrm>
          <a:prstGeom prst="rect">
            <a:avLst/>
          </a:prstGeom>
          <a:noFill/>
        </p:spPr>
        <p:txBody>
          <a:bodyPr wrap="square" rtlCol="0">
            <a:spAutoFit/>
          </a:bodyPr>
          <a:lstStyle/>
          <a:p>
            <a:pPr algn="ctr"/>
            <a:r>
              <a:rPr lang="fr-FR" sz="2000" b="1" dirty="0" smtClean="0">
                <a:solidFill>
                  <a:srgbClr val="002060"/>
                </a:solidFill>
              </a:rPr>
              <a:t>Situation 1 : DIAGNOSTIC</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5</a:t>
            </a:fld>
            <a:endParaRPr lang="fr-FR" dirty="0"/>
          </a:p>
        </p:txBody>
      </p:sp>
    </p:spTree>
    <p:extLst>
      <p:ext uri="{BB962C8B-B14F-4D97-AF65-F5344CB8AC3E}">
        <p14:creationId xmlns="" xmlns:p14="http://schemas.microsoft.com/office/powerpoint/2010/main" val="402954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E51</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388882494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73633537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2676455205"/>
              </p:ext>
            </p:extLst>
          </p:nvPr>
        </p:nvGraphicFramePr>
        <p:xfrm>
          <a:off x="284139" y="1916824"/>
          <a:ext cx="8640959" cy="1974017"/>
        </p:xfrm>
        <a:graphic>
          <a:graphicData uri="http://schemas.openxmlformats.org/drawingml/2006/table">
            <a:tbl>
              <a:tblPr>
                <a:tableStyleId>{5940675A-B579-460E-94D1-54222C63F5DA}</a:tableStyleId>
              </a:tblPr>
              <a:tblGrid>
                <a:gridCol w="2242630"/>
                <a:gridCol w="1999076"/>
                <a:gridCol w="2023994"/>
                <a:gridCol w="2375259"/>
              </a:tblGrid>
              <a:tr h="779683">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1194334">
                <a:tc>
                  <a:txBody>
                    <a:bodyPr/>
                    <a:lstStyle/>
                    <a:p>
                      <a:pPr fontAlgn="base">
                        <a:spcAft>
                          <a:spcPts val="0"/>
                        </a:spcAft>
                      </a:pPr>
                      <a:r>
                        <a:rPr lang="fr-FR" sz="1600" kern="1200" dirty="0">
                          <a:solidFill>
                            <a:srgbClr val="002060"/>
                          </a:solidFill>
                          <a:effectLst/>
                          <a:latin typeface="+mn-lt"/>
                          <a:ea typeface="Times New Roman"/>
                          <a:cs typeface="Times New Roman"/>
                        </a:rPr>
                        <a:t>C11 Diagnostiquer les pannes</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a:spcAft>
                          <a:spcPts val="0"/>
                        </a:spcAft>
                      </a:pPr>
                      <a:r>
                        <a:rPr lang="fr-FR" sz="1600" dirty="0" smtClean="0">
                          <a:solidFill>
                            <a:srgbClr val="002060"/>
                          </a:solidFill>
                          <a:effectLst/>
                          <a:latin typeface="+mn-lt"/>
                          <a:ea typeface="Calibri"/>
                          <a:cs typeface="Times New Roman"/>
                        </a:rPr>
                        <a:t>Identifier la fonction défaillante</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marL="69850" fontAlgn="base">
                        <a:spcAft>
                          <a:spcPts val="0"/>
                        </a:spcAft>
                      </a:pPr>
                      <a:r>
                        <a:rPr lang="fr-FR" sz="1600" dirty="0" smtClean="0">
                          <a:solidFill>
                            <a:srgbClr val="002060"/>
                          </a:solidFill>
                          <a:effectLst/>
                          <a:latin typeface="+mn-lt"/>
                          <a:ea typeface="Calibri"/>
                          <a:cs typeface="Times New Roman"/>
                        </a:rPr>
                        <a:t>La fonction défaillante</a:t>
                      </a:r>
                      <a:r>
                        <a:rPr lang="fr-FR" sz="1600" baseline="0" dirty="0" smtClean="0">
                          <a:solidFill>
                            <a:srgbClr val="002060"/>
                          </a:solidFill>
                          <a:effectLst/>
                          <a:latin typeface="+mn-lt"/>
                          <a:ea typeface="Calibri"/>
                          <a:cs typeface="Times New Roman"/>
                        </a:rPr>
                        <a:t> est identifiée</a:t>
                      </a:r>
                      <a:endParaRPr lang="fr-FR" sz="1600" dirty="0">
                        <a:solidFill>
                          <a:srgbClr val="002060"/>
                        </a:solidFill>
                        <a:effectLst/>
                        <a:latin typeface="+mn-lt"/>
                        <a:ea typeface="Calibri"/>
                        <a:cs typeface="Times New Roman"/>
                      </a:endParaRPr>
                    </a:p>
                  </a:txBody>
                  <a:tcPr marL="0" marR="0" marT="0" marB="0" anchor="ctr"/>
                </a:tc>
                <a:tc>
                  <a:txBody>
                    <a:bodyPr/>
                    <a:lstStyle/>
                    <a:p>
                      <a:pPr algn="ctr" fontAlgn="base">
                        <a:spcAft>
                          <a:spcPts val="0"/>
                        </a:spcAft>
                      </a:pPr>
                      <a:r>
                        <a:rPr lang="fr-FR" sz="1600" b="1" dirty="0" smtClean="0">
                          <a:solidFill>
                            <a:srgbClr val="FF0000"/>
                          </a:solidFill>
                          <a:effectLst/>
                          <a:latin typeface="+mn-lt"/>
                          <a:ea typeface="Calibri"/>
                          <a:cs typeface="Times New Roman"/>
                        </a:rPr>
                        <a:t>Consulter le dossier technique via la GMAO</a:t>
                      </a:r>
                      <a:endParaRPr lang="fr-FR" sz="1600" b="1" dirty="0">
                        <a:solidFill>
                          <a:srgbClr val="FF0000"/>
                        </a:solidFill>
                        <a:effectLst/>
                        <a:latin typeface="+mn-lt"/>
                        <a:ea typeface="Calibri"/>
                        <a:cs typeface="Times New Roman"/>
                      </a:endParaRPr>
                    </a:p>
                  </a:txBody>
                  <a:tcPr marL="90170" marR="90170" marT="46990" marB="46990" anchor="ctr"/>
                </a:tc>
              </a:tr>
            </a:tbl>
          </a:graphicData>
        </a:graphic>
      </p:graphicFrame>
      <p:sp>
        <p:nvSpPr>
          <p:cNvPr id="4" name="ZoneTexte 3"/>
          <p:cNvSpPr txBox="1"/>
          <p:nvPr/>
        </p:nvSpPr>
        <p:spPr>
          <a:xfrm>
            <a:off x="1940024" y="975618"/>
            <a:ext cx="5263952" cy="400110"/>
          </a:xfrm>
          <a:prstGeom prst="rect">
            <a:avLst/>
          </a:prstGeom>
          <a:noFill/>
        </p:spPr>
        <p:txBody>
          <a:bodyPr wrap="square" rtlCol="0">
            <a:spAutoFit/>
          </a:bodyPr>
          <a:lstStyle/>
          <a:p>
            <a:pPr algn="ctr"/>
            <a:r>
              <a:rPr lang="fr-FR" sz="2000" b="1" dirty="0" smtClean="0">
                <a:solidFill>
                  <a:srgbClr val="002060"/>
                </a:solidFill>
              </a:rPr>
              <a:t>Maintenance </a:t>
            </a:r>
            <a:r>
              <a:rPr lang="fr-FR" sz="2000" b="1" dirty="0">
                <a:solidFill>
                  <a:srgbClr val="002060"/>
                </a:solidFill>
              </a:rPr>
              <a:t>corrective d’un bien</a:t>
            </a:r>
          </a:p>
        </p:txBody>
      </p:sp>
      <p:sp>
        <p:nvSpPr>
          <p:cNvPr id="19" name="ZoneTexte 18"/>
          <p:cNvSpPr txBox="1"/>
          <p:nvPr/>
        </p:nvSpPr>
        <p:spPr>
          <a:xfrm>
            <a:off x="1940024" y="1484691"/>
            <a:ext cx="5263952" cy="400110"/>
          </a:xfrm>
          <a:prstGeom prst="rect">
            <a:avLst/>
          </a:prstGeom>
          <a:noFill/>
        </p:spPr>
        <p:txBody>
          <a:bodyPr wrap="square" rtlCol="0">
            <a:spAutoFit/>
          </a:bodyPr>
          <a:lstStyle/>
          <a:p>
            <a:pPr algn="ctr"/>
            <a:r>
              <a:rPr lang="fr-FR" sz="2000" b="1" dirty="0" smtClean="0">
                <a:solidFill>
                  <a:srgbClr val="002060"/>
                </a:solidFill>
              </a:rPr>
              <a:t>Situation 1 : DIAGNOSTIC</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6</a:t>
            </a:fld>
            <a:endParaRPr lang="fr-FR" dirty="0"/>
          </a:p>
        </p:txBody>
      </p:sp>
    </p:spTree>
    <p:extLst>
      <p:ext uri="{BB962C8B-B14F-4D97-AF65-F5344CB8AC3E}">
        <p14:creationId xmlns="" xmlns:p14="http://schemas.microsoft.com/office/powerpoint/2010/main" val="2018010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E51</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1698706517"/>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88845067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2994160978"/>
              </p:ext>
            </p:extLst>
          </p:nvPr>
        </p:nvGraphicFramePr>
        <p:xfrm>
          <a:off x="284139" y="1916824"/>
          <a:ext cx="8640959" cy="2580543"/>
        </p:xfrm>
        <a:graphic>
          <a:graphicData uri="http://schemas.openxmlformats.org/drawingml/2006/table">
            <a:tbl>
              <a:tblPr>
                <a:tableStyleId>{5940675A-B579-460E-94D1-54222C63F5DA}</a:tableStyleId>
              </a:tblPr>
              <a:tblGrid>
                <a:gridCol w="2242630"/>
                <a:gridCol w="1999076"/>
                <a:gridCol w="2023994"/>
                <a:gridCol w="2375259"/>
              </a:tblGrid>
              <a:tr h="779683">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1194334">
                <a:tc>
                  <a:txBody>
                    <a:bodyPr/>
                    <a:lstStyle/>
                    <a:p>
                      <a:pPr fontAlgn="base">
                        <a:spcAft>
                          <a:spcPts val="0"/>
                        </a:spcAft>
                      </a:pPr>
                      <a:r>
                        <a:rPr lang="fr-FR" sz="1600" kern="1200" dirty="0">
                          <a:solidFill>
                            <a:srgbClr val="002060"/>
                          </a:solidFill>
                          <a:effectLst/>
                          <a:latin typeface="+mn-lt"/>
                          <a:ea typeface="Times New Roman"/>
                          <a:cs typeface="Times New Roman"/>
                        </a:rPr>
                        <a:t>C11 Diagnostiquer les pannes</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a:spcAft>
                          <a:spcPts val="0"/>
                        </a:spcAft>
                      </a:pPr>
                      <a:r>
                        <a:rPr lang="fr-FR" sz="1600" dirty="0" smtClean="0">
                          <a:solidFill>
                            <a:srgbClr val="002060"/>
                          </a:solidFill>
                          <a:effectLst/>
                          <a:latin typeface="+mn-lt"/>
                          <a:ea typeface="Calibri"/>
                          <a:cs typeface="Times New Roman"/>
                        </a:rPr>
                        <a:t>Identifier et répertorier les composants liés à la non réalisation de la fonction et susceptibles d’être défaillants</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marL="69850" fontAlgn="base">
                        <a:spcAft>
                          <a:spcPts val="0"/>
                        </a:spcAft>
                      </a:pPr>
                      <a:r>
                        <a:rPr lang="fr-FR" sz="1600" dirty="0" smtClean="0">
                          <a:solidFill>
                            <a:srgbClr val="002060"/>
                          </a:solidFill>
                          <a:effectLst/>
                          <a:latin typeface="+mn-lt"/>
                          <a:ea typeface="Calibri"/>
                          <a:cs typeface="Times New Roman"/>
                        </a:rPr>
                        <a:t>Les composants de la chaîne fonctionnelle sont répertoriés</a:t>
                      </a:r>
                      <a:endParaRPr lang="fr-FR" sz="1600" dirty="0">
                        <a:solidFill>
                          <a:srgbClr val="002060"/>
                        </a:solidFill>
                        <a:effectLst/>
                        <a:latin typeface="+mn-lt"/>
                        <a:ea typeface="Calibri"/>
                        <a:cs typeface="Times New Roman"/>
                      </a:endParaRPr>
                    </a:p>
                  </a:txBody>
                  <a:tcPr marL="0" marR="0" marT="0" marB="0" anchor="ctr"/>
                </a:tc>
                <a:tc>
                  <a:txBody>
                    <a:bodyPr/>
                    <a:lstStyle/>
                    <a:p>
                      <a:pPr algn="ctr" fontAlgn="base">
                        <a:spcAft>
                          <a:spcPts val="0"/>
                        </a:spcAft>
                      </a:pPr>
                      <a:r>
                        <a:rPr lang="fr-FR" sz="1600" b="1" dirty="0" smtClean="0">
                          <a:solidFill>
                            <a:srgbClr val="FF0000"/>
                          </a:solidFill>
                          <a:effectLst/>
                          <a:latin typeface="+mn-lt"/>
                          <a:ea typeface="Calibri"/>
                          <a:cs typeface="Times New Roman"/>
                        </a:rPr>
                        <a:t>Consulter le dossier technique via la GMAO</a:t>
                      </a:r>
                      <a:endParaRPr lang="fr-FR" sz="1600" b="1" dirty="0">
                        <a:solidFill>
                          <a:srgbClr val="FF0000"/>
                        </a:solidFill>
                        <a:effectLst/>
                        <a:latin typeface="+mn-lt"/>
                        <a:ea typeface="Calibri"/>
                        <a:cs typeface="Times New Roman"/>
                      </a:endParaRPr>
                    </a:p>
                  </a:txBody>
                  <a:tcPr marL="90170" marR="90170" marT="46990" marB="46990" anchor="ctr"/>
                </a:tc>
              </a:tr>
            </a:tbl>
          </a:graphicData>
        </a:graphic>
      </p:graphicFrame>
      <p:sp>
        <p:nvSpPr>
          <p:cNvPr id="4" name="ZoneTexte 3"/>
          <p:cNvSpPr txBox="1"/>
          <p:nvPr/>
        </p:nvSpPr>
        <p:spPr>
          <a:xfrm>
            <a:off x="1940024" y="975618"/>
            <a:ext cx="5263952" cy="400110"/>
          </a:xfrm>
          <a:prstGeom prst="rect">
            <a:avLst/>
          </a:prstGeom>
          <a:noFill/>
        </p:spPr>
        <p:txBody>
          <a:bodyPr wrap="square" rtlCol="0">
            <a:spAutoFit/>
          </a:bodyPr>
          <a:lstStyle/>
          <a:p>
            <a:pPr algn="ctr"/>
            <a:r>
              <a:rPr lang="fr-FR" sz="2000" b="1" dirty="0" smtClean="0">
                <a:solidFill>
                  <a:srgbClr val="002060"/>
                </a:solidFill>
              </a:rPr>
              <a:t>Maintenance </a:t>
            </a:r>
            <a:r>
              <a:rPr lang="fr-FR" sz="2000" b="1" dirty="0">
                <a:solidFill>
                  <a:srgbClr val="002060"/>
                </a:solidFill>
              </a:rPr>
              <a:t>corrective d’un bien</a:t>
            </a:r>
          </a:p>
        </p:txBody>
      </p:sp>
      <p:sp>
        <p:nvSpPr>
          <p:cNvPr id="19" name="ZoneTexte 18"/>
          <p:cNvSpPr txBox="1"/>
          <p:nvPr/>
        </p:nvSpPr>
        <p:spPr>
          <a:xfrm>
            <a:off x="1940024" y="1484691"/>
            <a:ext cx="5263952" cy="400110"/>
          </a:xfrm>
          <a:prstGeom prst="rect">
            <a:avLst/>
          </a:prstGeom>
          <a:noFill/>
        </p:spPr>
        <p:txBody>
          <a:bodyPr wrap="square" rtlCol="0">
            <a:spAutoFit/>
          </a:bodyPr>
          <a:lstStyle/>
          <a:p>
            <a:pPr algn="ctr"/>
            <a:r>
              <a:rPr lang="fr-FR" sz="2000" b="1" dirty="0" smtClean="0">
                <a:solidFill>
                  <a:srgbClr val="002060"/>
                </a:solidFill>
              </a:rPr>
              <a:t>Situation 1 : DIAGNOSTIC</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7</a:t>
            </a:fld>
            <a:endParaRPr lang="fr-FR" dirty="0"/>
          </a:p>
        </p:txBody>
      </p:sp>
    </p:spTree>
    <p:extLst>
      <p:ext uri="{BB962C8B-B14F-4D97-AF65-F5344CB8AC3E}">
        <p14:creationId xmlns="" xmlns:p14="http://schemas.microsoft.com/office/powerpoint/2010/main" val="2117509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E51</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98427965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212208187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2024581073"/>
              </p:ext>
            </p:extLst>
          </p:nvPr>
        </p:nvGraphicFramePr>
        <p:xfrm>
          <a:off x="284139" y="1916824"/>
          <a:ext cx="8640959" cy="3766723"/>
        </p:xfrm>
        <a:graphic>
          <a:graphicData uri="http://schemas.openxmlformats.org/drawingml/2006/table">
            <a:tbl>
              <a:tblPr>
                <a:tableStyleId>{5940675A-B579-460E-94D1-54222C63F5DA}</a:tableStyleId>
              </a:tblPr>
              <a:tblGrid>
                <a:gridCol w="2242630"/>
                <a:gridCol w="1999076"/>
                <a:gridCol w="2023994"/>
                <a:gridCol w="2375259"/>
              </a:tblGrid>
              <a:tr h="779683">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1194334">
                <a:tc>
                  <a:txBody>
                    <a:bodyPr/>
                    <a:lstStyle/>
                    <a:p>
                      <a:pPr fontAlgn="base">
                        <a:spcAft>
                          <a:spcPts val="0"/>
                        </a:spcAft>
                      </a:pPr>
                      <a:r>
                        <a:rPr lang="fr-FR" sz="1600" kern="1200" dirty="0">
                          <a:solidFill>
                            <a:srgbClr val="002060"/>
                          </a:solidFill>
                          <a:effectLst/>
                          <a:latin typeface="+mn-lt"/>
                          <a:ea typeface="Times New Roman"/>
                          <a:cs typeface="Times New Roman"/>
                        </a:rPr>
                        <a:t>C11 Diagnostiquer les pannes</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a:spcAft>
                          <a:spcPts val="0"/>
                        </a:spcAft>
                      </a:pPr>
                      <a:r>
                        <a:rPr lang="fr-FR" sz="1600" dirty="0" smtClean="0">
                          <a:solidFill>
                            <a:srgbClr val="002060"/>
                          </a:solidFill>
                          <a:effectLst/>
                          <a:latin typeface="+mn-lt"/>
                          <a:ea typeface="Calibri"/>
                          <a:cs typeface="Times New Roman"/>
                        </a:rPr>
                        <a:t>Localiser la panne :</a:t>
                      </a:r>
                    </a:p>
                    <a:p>
                      <a:pPr>
                        <a:spcAft>
                          <a:spcPts val="0"/>
                        </a:spcAft>
                      </a:pPr>
                      <a:r>
                        <a:rPr lang="fr-FR" sz="1400" dirty="0" smtClean="0">
                          <a:solidFill>
                            <a:srgbClr val="002060"/>
                          </a:solidFill>
                          <a:effectLst/>
                          <a:latin typeface="+mn-lt"/>
                          <a:ea typeface="Calibri"/>
                          <a:cs typeface="Times New Roman"/>
                        </a:rPr>
                        <a:t>-Hiérarchiser les hypothèses.</a:t>
                      </a:r>
                    </a:p>
                    <a:p>
                      <a:pPr>
                        <a:spcAft>
                          <a:spcPts val="0"/>
                        </a:spcAft>
                      </a:pPr>
                      <a:r>
                        <a:rPr lang="fr-FR" sz="1400" dirty="0" smtClean="0">
                          <a:solidFill>
                            <a:srgbClr val="002060"/>
                          </a:solidFill>
                          <a:effectLst/>
                          <a:latin typeface="+mn-lt"/>
                          <a:ea typeface="Calibri"/>
                          <a:cs typeface="Times New Roman"/>
                        </a:rPr>
                        <a:t>-Définir et réaliser les tests, mesures,</a:t>
                      </a:r>
                      <a:r>
                        <a:rPr lang="fr-FR" sz="1400" baseline="0" dirty="0" smtClean="0">
                          <a:solidFill>
                            <a:srgbClr val="002060"/>
                          </a:solidFill>
                          <a:effectLst/>
                          <a:latin typeface="+mn-lt"/>
                          <a:ea typeface="Calibri"/>
                          <a:cs typeface="Times New Roman"/>
                        </a:rPr>
                        <a:t> contrôles permettant de valider ou non les hypothèses</a:t>
                      </a:r>
                      <a:r>
                        <a:rPr lang="fr-FR" sz="1200" baseline="0" dirty="0" smtClean="0">
                          <a:solidFill>
                            <a:srgbClr val="002060"/>
                          </a:solidFill>
                          <a:effectLst/>
                          <a:latin typeface="+mn-lt"/>
                          <a:ea typeface="Calibri"/>
                          <a:cs typeface="Times New Roman"/>
                        </a:rPr>
                        <a:t>.</a:t>
                      </a:r>
                      <a:endParaRPr lang="fr-FR" sz="1200" dirty="0">
                        <a:solidFill>
                          <a:srgbClr val="002060"/>
                        </a:solidFill>
                        <a:effectLst/>
                        <a:latin typeface="+mn-lt"/>
                        <a:ea typeface="Calibri"/>
                        <a:cs typeface="Times New Roman"/>
                      </a:endParaRPr>
                    </a:p>
                  </a:txBody>
                  <a:tcPr marL="90170" marR="90170" marT="46990" marB="46990" anchor="ctr"/>
                </a:tc>
                <a:tc>
                  <a:txBody>
                    <a:bodyPr/>
                    <a:lstStyle/>
                    <a:p>
                      <a:pPr marL="69850" fontAlgn="base">
                        <a:spcAft>
                          <a:spcPts val="0"/>
                        </a:spcAft>
                      </a:pPr>
                      <a:r>
                        <a:rPr lang="fr-FR" sz="1400" dirty="0" smtClean="0">
                          <a:solidFill>
                            <a:srgbClr val="002060"/>
                          </a:solidFill>
                          <a:effectLst/>
                          <a:latin typeface="+mn-lt"/>
                          <a:ea typeface="Calibri"/>
                          <a:cs typeface="Times New Roman"/>
                        </a:rPr>
                        <a:t>La hiérarchisation est logique</a:t>
                      </a:r>
                    </a:p>
                    <a:p>
                      <a:pPr marL="69850" fontAlgn="base">
                        <a:spcAft>
                          <a:spcPts val="0"/>
                        </a:spcAft>
                      </a:pPr>
                      <a:r>
                        <a:rPr lang="fr-FR" sz="1400" dirty="0" smtClean="0">
                          <a:solidFill>
                            <a:srgbClr val="002060"/>
                          </a:solidFill>
                          <a:effectLst/>
                          <a:latin typeface="+mn-lt"/>
                          <a:ea typeface="Calibri"/>
                          <a:cs typeface="Times New Roman"/>
                        </a:rPr>
                        <a:t>Les points de test</a:t>
                      </a:r>
                      <a:r>
                        <a:rPr lang="fr-FR" sz="1400" baseline="0" dirty="0" smtClean="0">
                          <a:solidFill>
                            <a:srgbClr val="002060"/>
                          </a:solidFill>
                          <a:effectLst/>
                          <a:latin typeface="+mn-lt"/>
                          <a:ea typeface="Calibri"/>
                          <a:cs typeface="Times New Roman"/>
                        </a:rPr>
                        <a:t> et de contrôle sont identifiés</a:t>
                      </a:r>
                    </a:p>
                    <a:p>
                      <a:pPr marL="69850" fontAlgn="base">
                        <a:spcAft>
                          <a:spcPts val="0"/>
                        </a:spcAft>
                      </a:pPr>
                      <a:r>
                        <a:rPr lang="fr-FR" sz="1400" dirty="0" smtClean="0">
                          <a:solidFill>
                            <a:srgbClr val="002060"/>
                          </a:solidFill>
                          <a:effectLst/>
                          <a:latin typeface="+mn-lt"/>
                          <a:ea typeface="Calibri"/>
                          <a:cs typeface="Times New Roman"/>
                        </a:rPr>
                        <a:t>Les appareils de mesure et de contrôle sont</a:t>
                      </a:r>
                      <a:r>
                        <a:rPr lang="fr-FR" sz="1400" baseline="0" dirty="0" smtClean="0">
                          <a:solidFill>
                            <a:srgbClr val="002060"/>
                          </a:solidFill>
                          <a:effectLst/>
                          <a:latin typeface="+mn-lt"/>
                          <a:ea typeface="Calibri"/>
                          <a:cs typeface="Times New Roman"/>
                        </a:rPr>
                        <a:t> correctement choisis et mis en œuvre</a:t>
                      </a:r>
                    </a:p>
                    <a:p>
                      <a:pPr marL="69850" fontAlgn="base">
                        <a:spcAft>
                          <a:spcPts val="0"/>
                        </a:spcAft>
                      </a:pPr>
                      <a:r>
                        <a:rPr lang="fr-FR" sz="1400" baseline="0" dirty="0" smtClean="0">
                          <a:solidFill>
                            <a:srgbClr val="002060"/>
                          </a:solidFill>
                          <a:effectLst/>
                          <a:latin typeface="+mn-lt"/>
                          <a:ea typeface="Calibri"/>
                          <a:cs typeface="Times New Roman"/>
                        </a:rPr>
                        <a:t>L’identification de l’élément défectueux est correcte</a:t>
                      </a:r>
                    </a:p>
                    <a:p>
                      <a:pPr marL="69850" fontAlgn="base">
                        <a:spcAft>
                          <a:spcPts val="0"/>
                        </a:spcAft>
                      </a:pPr>
                      <a:r>
                        <a:rPr lang="fr-FR" sz="1400" baseline="0" dirty="0" smtClean="0">
                          <a:solidFill>
                            <a:srgbClr val="002060"/>
                          </a:solidFill>
                          <a:effectLst/>
                          <a:latin typeface="+mn-lt"/>
                          <a:ea typeface="Calibri"/>
                          <a:cs typeface="Times New Roman"/>
                        </a:rPr>
                        <a:t>La chronologie des tests, mesures, contrôles est pertinente et justifiée</a:t>
                      </a:r>
                      <a:endParaRPr lang="fr-FR" sz="1400" dirty="0">
                        <a:solidFill>
                          <a:srgbClr val="002060"/>
                        </a:solidFill>
                        <a:effectLst/>
                        <a:latin typeface="+mn-lt"/>
                        <a:ea typeface="Calibri"/>
                        <a:cs typeface="Times New Roman"/>
                      </a:endParaRPr>
                    </a:p>
                  </a:txBody>
                  <a:tcPr marL="0" marR="0" marT="0" marB="0" anchor="ctr"/>
                </a:tc>
                <a:tc>
                  <a:txBody>
                    <a:bodyPr/>
                    <a:lstStyle/>
                    <a:p>
                      <a:pPr algn="ctr" fontAlgn="base">
                        <a:spcAft>
                          <a:spcPts val="0"/>
                        </a:spcAft>
                      </a:pPr>
                      <a:r>
                        <a:rPr lang="fr-FR" sz="1600" b="1" dirty="0" smtClean="0">
                          <a:solidFill>
                            <a:srgbClr val="FF0000"/>
                          </a:solidFill>
                          <a:effectLst/>
                          <a:latin typeface="+mn-lt"/>
                          <a:ea typeface="Calibri"/>
                          <a:cs typeface="Times New Roman"/>
                        </a:rPr>
                        <a:t>AUCUN</a:t>
                      </a:r>
                      <a:endParaRPr lang="fr-FR" sz="1600" b="1" dirty="0">
                        <a:solidFill>
                          <a:srgbClr val="FF0000"/>
                        </a:solidFill>
                        <a:effectLst/>
                        <a:latin typeface="+mn-lt"/>
                        <a:ea typeface="Calibri"/>
                        <a:cs typeface="Times New Roman"/>
                      </a:endParaRPr>
                    </a:p>
                  </a:txBody>
                  <a:tcPr marL="90170" marR="90170" marT="46990" marB="46990" anchor="ctr"/>
                </a:tc>
              </a:tr>
            </a:tbl>
          </a:graphicData>
        </a:graphic>
      </p:graphicFrame>
      <p:sp>
        <p:nvSpPr>
          <p:cNvPr id="4" name="ZoneTexte 3"/>
          <p:cNvSpPr txBox="1"/>
          <p:nvPr/>
        </p:nvSpPr>
        <p:spPr>
          <a:xfrm>
            <a:off x="1940024" y="975618"/>
            <a:ext cx="5263952" cy="400110"/>
          </a:xfrm>
          <a:prstGeom prst="rect">
            <a:avLst/>
          </a:prstGeom>
          <a:noFill/>
        </p:spPr>
        <p:txBody>
          <a:bodyPr wrap="square" rtlCol="0">
            <a:spAutoFit/>
          </a:bodyPr>
          <a:lstStyle/>
          <a:p>
            <a:pPr algn="ctr"/>
            <a:r>
              <a:rPr lang="fr-FR" sz="2000" b="1" dirty="0" smtClean="0">
                <a:solidFill>
                  <a:srgbClr val="002060"/>
                </a:solidFill>
              </a:rPr>
              <a:t>Maintenance </a:t>
            </a:r>
            <a:r>
              <a:rPr lang="fr-FR" sz="2000" b="1" dirty="0">
                <a:solidFill>
                  <a:srgbClr val="002060"/>
                </a:solidFill>
              </a:rPr>
              <a:t>corrective d’un bien</a:t>
            </a:r>
          </a:p>
        </p:txBody>
      </p:sp>
      <p:sp>
        <p:nvSpPr>
          <p:cNvPr id="19" name="ZoneTexte 18"/>
          <p:cNvSpPr txBox="1"/>
          <p:nvPr/>
        </p:nvSpPr>
        <p:spPr>
          <a:xfrm>
            <a:off x="1940024" y="1484691"/>
            <a:ext cx="5263952" cy="400110"/>
          </a:xfrm>
          <a:prstGeom prst="rect">
            <a:avLst/>
          </a:prstGeom>
          <a:noFill/>
        </p:spPr>
        <p:txBody>
          <a:bodyPr wrap="square" rtlCol="0">
            <a:spAutoFit/>
          </a:bodyPr>
          <a:lstStyle/>
          <a:p>
            <a:pPr algn="ctr"/>
            <a:r>
              <a:rPr lang="fr-FR" sz="2000" b="1" dirty="0" smtClean="0">
                <a:solidFill>
                  <a:srgbClr val="002060"/>
                </a:solidFill>
              </a:rPr>
              <a:t>Situation 1 : DIAGNOSTIC</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8</a:t>
            </a:fld>
            <a:endParaRPr lang="fr-FR" dirty="0"/>
          </a:p>
        </p:txBody>
      </p:sp>
    </p:spTree>
    <p:extLst>
      <p:ext uri="{BB962C8B-B14F-4D97-AF65-F5344CB8AC3E}">
        <p14:creationId xmlns="" xmlns:p14="http://schemas.microsoft.com/office/powerpoint/2010/main" val="1725429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G.M.A.O. et certification – E51</a:t>
            </a:r>
            <a:endParaRPr lang="fr-FR" sz="3600" b="1" dirty="0">
              <a:solidFill>
                <a:schemeClr val="accent5">
                  <a:lumMod val="60000"/>
                  <a:lumOff val="40000"/>
                </a:schemeClr>
              </a:solidFill>
            </a:endParaRPr>
          </a:p>
        </p:txBody>
      </p:sp>
      <p:graphicFrame>
        <p:nvGraphicFramePr>
          <p:cNvPr id="8" name="Diagramme 7"/>
          <p:cNvGraphicFramePr/>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 xmlns:p14="http://schemas.microsoft.com/office/powerpoint/2010/main" val="2565476361"/>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 xmlns:p14="http://schemas.microsoft.com/office/powerpoint/2010/main" val="165563232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 xmlns:p14="http://schemas.microsoft.com/office/powerpoint/2010/main" val="3897789757"/>
              </p:ext>
            </p:extLst>
          </p:nvPr>
        </p:nvGraphicFramePr>
        <p:xfrm>
          <a:off x="284139" y="1916824"/>
          <a:ext cx="8640959" cy="3287197"/>
        </p:xfrm>
        <a:graphic>
          <a:graphicData uri="http://schemas.openxmlformats.org/drawingml/2006/table">
            <a:tbl>
              <a:tblPr>
                <a:tableStyleId>{5940675A-B579-460E-94D1-54222C63F5DA}</a:tableStyleId>
              </a:tblPr>
              <a:tblGrid>
                <a:gridCol w="2242630"/>
                <a:gridCol w="1999076"/>
                <a:gridCol w="2023994"/>
                <a:gridCol w="2375259"/>
              </a:tblGrid>
              <a:tr h="779683">
                <a:tc>
                  <a:txBody>
                    <a:bodyPr/>
                    <a:lstStyle/>
                    <a:p>
                      <a:pPr algn="ctr" fontAlgn="base">
                        <a:spcAft>
                          <a:spcPts val="0"/>
                        </a:spcAft>
                      </a:pPr>
                      <a:r>
                        <a:rPr lang="fr-FR" sz="1600" b="1" kern="1200" dirty="0">
                          <a:solidFill>
                            <a:srgbClr val="002060"/>
                          </a:solidFill>
                          <a:effectLst/>
                        </a:rPr>
                        <a:t>Compétences visées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600" b="1" kern="1200" dirty="0" smtClean="0">
                          <a:solidFill>
                            <a:srgbClr val="002060"/>
                          </a:solidFill>
                          <a:effectLst/>
                        </a:rPr>
                        <a:t>Compétences détaillées</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Indicateurs de performance</a:t>
                      </a:r>
                      <a:endParaRPr lang="fr-FR" sz="1600" b="1" dirty="0">
                        <a:solidFill>
                          <a:srgbClr val="002060"/>
                        </a:solidFill>
                        <a:effectLst/>
                        <a:latin typeface="Calibri"/>
                        <a:ea typeface="Calibri"/>
                        <a:cs typeface="Times New Roman"/>
                      </a:endParaRPr>
                    </a:p>
                  </a:txBody>
                  <a:tcPr marL="0" marR="0" marT="0" marB="0" anchor="ctr">
                    <a:solidFill>
                      <a:schemeClr val="tx2">
                        <a:lumMod val="20000"/>
                        <a:lumOff val="80000"/>
                      </a:schemeClr>
                    </a:solidFill>
                  </a:tcPr>
                </a:tc>
                <a:tc>
                  <a:txBody>
                    <a:bodyPr/>
                    <a:lstStyle/>
                    <a:p>
                      <a:pPr algn="ctr" fontAlgn="base">
                        <a:spcAft>
                          <a:spcPts val="0"/>
                        </a:spcAft>
                      </a:pPr>
                      <a:r>
                        <a:rPr lang="fr-FR" sz="1600" b="1" kern="1200" dirty="0">
                          <a:solidFill>
                            <a:srgbClr val="002060"/>
                          </a:solidFill>
                          <a:effectLst/>
                        </a:rPr>
                        <a:t>Travail réalisable  avec l’outil GMAO</a:t>
                      </a:r>
                      <a:endParaRPr lang="fr-FR" sz="1600" b="1" dirty="0">
                        <a:solidFill>
                          <a:srgbClr val="002060"/>
                        </a:solidFill>
                        <a:effectLst/>
                        <a:latin typeface="Calibri"/>
                        <a:ea typeface="Calibri"/>
                        <a:cs typeface="Times New Roman"/>
                      </a:endParaRPr>
                    </a:p>
                  </a:txBody>
                  <a:tcPr marL="90170" marR="90170" marT="46990" marB="46990" anchor="ctr">
                    <a:solidFill>
                      <a:schemeClr val="tx2">
                        <a:lumMod val="20000"/>
                        <a:lumOff val="80000"/>
                      </a:schemeClr>
                    </a:solidFill>
                  </a:tcPr>
                </a:tc>
              </a:tr>
              <a:tr h="1194334">
                <a:tc rowSpan="2">
                  <a:txBody>
                    <a:bodyPr/>
                    <a:lstStyle/>
                    <a:p>
                      <a:pPr fontAlgn="base">
                        <a:spcAft>
                          <a:spcPts val="0"/>
                        </a:spcAft>
                      </a:pPr>
                      <a:r>
                        <a:rPr lang="fr-FR" sz="1600" kern="1200" dirty="0">
                          <a:solidFill>
                            <a:srgbClr val="002060"/>
                          </a:solidFill>
                          <a:effectLst/>
                          <a:latin typeface="+mn-lt"/>
                          <a:ea typeface="Times New Roman"/>
                          <a:cs typeface="Times New Roman"/>
                        </a:rPr>
                        <a:t>C11 Diagnostiquer les pannes</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a:spcAft>
                          <a:spcPts val="0"/>
                        </a:spcAft>
                      </a:pPr>
                      <a:r>
                        <a:rPr lang="fr-FR" sz="1600" dirty="0" smtClean="0">
                          <a:solidFill>
                            <a:srgbClr val="002060"/>
                          </a:solidFill>
                          <a:effectLst/>
                          <a:latin typeface="+mn-lt"/>
                          <a:ea typeface="Calibri"/>
                          <a:cs typeface="Times New Roman"/>
                        </a:rPr>
                        <a:t>Identifier la cause de défaillance  </a:t>
                      </a:r>
                      <a:r>
                        <a:rPr lang="fr-FR" sz="1600" dirty="0" smtClean="0">
                          <a:solidFill>
                            <a:srgbClr val="FF0000"/>
                          </a:solidFill>
                          <a:effectLst/>
                          <a:latin typeface="+mn-lt"/>
                          <a:ea typeface="Calibri"/>
                          <a:cs typeface="Times New Roman"/>
                        </a:rPr>
                        <a:t>(non évaluée)</a:t>
                      </a:r>
                      <a:endParaRPr lang="fr-FR" sz="1600" dirty="0">
                        <a:solidFill>
                          <a:srgbClr val="002060"/>
                        </a:solidFill>
                        <a:effectLst/>
                        <a:latin typeface="+mn-lt"/>
                        <a:ea typeface="Calibri"/>
                        <a:cs typeface="Times New Roman"/>
                      </a:endParaRPr>
                    </a:p>
                  </a:txBody>
                  <a:tcPr marL="90170" marR="90170" marT="46990" marB="46990" anchor="ctr"/>
                </a:tc>
                <a:tc>
                  <a:txBody>
                    <a:bodyPr/>
                    <a:lstStyle/>
                    <a:p>
                      <a:pPr marL="69850" fontAlgn="base">
                        <a:spcAft>
                          <a:spcPts val="0"/>
                        </a:spcAft>
                      </a:pPr>
                      <a:r>
                        <a:rPr lang="fr-FR" sz="1600" dirty="0" smtClean="0">
                          <a:solidFill>
                            <a:srgbClr val="002060"/>
                          </a:solidFill>
                          <a:effectLst/>
                          <a:latin typeface="+mn-lt"/>
                          <a:ea typeface="Calibri"/>
                          <a:cs typeface="Times New Roman"/>
                        </a:rPr>
                        <a:t>La cause de défaillance est plausible</a:t>
                      </a:r>
                      <a:endParaRPr lang="fr-FR" sz="1600" dirty="0">
                        <a:solidFill>
                          <a:srgbClr val="002060"/>
                        </a:solidFill>
                        <a:effectLst/>
                        <a:latin typeface="+mn-lt"/>
                        <a:ea typeface="Calibri"/>
                        <a:cs typeface="Times New Roman"/>
                      </a:endParaRPr>
                    </a:p>
                  </a:txBody>
                  <a:tcPr marL="0" marR="0" marT="0" marB="0" anchor="ctr"/>
                </a:tc>
                <a:tc>
                  <a:txBody>
                    <a:bodyPr/>
                    <a:lstStyle/>
                    <a:p>
                      <a:pPr algn="ctr" fontAlgn="base">
                        <a:spcAft>
                          <a:spcPts val="0"/>
                        </a:spcAft>
                      </a:pPr>
                      <a:r>
                        <a:rPr lang="fr-FR" sz="1600" b="1" dirty="0" smtClean="0">
                          <a:solidFill>
                            <a:srgbClr val="FF0000"/>
                          </a:solidFill>
                          <a:effectLst/>
                          <a:latin typeface="+mn-lt"/>
                          <a:ea typeface="Calibri"/>
                          <a:cs typeface="Times New Roman"/>
                        </a:rPr>
                        <a:t>AUCUN</a:t>
                      </a:r>
                      <a:endParaRPr lang="fr-FR" sz="1600" b="1" dirty="0">
                        <a:solidFill>
                          <a:srgbClr val="FF0000"/>
                        </a:solidFill>
                        <a:effectLst/>
                        <a:latin typeface="+mn-lt"/>
                        <a:ea typeface="Calibri"/>
                        <a:cs typeface="Times New Roman"/>
                      </a:endParaRPr>
                    </a:p>
                  </a:txBody>
                  <a:tcPr marL="90170" marR="90170" marT="46990" marB="46990" anchor="ctr"/>
                </a:tc>
              </a:tr>
              <a:tr h="1194334">
                <a:tc vMerge="1">
                  <a:txBody>
                    <a:bodyPr/>
                    <a:lstStyle/>
                    <a:p>
                      <a:pPr fontAlgn="base">
                        <a:spcAft>
                          <a:spcPts val="0"/>
                        </a:spcAft>
                      </a:pPr>
                      <a:endParaRPr lang="fr-FR" sz="1600" dirty="0">
                        <a:solidFill>
                          <a:srgbClr val="002060"/>
                        </a:solidFill>
                        <a:effectLst/>
                        <a:latin typeface="+mn-lt"/>
                        <a:ea typeface="Calibri"/>
                        <a:cs typeface="Times New Roman"/>
                      </a:endParaRPr>
                    </a:p>
                  </a:txBody>
                  <a:tcPr marL="90170" marR="90170" marT="46990" marB="46990" anchor="ctr"/>
                </a:tc>
                <a:tc>
                  <a:txBody>
                    <a:bodyPr/>
                    <a:lstStyle/>
                    <a:p>
                      <a:pPr>
                        <a:spcAft>
                          <a:spcPts val="0"/>
                        </a:spcAft>
                      </a:pPr>
                      <a:r>
                        <a:rPr lang="fr-FR" sz="1600" dirty="0" smtClean="0">
                          <a:solidFill>
                            <a:srgbClr val="002060"/>
                          </a:solidFill>
                          <a:effectLst/>
                          <a:latin typeface="+mn-lt"/>
                          <a:ea typeface="Calibri"/>
                          <a:cs typeface="Times New Roman"/>
                        </a:rPr>
                        <a:t>Déclencher une intervention de réparation ou de dépannage </a:t>
                      </a:r>
                      <a:r>
                        <a:rPr lang="fr-FR" sz="1600" baseline="0" dirty="0" smtClean="0">
                          <a:solidFill>
                            <a:srgbClr val="FF0000"/>
                          </a:solidFill>
                          <a:effectLst/>
                          <a:latin typeface="+mn-lt"/>
                          <a:ea typeface="Calibri"/>
                          <a:cs typeface="Times New Roman"/>
                        </a:rPr>
                        <a:t> </a:t>
                      </a:r>
                      <a:r>
                        <a:rPr lang="fr-FR" sz="1600" dirty="0" smtClean="0">
                          <a:solidFill>
                            <a:srgbClr val="FF0000"/>
                          </a:solidFill>
                          <a:effectLst/>
                          <a:latin typeface="+mn-lt"/>
                          <a:ea typeface="Calibri"/>
                          <a:cs typeface="Times New Roman"/>
                        </a:rPr>
                        <a:t>(non évaluée)</a:t>
                      </a:r>
                      <a:endParaRPr lang="fr-FR" sz="1600" dirty="0">
                        <a:solidFill>
                          <a:srgbClr val="FF0000"/>
                        </a:solidFill>
                        <a:effectLst/>
                        <a:latin typeface="+mn-lt"/>
                        <a:ea typeface="Calibri"/>
                        <a:cs typeface="Times New Roman"/>
                      </a:endParaRPr>
                    </a:p>
                  </a:txBody>
                  <a:tcPr marL="90170" marR="90170" marT="46990" marB="46990" anchor="ctr"/>
                </a:tc>
                <a:tc>
                  <a:txBody>
                    <a:bodyPr/>
                    <a:lstStyle/>
                    <a:p>
                      <a:pPr marL="69850" fontAlgn="base">
                        <a:spcAft>
                          <a:spcPts val="0"/>
                        </a:spcAft>
                      </a:pPr>
                      <a:r>
                        <a:rPr lang="fr-FR" sz="1600" dirty="0" smtClean="0">
                          <a:solidFill>
                            <a:srgbClr val="002060"/>
                          </a:solidFill>
                          <a:effectLst/>
                          <a:latin typeface="+mn-lt"/>
                          <a:ea typeface="Calibri"/>
                          <a:cs typeface="Times New Roman"/>
                        </a:rPr>
                        <a:t>La demande d’intervention est établie</a:t>
                      </a:r>
                      <a:endParaRPr lang="fr-FR" sz="1600" dirty="0">
                        <a:solidFill>
                          <a:srgbClr val="002060"/>
                        </a:solidFill>
                        <a:effectLst/>
                        <a:latin typeface="+mn-lt"/>
                        <a:ea typeface="Calibri"/>
                        <a:cs typeface="Times New Roman"/>
                      </a:endParaRPr>
                    </a:p>
                  </a:txBody>
                  <a:tcPr marL="0" marR="0" marT="0" marB="0" anchor="ctr"/>
                </a:tc>
                <a:tc>
                  <a:txBody>
                    <a:bodyPr/>
                    <a:lstStyle/>
                    <a:p>
                      <a:pPr algn="ctr" fontAlgn="base">
                        <a:spcAft>
                          <a:spcPts val="0"/>
                        </a:spcAft>
                      </a:pPr>
                      <a:r>
                        <a:rPr lang="fr-FR" sz="1600" b="1" dirty="0" smtClean="0">
                          <a:solidFill>
                            <a:srgbClr val="FF0000"/>
                          </a:solidFill>
                          <a:effectLst/>
                          <a:latin typeface="+mn-lt"/>
                          <a:ea typeface="Calibri"/>
                          <a:cs typeface="Times New Roman"/>
                        </a:rPr>
                        <a:t>Créer une demande d’intervention</a:t>
                      </a:r>
                      <a:endParaRPr lang="fr-FR" sz="1600" b="1" dirty="0">
                        <a:solidFill>
                          <a:srgbClr val="FF0000"/>
                        </a:solidFill>
                        <a:effectLst/>
                        <a:latin typeface="+mn-lt"/>
                        <a:ea typeface="Calibri"/>
                        <a:cs typeface="Times New Roman"/>
                      </a:endParaRPr>
                    </a:p>
                  </a:txBody>
                  <a:tcPr marL="90170" marR="90170" marT="46990" marB="46990" anchor="ctr"/>
                </a:tc>
              </a:tr>
            </a:tbl>
          </a:graphicData>
        </a:graphic>
      </p:graphicFrame>
      <p:sp>
        <p:nvSpPr>
          <p:cNvPr id="4" name="ZoneTexte 3"/>
          <p:cNvSpPr txBox="1"/>
          <p:nvPr/>
        </p:nvSpPr>
        <p:spPr>
          <a:xfrm>
            <a:off x="1940024" y="975618"/>
            <a:ext cx="5263952" cy="400110"/>
          </a:xfrm>
          <a:prstGeom prst="rect">
            <a:avLst/>
          </a:prstGeom>
          <a:noFill/>
        </p:spPr>
        <p:txBody>
          <a:bodyPr wrap="square" rtlCol="0">
            <a:spAutoFit/>
          </a:bodyPr>
          <a:lstStyle/>
          <a:p>
            <a:pPr algn="ctr"/>
            <a:r>
              <a:rPr lang="fr-FR" sz="2000" b="1" dirty="0" smtClean="0">
                <a:solidFill>
                  <a:srgbClr val="002060"/>
                </a:solidFill>
              </a:rPr>
              <a:t>Maintenance </a:t>
            </a:r>
            <a:r>
              <a:rPr lang="fr-FR" sz="2000" b="1" dirty="0">
                <a:solidFill>
                  <a:srgbClr val="002060"/>
                </a:solidFill>
              </a:rPr>
              <a:t>corrective d’un bien</a:t>
            </a:r>
          </a:p>
        </p:txBody>
      </p:sp>
      <p:sp>
        <p:nvSpPr>
          <p:cNvPr id="19" name="ZoneTexte 18"/>
          <p:cNvSpPr txBox="1"/>
          <p:nvPr/>
        </p:nvSpPr>
        <p:spPr>
          <a:xfrm>
            <a:off x="1940024" y="1484691"/>
            <a:ext cx="5263952" cy="400110"/>
          </a:xfrm>
          <a:prstGeom prst="rect">
            <a:avLst/>
          </a:prstGeom>
          <a:noFill/>
        </p:spPr>
        <p:txBody>
          <a:bodyPr wrap="square" rtlCol="0">
            <a:spAutoFit/>
          </a:bodyPr>
          <a:lstStyle/>
          <a:p>
            <a:pPr algn="ctr"/>
            <a:r>
              <a:rPr lang="fr-FR" sz="2000" b="1" dirty="0" smtClean="0">
                <a:solidFill>
                  <a:srgbClr val="002060"/>
                </a:solidFill>
              </a:rPr>
              <a:t>Situation 1 : DIAGNOSTIC</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9</a:t>
            </a:fld>
            <a:endParaRPr lang="fr-FR" dirty="0"/>
          </a:p>
        </p:txBody>
      </p:sp>
    </p:spTree>
    <p:extLst>
      <p:ext uri="{BB962C8B-B14F-4D97-AF65-F5344CB8AC3E}">
        <p14:creationId xmlns="" xmlns:p14="http://schemas.microsoft.com/office/powerpoint/2010/main" val="4194441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4843</Words>
  <Application>Microsoft Office PowerPoint</Application>
  <PresentationFormat>Affichage à l'écran (4:3)</PresentationFormat>
  <Paragraphs>1928</Paragraphs>
  <Slides>42</Slides>
  <Notes>42</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Diapositive 1</vt:lpstr>
      <vt:lpstr>G.M.A.O. ?</vt:lpstr>
      <vt:lpstr>Les savoirs liés à la G.M.A.O.</vt:lpstr>
      <vt:lpstr>Les compétences liées à la G.M.A.O.</vt:lpstr>
      <vt:lpstr>G.M.A.O. et certification – E51</vt:lpstr>
      <vt:lpstr>G.M.A.O. et certification – E51</vt:lpstr>
      <vt:lpstr>G.M.A.O. et certification – E51</vt:lpstr>
      <vt:lpstr>G.M.A.O. et certification – E51</vt:lpstr>
      <vt:lpstr>G.M.A.O. et certification – E51</vt:lpstr>
      <vt:lpstr>G.M.A.O. et certification – E51</vt:lpstr>
      <vt:lpstr>G.M.A.O. et certification – E51</vt:lpstr>
      <vt:lpstr>G.M.A.O. et certification – E61</vt:lpstr>
      <vt:lpstr>G.M.A.O. et certification – E62</vt:lpstr>
      <vt:lpstr>G.M.A.O. et certification – E52</vt:lpstr>
      <vt:lpstr>G.M.A.O. et certification – E52</vt:lpstr>
      <vt:lpstr>G.M.A.O. et certification – E52</vt:lpstr>
      <vt:lpstr>Autres compétences à certifier en utilisant la G.M.A.O.</vt:lpstr>
      <vt:lpstr>Autres compétences à certifier en utilisant la G.M.A.O.</vt:lpstr>
      <vt:lpstr>Autres compétences à certifier en utilisant la G.M.A.O.</vt:lpstr>
      <vt:lpstr>Enseignement de la G.M.A.O.</vt:lpstr>
      <vt:lpstr>Enseignement de la G.M.A.O.</vt:lpstr>
      <vt:lpstr>Enseignement de la G.M.A.O.</vt:lpstr>
      <vt:lpstr>Enseignement de la G.M.A.O. (S10)</vt:lpstr>
      <vt:lpstr>Enseignement de la G.M.A.O. (S10)</vt:lpstr>
      <vt:lpstr>Enseignement de la G.M.A.O. (S9)</vt:lpstr>
      <vt:lpstr>Enseignement de la G.M.A.O. (S9)</vt:lpstr>
      <vt:lpstr>Enseignement de la G.M.A.O. (S9)</vt:lpstr>
      <vt:lpstr>Enseignement de la G.M.A.O. (S9)</vt:lpstr>
      <vt:lpstr>Enseignement de la G.M.A.O. (S9)</vt:lpstr>
      <vt:lpstr>Enseignement de la G.M.A.O. (S9)</vt:lpstr>
      <vt:lpstr>Enseignement de la G.M.A.O. (S9)</vt:lpstr>
      <vt:lpstr>Enseignement de la G.M.A.O. (S9)</vt:lpstr>
      <vt:lpstr>Enseignement de la G.M.A.O. (S9)</vt:lpstr>
      <vt:lpstr>Enseignement de la G.M.A.O. (S9)</vt:lpstr>
      <vt:lpstr>Enseignement de la G.M.A.O.</vt:lpstr>
      <vt:lpstr>Enseignement de la G.M.A.O.</vt:lpstr>
      <vt:lpstr>Diapositive 37</vt:lpstr>
      <vt:lpstr>Diapositive 38</vt:lpstr>
      <vt:lpstr>Diapositive 39</vt:lpstr>
      <vt:lpstr>Enseignement de la G.M.A.O.</vt:lpstr>
      <vt:lpstr>Enseignement de la G.M.A.O.</vt:lpstr>
      <vt:lpstr>Enseignement de la G.M.A.O.</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Gérard HANNICQ</dc:creator>
  <cp:lastModifiedBy>Chef de travaux</cp:lastModifiedBy>
  <cp:revision>157</cp:revision>
  <cp:lastPrinted>2015-03-08T16:05:23Z</cp:lastPrinted>
  <dcterms:created xsi:type="dcterms:W3CDTF">2014-12-04T21:26:42Z</dcterms:created>
  <dcterms:modified xsi:type="dcterms:W3CDTF">2015-03-25T11:55:22Z</dcterms:modified>
</cp:coreProperties>
</file>