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5" r:id="rId2"/>
    <p:sldId id="287" r:id="rId3"/>
    <p:sldId id="288" r:id="rId4"/>
    <p:sldId id="274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923E"/>
    <a:srgbClr val="000000"/>
    <a:srgbClr val="848F7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7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46515A-27D2-49CD-95EB-CA2DFB410D5D}" type="doc">
      <dgm:prSet loTypeId="urn:microsoft.com/office/officeart/2005/8/layout/hList3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A385185-BA22-436C-A6C0-022D34F22747}">
      <dgm:prSet phldrT="[Texte]" custT="1"/>
      <dgm:spPr/>
      <dgm:t>
        <a:bodyPr/>
        <a:lstStyle/>
        <a:p>
          <a:r>
            <a:rPr lang="fr-FR" sz="2800" b="1" dirty="0" smtClean="0"/>
            <a:t>1</a:t>
          </a:r>
          <a:r>
            <a:rPr lang="fr-FR" sz="2800" b="1" baseline="30000" dirty="0" smtClean="0"/>
            <a:t>ère</a:t>
          </a:r>
          <a:r>
            <a:rPr lang="fr-FR" sz="2800" b="1" dirty="0" smtClean="0"/>
            <a:t>  Année Semestre 1</a:t>
          </a:r>
          <a:endParaRPr lang="fr-FR" sz="2800" b="1" dirty="0"/>
        </a:p>
      </dgm:t>
    </dgm:pt>
    <dgm:pt modelId="{B810F9DC-A4AD-45C9-BD78-42ED56DAD078}" type="parTrans" cxnId="{8A8B1AAB-F0FA-4DAB-B908-7BA2C42ECF24}">
      <dgm:prSet/>
      <dgm:spPr/>
      <dgm:t>
        <a:bodyPr/>
        <a:lstStyle/>
        <a:p>
          <a:endParaRPr lang="fr-FR"/>
        </a:p>
      </dgm:t>
    </dgm:pt>
    <dgm:pt modelId="{A8FF72D8-1E3B-43A9-8A80-DD90389B1C2F}" type="sibTrans" cxnId="{8A8B1AAB-F0FA-4DAB-B908-7BA2C42ECF24}">
      <dgm:prSet/>
      <dgm:spPr/>
      <dgm:t>
        <a:bodyPr/>
        <a:lstStyle/>
        <a:p>
          <a:endParaRPr lang="fr-FR"/>
        </a:p>
      </dgm:t>
    </dgm:pt>
    <dgm:pt modelId="{81C6CAA1-642C-4CE6-832C-5B02FBB33729}">
      <dgm:prSet phldrT="[Texte]"/>
      <dgm:spPr/>
      <dgm:t>
        <a:bodyPr/>
        <a:lstStyle/>
        <a:p>
          <a:pPr>
            <a:spcAft>
              <a:spcPts val="0"/>
            </a:spcAft>
          </a:pPr>
          <a:r>
            <a:rPr lang="fr-FR" b="1" dirty="0" smtClean="0"/>
            <a:t>Conception préliminaire système</a:t>
          </a:r>
          <a:endParaRPr lang="fr-FR" b="1" dirty="0"/>
        </a:p>
      </dgm:t>
    </dgm:pt>
    <dgm:pt modelId="{579DE113-D71A-49E2-89C6-909AE356DA1F}" type="parTrans" cxnId="{3E4295F8-B281-466F-A1F2-EB5E92007B95}">
      <dgm:prSet/>
      <dgm:spPr/>
      <dgm:t>
        <a:bodyPr/>
        <a:lstStyle/>
        <a:p>
          <a:endParaRPr lang="fr-FR"/>
        </a:p>
      </dgm:t>
    </dgm:pt>
    <dgm:pt modelId="{6C9D8181-0D3D-41C9-8B7D-1FB66A3ED293}" type="sibTrans" cxnId="{3E4295F8-B281-466F-A1F2-EB5E92007B95}">
      <dgm:prSet/>
      <dgm:spPr/>
      <dgm:t>
        <a:bodyPr/>
        <a:lstStyle/>
        <a:p>
          <a:endParaRPr lang="fr-FR"/>
        </a:p>
      </dgm:t>
    </dgm:pt>
    <dgm:pt modelId="{92714CAE-5DBF-4BC5-8D97-4F67EFC1E411}">
      <dgm:prSet phldrT="[Texte]"/>
      <dgm:spPr/>
      <dgm:t>
        <a:bodyPr/>
        <a:lstStyle/>
        <a:p>
          <a:r>
            <a:rPr lang="fr-FR" b="1" dirty="0" smtClean="0"/>
            <a:t>Réalisation</a:t>
          </a:r>
          <a:endParaRPr lang="fr-FR" b="1" dirty="0"/>
        </a:p>
      </dgm:t>
    </dgm:pt>
    <dgm:pt modelId="{F9D1654B-658F-4192-9D7A-4FC95AAF11BD}" type="parTrans" cxnId="{BDB2BE19-46E2-4C6E-9485-7E400AEED79B}">
      <dgm:prSet/>
      <dgm:spPr/>
      <dgm:t>
        <a:bodyPr/>
        <a:lstStyle/>
        <a:p>
          <a:endParaRPr lang="fr-FR"/>
        </a:p>
      </dgm:t>
    </dgm:pt>
    <dgm:pt modelId="{50DE3127-5E13-4C4F-A21A-35D3A3DF97BF}" type="sibTrans" cxnId="{BDB2BE19-46E2-4C6E-9485-7E400AEED79B}">
      <dgm:prSet/>
      <dgm:spPr/>
      <dgm:t>
        <a:bodyPr/>
        <a:lstStyle/>
        <a:p>
          <a:endParaRPr lang="fr-FR"/>
        </a:p>
      </dgm:t>
    </dgm:pt>
    <dgm:pt modelId="{1EB1F03E-7011-4F6E-A023-ACAB4AF49C77}">
      <dgm:prSet phldrT="[Texte]" custT="1"/>
      <dgm:spPr/>
      <dgm:t>
        <a:bodyPr/>
        <a:lstStyle/>
        <a:p>
          <a:endParaRPr lang="fr-FR"/>
        </a:p>
      </dgm:t>
    </dgm:pt>
    <dgm:pt modelId="{5A4409C0-3929-41F7-8BF4-DE20EE839FFB}" type="parTrans" cxnId="{FC12C435-15BE-40C5-9E13-DAD1E0EF0575}">
      <dgm:prSet/>
      <dgm:spPr/>
      <dgm:t>
        <a:bodyPr/>
        <a:lstStyle/>
        <a:p>
          <a:endParaRPr lang="fr-FR"/>
        </a:p>
      </dgm:t>
    </dgm:pt>
    <dgm:pt modelId="{4002A40C-AF7E-451A-9111-1F8B110DCC85}" type="sibTrans" cxnId="{FC12C435-15BE-40C5-9E13-DAD1E0EF0575}">
      <dgm:prSet/>
      <dgm:spPr/>
      <dgm:t>
        <a:bodyPr/>
        <a:lstStyle/>
        <a:p>
          <a:endParaRPr lang="fr-FR"/>
        </a:p>
      </dgm:t>
    </dgm:pt>
    <dgm:pt modelId="{FD21C4A6-979A-46D9-988A-D51DE9BC940A}">
      <dgm:prSet phldrT="[Texte]"/>
      <dgm:spPr/>
      <dgm:t>
        <a:bodyPr/>
        <a:lstStyle/>
        <a:p>
          <a:endParaRPr lang="fr-FR"/>
        </a:p>
      </dgm:t>
    </dgm:pt>
    <dgm:pt modelId="{414EB968-0AA7-4ABD-BF7F-D5FA4B1884BA}" type="parTrans" cxnId="{AED256F4-8D67-49F4-A080-1A0A934B9FC1}">
      <dgm:prSet/>
      <dgm:spPr/>
      <dgm:t>
        <a:bodyPr/>
        <a:lstStyle/>
        <a:p>
          <a:endParaRPr lang="fr-FR"/>
        </a:p>
      </dgm:t>
    </dgm:pt>
    <dgm:pt modelId="{D1EF71FD-6663-432F-B42C-62E101E9327C}" type="sibTrans" cxnId="{AED256F4-8D67-49F4-A080-1A0A934B9FC1}">
      <dgm:prSet/>
      <dgm:spPr/>
      <dgm:t>
        <a:bodyPr/>
        <a:lstStyle/>
        <a:p>
          <a:endParaRPr lang="fr-FR"/>
        </a:p>
      </dgm:t>
    </dgm:pt>
    <dgm:pt modelId="{8B54A9F3-BE2D-47B3-BDFD-6C7D6F10F1B8}">
      <dgm:prSet phldrT="[Texte]"/>
      <dgm:spPr/>
      <dgm:t>
        <a:bodyPr/>
        <a:lstStyle/>
        <a:p>
          <a:endParaRPr lang="fr-FR"/>
        </a:p>
      </dgm:t>
    </dgm:pt>
    <dgm:pt modelId="{736063FC-9B91-48FA-8BF7-FC7F689348B7}" type="sibTrans" cxnId="{B977E3D1-9BA0-4C92-B894-36AB89B5EC32}">
      <dgm:prSet/>
      <dgm:spPr/>
      <dgm:t>
        <a:bodyPr/>
        <a:lstStyle/>
        <a:p>
          <a:endParaRPr lang="fr-FR"/>
        </a:p>
      </dgm:t>
    </dgm:pt>
    <dgm:pt modelId="{5FDB8FF1-E2A5-4B04-B105-4426208978AE}" type="parTrans" cxnId="{B977E3D1-9BA0-4C92-B894-36AB89B5EC32}">
      <dgm:prSet/>
      <dgm:spPr/>
      <dgm:t>
        <a:bodyPr/>
        <a:lstStyle/>
        <a:p>
          <a:endParaRPr lang="fr-FR"/>
        </a:p>
      </dgm:t>
    </dgm:pt>
    <dgm:pt modelId="{9FCE07FE-87D6-49F1-B0E9-F506A44818FF}">
      <dgm:prSet phldrT="[Texte]"/>
      <dgm:spPr/>
      <dgm:t>
        <a:bodyPr/>
        <a:lstStyle/>
        <a:p>
          <a:pPr>
            <a:spcAft>
              <a:spcPts val="0"/>
            </a:spcAft>
          </a:pPr>
          <a:r>
            <a:rPr lang="fr-FR" b="1" dirty="0" smtClean="0"/>
            <a:t>Conception détaillée </a:t>
          </a:r>
        </a:p>
        <a:p>
          <a:pPr>
            <a:spcAft>
              <a:spcPts val="0"/>
            </a:spcAft>
          </a:pPr>
          <a:r>
            <a:rPr lang="fr-FR" b="1" dirty="0" smtClean="0"/>
            <a:t>chaîne fonctionnelle </a:t>
          </a:r>
          <a:endParaRPr lang="fr-FR" b="1" dirty="0"/>
        </a:p>
      </dgm:t>
    </dgm:pt>
    <dgm:pt modelId="{247C75DD-B64E-474C-A74E-111E3EA7C896}" type="parTrans" cxnId="{E08DAA17-AEC9-43E1-BBE5-1730FF12A155}">
      <dgm:prSet/>
      <dgm:spPr/>
      <dgm:t>
        <a:bodyPr/>
        <a:lstStyle/>
        <a:p>
          <a:endParaRPr lang="fr-FR"/>
        </a:p>
      </dgm:t>
    </dgm:pt>
    <dgm:pt modelId="{00B89932-32AB-42FB-B097-4E8DE58FA21C}" type="sibTrans" cxnId="{E08DAA17-AEC9-43E1-BBE5-1730FF12A155}">
      <dgm:prSet/>
      <dgm:spPr/>
      <dgm:t>
        <a:bodyPr/>
        <a:lstStyle/>
        <a:p>
          <a:endParaRPr lang="fr-FR"/>
        </a:p>
      </dgm:t>
    </dgm:pt>
    <dgm:pt modelId="{4C999BC2-5527-45E9-8828-E348977A28A1}">
      <dgm:prSet phldrT="[Texte]"/>
      <dgm:spPr/>
      <dgm:t>
        <a:bodyPr/>
        <a:lstStyle/>
        <a:p>
          <a:endParaRPr lang="fr-FR"/>
        </a:p>
      </dgm:t>
    </dgm:pt>
    <dgm:pt modelId="{90CF0DEA-3FE1-4620-ABF8-795E5C12D2E0}" type="parTrans" cxnId="{AB748CFF-A501-45A2-9371-C6053B9830FD}">
      <dgm:prSet/>
      <dgm:spPr/>
      <dgm:t>
        <a:bodyPr/>
        <a:lstStyle/>
        <a:p>
          <a:endParaRPr lang="fr-FR"/>
        </a:p>
      </dgm:t>
    </dgm:pt>
    <dgm:pt modelId="{C6C85D37-8651-482D-8348-0DCB59051B20}" type="sibTrans" cxnId="{AB748CFF-A501-45A2-9371-C6053B9830FD}">
      <dgm:prSet/>
      <dgm:spPr/>
      <dgm:t>
        <a:bodyPr/>
        <a:lstStyle/>
        <a:p>
          <a:endParaRPr lang="fr-FR"/>
        </a:p>
      </dgm:t>
    </dgm:pt>
    <dgm:pt modelId="{72765B1F-BB41-4AD1-A421-C433D037FB36}" type="pres">
      <dgm:prSet presAssocID="{5F46515A-27D2-49CD-95EB-CA2DFB410D5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E7D4E70-B451-4AC7-8020-5B32968A1B83}" type="pres">
      <dgm:prSet presAssocID="{FA385185-BA22-436C-A6C0-022D34F22747}" presName="roof" presStyleLbl="dkBgShp" presStyleIdx="0" presStyleCnt="2" custScaleY="54019" custLinFactNeighborX="-38309"/>
      <dgm:spPr/>
      <dgm:t>
        <a:bodyPr/>
        <a:lstStyle/>
        <a:p>
          <a:endParaRPr lang="fr-FR"/>
        </a:p>
      </dgm:t>
    </dgm:pt>
    <dgm:pt modelId="{23CE75BC-D0EB-4052-9EFD-CC6AF80A2082}" type="pres">
      <dgm:prSet presAssocID="{FA385185-BA22-436C-A6C0-022D34F22747}" presName="pillars" presStyleCnt="0"/>
      <dgm:spPr/>
      <dgm:t>
        <a:bodyPr/>
        <a:lstStyle/>
        <a:p>
          <a:endParaRPr lang="fr-FR"/>
        </a:p>
      </dgm:t>
    </dgm:pt>
    <dgm:pt modelId="{45FE4C36-22A2-4906-A21F-7C4AA4E19C0C}" type="pres">
      <dgm:prSet presAssocID="{FA385185-BA22-436C-A6C0-022D34F22747}" presName="pillar1" presStyleLbl="node1" presStyleIdx="0" presStyleCnt="3" custScaleY="1215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DE386D-7C5E-47BF-929E-0206EBF774B1}" type="pres">
      <dgm:prSet presAssocID="{9FCE07FE-87D6-49F1-B0E9-F506A44818FF}" presName="pillarX" presStyleLbl="node1" presStyleIdx="1" presStyleCnt="3" custScaleY="1215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EC2A91-4A4C-4F95-A8B6-97071AB51EDD}" type="pres">
      <dgm:prSet presAssocID="{92714CAE-5DBF-4BC5-8D97-4F67EFC1E411}" presName="pillarX" presStyleLbl="node1" presStyleIdx="2" presStyleCnt="3" custScaleY="1215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652425F-D1FC-4AC6-AB65-1D2773FF6A81}" type="pres">
      <dgm:prSet presAssocID="{FA385185-BA22-436C-A6C0-022D34F22747}" presName="base" presStyleLbl="dkBgShp" presStyleIdx="1" presStyleCnt="2" custFlipVert="1" custScaleY="153403" custLinFactNeighborY="42349"/>
      <dgm:spPr/>
      <dgm:t>
        <a:bodyPr/>
        <a:lstStyle/>
        <a:p>
          <a:endParaRPr lang="fr-FR"/>
        </a:p>
      </dgm:t>
    </dgm:pt>
  </dgm:ptLst>
  <dgm:cxnLst>
    <dgm:cxn modelId="{38567EC0-9FE8-460D-9039-1CCC05486381}" type="presOf" srcId="{81C6CAA1-642C-4CE6-832C-5B02FBB33729}" destId="{45FE4C36-22A2-4906-A21F-7C4AA4E19C0C}" srcOrd="0" destOrd="0" presId="urn:microsoft.com/office/officeart/2005/8/layout/hList3"/>
    <dgm:cxn modelId="{8A8B1AAB-F0FA-4DAB-B908-7BA2C42ECF24}" srcId="{5F46515A-27D2-49CD-95EB-CA2DFB410D5D}" destId="{FA385185-BA22-436C-A6C0-022D34F22747}" srcOrd="0" destOrd="0" parTransId="{B810F9DC-A4AD-45C9-BD78-42ED56DAD078}" sibTransId="{A8FF72D8-1E3B-43A9-8A80-DD90389B1C2F}"/>
    <dgm:cxn modelId="{AED256F4-8D67-49F4-A080-1A0A934B9FC1}" srcId="{1EB1F03E-7011-4F6E-A023-ACAB4AF49C77}" destId="{FD21C4A6-979A-46D9-988A-D51DE9BC940A}" srcOrd="0" destOrd="0" parTransId="{414EB968-0AA7-4ABD-BF7F-D5FA4B1884BA}" sibTransId="{D1EF71FD-6663-432F-B42C-62E101E9327C}"/>
    <dgm:cxn modelId="{E08DAA17-AEC9-43E1-BBE5-1730FF12A155}" srcId="{FA385185-BA22-436C-A6C0-022D34F22747}" destId="{9FCE07FE-87D6-49F1-B0E9-F506A44818FF}" srcOrd="1" destOrd="0" parTransId="{247C75DD-B64E-474C-A74E-111E3EA7C896}" sibTransId="{00B89932-32AB-42FB-B097-4E8DE58FA21C}"/>
    <dgm:cxn modelId="{BDB2BE19-46E2-4C6E-9485-7E400AEED79B}" srcId="{FA385185-BA22-436C-A6C0-022D34F22747}" destId="{92714CAE-5DBF-4BC5-8D97-4F67EFC1E411}" srcOrd="2" destOrd="0" parTransId="{F9D1654B-658F-4192-9D7A-4FC95AAF11BD}" sibTransId="{50DE3127-5E13-4C4F-A21A-35D3A3DF97BF}"/>
    <dgm:cxn modelId="{B977E3D1-9BA0-4C92-B894-36AB89B5EC32}" srcId="{1EB1F03E-7011-4F6E-A023-ACAB4AF49C77}" destId="{8B54A9F3-BE2D-47B3-BDFD-6C7D6F10F1B8}" srcOrd="1" destOrd="0" parTransId="{5FDB8FF1-E2A5-4B04-B105-4426208978AE}" sibTransId="{736063FC-9B91-48FA-8BF7-FC7F689348B7}"/>
    <dgm:cxn modelId="{AB748CFF-A501-45A2-9371-C6053B9830FD}" srcId="{1EB1F03E-7011-4F6E-A023-ACAB4AF49C77}" destId="{4C999BC2-5527-45E9-8828-E348977A28A1}" srcOrd="2" destOrd="0" parTransId="{90CF0DEA-3FE1-4620-ABF8-795E5C12D2E0}" sibTransId="{C6C85D37-8651-482D-8348-0DCB59051B20}"/>
    <dgm:cxn modelId="{7988D7A7-A83F-4835-A670-96424B3FB18D}" type="presOf" srcId="{FA385185-BA22-436C-A6C0-022D34F22747}" destId="{FE7D4E70-B451-4AC7-8020-5B32968A1B83}" srcOrd="0" destOrd="0" presId="urn:microsoft.com/office/officeart/2005/8/layout/hList3"/>
    <dgm:cxn modelId="{9763DBE6-F135-4521-9182-2A8383F05C1D}" type="presOf" srcId="{5F46515A-27D2-49CD-95EB-CA2DFB410D5D}" destId="{72765B1F-BB41-4AD1-A421-C433D037FB36}" srcOrd="0" destOrd="0" presId="urn:microsoft.com/office/officeart/2005/8/layout/hList3"/>
    <dgm:cxn modelId="{A81484D7-2FB8-4DFD-8BB1-2F0D95CFEB11}" type="presOf" srcId="{9FCE07FE-87D6-49F1-B0E9-F506A44818FF}" destId="{01DE386D-7C5E-47BF-929E-0206EBF774B1}" srcOrd="0" destOrd="0" presId="urn:microsoft.com/office/officeart/2005/8/layout/hList3"/>
    <dgm:cxn modelId="{FC12C435-15BE-40C5-9E13-DAD1E0EF0575}" srcId="{5F46515A-27D2-49CD-95EB-CA2DFB410D5D}" destId="{1EB1F03E-7011-4F6E-A023-ACAB4AF49C77}" srcOrd="1" destOrd="0" parTransId="{5A4409C0-3929-41F7-8BF4-DE20EE839FFB}" sibTransId="{4002A40C-AF7E-451A-9111-1F8B110DCC85}"/>
    <dgm:cxn modelId="{3E4295F8-B281-466F-A1F2-EB5E92007B95}" srcId="{FA385185-BA22-436C-A6C0-022D34F22747}" destId="{81C6CAA1-642C-4CE6-832C-5B02FBB33729}" srcOrd="0" destOrd="0" parTransId="{579DE113-D71A-49E2-89C6-909AE356DA1F}" sibTransId="{6C9D8181-0D3D-41C9-8B7D-1FB66A3ED293}"/>
    <dgm:cxn modelId="{FB5C3A84-864B-49E2-AE73-27A2F9964CAE}" type="presOf" srcId="{92714CAE-5DBF-4BC5-8D97-4F67EFC1E411}" destId="{6CEC2A91-4A4C-4F95-A8B6-97071AB51EDD}" srcOrd="0" destOrd="0" presId="urn:microsoft.com/office/officeart/2005/8/layout/hList3"/>
    <dgm:cxn modelId="{B4EB0587-03B4-47D8-BC54-96D63F58972F}" type="presParOf" srcId="{72765B1F-BB41-4AD1-A421-C433D037FB36}" destId="{FE7D4E70-B451-4AC7-8020-5B32968A1B83}" srcOrd="0" destOrd="0" presId="urn:microsoft.com/office/officeart/2005/8/layout/hList3"/>
    <dgm:cxn modelId="{A1C3834D-BDE7-4EFE-AB46-8E0B28705AD9}" type="presParOf" srcId="{72765B1F-BB41-4AD1-A421-C433D037FB36}" destId="{23CE75BC-D0EB-4052-9EFD-CC6AF80A2082}" srcOrd="1" destOrd="0" presId="urn:microsoft.com/office/officeart/2005/8/layout/hList3"/>
    <dgm:cxn modelId="{9F02CA30-B052-449C-8177-81DBCB4CD2E4}" type="presParOf" srcId="{23CE75BC-D0EB-4052-9EFD-CC6AF80A2082}" destId="{45FE4C36-22A2-4906-A21F-7C4AA4E19C0C}" srcOrd="0" destOrd="0" presId="urn:microsoft.com/office/officeart/2005/8/layout/hList3"/>
    <dgm:cxn modelId="{4716DD2C-EDB0-4A8F-A7D3-F6710200A77E}" type="presParOf" srcId="{23CE75BC-D0EB-4052-9EFD-CC6AF80A2082}" destId="{01DE386D-7C5E-47BF-929E-0206EBF774B1}" srcOrd="1" destOrd="0" presId="urn:microsoft.com/office/officeart/2005/8/layout/hList3"/>
    <dgm:cxn modelId="{46E18D85-0B06-4385-99B1-DFAFCB6F0362}" type="presParOf" srcId="{23CE75BC-D0EB-4052-9EFD-CC6AF80A2082}" destId="{6CEC2A91-4A4C-4F95-A8B6-97071AB51EDD}" srcOrd="2" destOrd="0" presId="urn:microsoft.com/office/officeart/2005/8/layout/hList3"/>
    <dgm:cxn modelId="{CB13A576-6E2C-46F4-AFFF-698F8BBE923B}" type="presParOf" srcId="{72765B1F-BB41-4AD1-A421-C433D037FB36}" destId="{F652425F-D1FC-4AC6-AB65-1D2773FF6A8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46515A-27D2-49CD-95EB-CA2DFB410D5D}" type="doc">
      <dgm:prSet loTypeId="urn:microsoft.com/office/officeart/2005/8/layout/hList3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A385185-BA22-436C-A6C0-022D34F22747}">
      <dgm:prSet phldrT="[Texte]" custT="1"/>
      <dgm:spPr/>
      <dgm:t>
        <a:bodyPr/>
        <a:lstStyle/>
        <a:p>
          <a:r>
            <a:rPr lang="fr-FR" sz="2800" b="1" dirty="0" smtClean="0"/>
            <a:t>1</a:t>
          </a:r>
          <a:r>
            <a:rPr lang="fr-FR" sz="2800" b="1" baseline="30000" dirty="0" smtClean="0"/>
            <a:t>ère</a:t>
          </a:r>
          <a:r>
            <a:rPr lang="fr-FR" sz="2800" b="1" dirty="0" smtClean="0"/>
            <a:t>  Année Semestre 2</a:t>
          </a:r>
          <a:endParaRPr lang="fr-FR" sz="2800" b="1" dirty="0"/>
        </a:p>
      </dgm:t>
    </dgm:pt>
    <dgm:pt modelId="{B810F9DC-A4AD-45C9-BD78-42ED56DAD078}" type="parTrans" cxnId="{8A8B1AAB-F0FA-4DAB-B908-7BA2C42ECF24}">
      <dgm:prSet/>
      <dgm:spPr/>
      <dgm:t>
        <a:bodyPr/>
        <a:lstStyle/>
        <a:p>
          <a:endParaRPr lang="fr-FR"/>
        </a:p>
      </dgm:t>
    </dgm:pt>
    <dgm:pt modelId="{A8FF72D8-1E3B-43A9-8A80-DD90389B1C2F}" type="sibTrans" cxnId="{8A8B1AAB-F0FA-4DAB-B908-7BA2C42ECF24}">
      <dgm:prSet/>
      <dgm:spPr/>
      <dgm:t>
        <a:bodyPr/>
        <a:lstStyle/>
        <a:p>
          <a:endParaRPr lang="fr-FR"/>
        </a:p>
      </dgm:t>
    </dgm:pt>
    <dgm:pt modelId="{81C6CAA1-642C-4CE6-832C-5B02FBB33729}">
      <dgm:prSet phldrT="[Texte]"/>
      <dgm:spPr/>
      <dgm:t>
        <a:bodyPr/>
        <a:lstStyle/>
        <a:p>
          <a:pPr>
            <a:spcAft>
              <a:spcPts val="0"/>
            </a:spcAft>
          </a:pPr>
          <a:r>
            <a:rPr lang="fr-FR" b="1" dirty="0" smtClean="0"/>
            <a:t>Conception détaillée</a:t>
          </a:r>
        </a:p>
        <a:p>
          <a:pPr>
            <a:spcAft>
              <a:spcPts val="0"/>
            </a:spcAft>
          </a:pPr>
          <a:r>
            <a:rPr lang="fr-FR" b="1" dirty="0" smtClean="0"/>
            <a:t>système</a:t>
          </a:r>
          <a:endParaRPr lang="fr-FR" b="1" dirty="0"/>
        </a:p>
      </dgm:t>
    </dgm:pt>
    <dgm:pt modelId="{579DE113-D71A-49E2-89C6-909AE356DA1F}" type="parTrans" cxnId="{3E4295F8-B281-466F-A1F2-EB5E92007B95}">
      <dgm:prSet/>
      <dgm:spPr/>
      <dgm:t>
        <a:bodyPr/>
        <a:lstStyle/>
        <a:p>
          <a:endParaRPr lang="fr-FR"/>
        </a:p>
      </dgm:t>
    </dgm:pt>
    <dgm:pt modelId="{6C9D8181-0D3D-41C9-8B7D-1FB66A3ED293}" type="sibTrans" cxnId="{3E4295F8-B281-466F-A1F2-EB5E92007B95}">
      <dgm:prSet/>
      <dgm:spPr/>
      <dgm:t>
        <a:bodyPr/>
        <a:lstStyle/>
        <a:p>
          <a:endParaRPr lang="fr-FR"/>
        </a:p>
      </dgm:t>
    </dgm:pt>
    <dgm:pt modelId="{92714CAE-5DBF-4BC5-8D97-4F67EFC1E411}">
      <dgm:prSet phldrT="[Texte]"/>
      <dgm:spPr/>
      <dgm:t>
        <a:bodyPr/>
        <a:lstStyle/>
        <a:p>
          <a:r>
            <a:rPr lang="fr-FR" b="1" dirty="0" smtClean="0"/>
            <a:t>Amélioration performance système</a:t>
          </a:r>
          <a:endParaRPr lang="fr-FR" b="1" dirty="0"/>
        </a:p>
      </dgm:t>
    </dgm:pt>
    <dgm:pt modelId="{F9D1654B-658F-4192-9D7A-4FC95AAF11BD}" type="parTrans" cxnId="{BDB2BE19-46E2-4C6E-9485-7E400AEED79B}">
      <dgm:prSet/>
      <dgm:spPr/>
      <dgm:t>
        <a:bodyPr/>
        <a:lstStyle/>
        <a:p>
          <a:endParaRPr lang="fr-FR"/>
        </a:p>
      </dgm:t>
    </dgm:pt>
    <dgm:pt modelId="{50DE3127-5E13-4C4F-A21A-35D3A3DF97BF}" type="sibTrans" cxnId="{BDB2BE19-46E2-4C6E-9485-7E400AEED79B}">
      <dgm:prSet/>
      <dgm:spPr/>
      <dgm:t>
        <a:bodyPr/>
        <a:lstStyle/>
        <a:p>
          <a:endParaRPr lang="fr-FR"/>
        </a:p>
      </dgm:t>
    </dgm:pt>
    <dgm:pt modelId="{1EB1F03E-7011-4F6E-A023-ACAB4AF49C77}">
      <dgm:prSet phldrT="[Texte]" custT="1"/>
      <dgm:spPr/>
      <dgm:t>
        <a:bodyPr/>
        <a:lstStyle/>
        <a:p>
          <a:endParaRPr lang="fr-FR"/>
        </a:p>
      </dgm:t>
    </dgm:pt>
    <dgm:pt modelId="{5A4409C0-3929-41F7-8BF4-DE20EE839FFB}" type="parTrans" cxnId="{FC12C435-15BE-40C5-9E13-DAD1E0EF0575}">
      <dgm:prSet/>
      <dgm:spPr/>
      <dgm:t>
        <a:bodyPr/>
        <a:lstStyle/>
        <a:p>
          <a:endParaRPr lang="fr-FR"/>
        </a:p>
      </dgm:t>
    </dgm:pt>
    <dgm:pt modelId="{4002A40C-AF7E-451A-9111-1F8B110DCC85}" type="sibTrans" cxnId="{FC12C435-15BE-40C5-9E13-DAD1E0EF0575}">
      <dgm:prSet/>
      <dgm:spPr/>
      <dgm:t>
        <a:bodyPr/>
        <a:lstStyle/>
        <a:p>
          <a:endParaRPr lang="fr-FR"/>
        </a:p>
      </dgm:t>
    </dgm:pt>
    <dgm:pt modelId="{FD21C4A6-979A-46D9-988A-D51DE9BC940A}">
      <dgm:prSet phldrT="[Texte]"/>
      <dgm:spPr/>
      <dgm:t>
        <a:bodyPr/>
        <a:lstStyle/>
        <a:p>
          <a:endParaRPr lang="fr-FR"/>
        </a:p>
      </dgm:t>
    </dgm:pt>
    <dgm:pt modelId="{414EB968-0AA7-4ABD-BF7F-D5FA4B1884BA}" type="parTrans" cxnId="{AED256F4-8D67-49F4-A080-1A0A934B9FC1}">
      <dgm:prSet/>
      <dgm:spPr/>
      <dgm:t>
        <a:bodyPr/>
        <a:lstStyle/>
        <a:p>
          <a:endParaRPr lang="fr-FR"/>
        </a:p>
      </dgm:t>
    </dgm:pt>
    <dgm:pt modelId="{D1EF71FD-6663-432F-B42C-62E101E9327C}" type="sibTrans" cxnId="{AED256F4-8D67-49F4-A080-1A0A934B9FC1}">
      <dgm:prSet/>
      <dgm:spPr/>
      <dgm:t>
        <a:bodyPr/>
        <a:lstStyle/>
        <a:p>
          <a:endParaRPr lang="fr-FR"/>
        </a:p>
      </dgm:t>
    </dgm:pt>
    <dgm:pt modelId="{8B54A9F3-BE2D-47B3-BDFD-6C7D6F10F1B8}">
      <dgm:prSet phldrT="[Texte]"/>
      <dgm:spPr/>
      <dgm:t>
        <a:bodyPr/>
        <a:lstStyle/>
        <a:p>
          <a:endParaRPr lang="fr-FR"/>
        </a:p>
      </dgm:t>
    </dgm:pt>
    <dgm:pt modelId="{736063FC-9B91-48FA-8BF7-FC7F689348B7}" type="sibTrans" cxnId="{B977E3D1-9BA0-4C92-B894-36AB89B5EC32}">
      <dgm:prSet/>
      <dgm:spPr/>
      <dgm:t>
        <a:bodyPr/>
        <a:lstStyle/>
        <a:p>
          <a:endParaRPr lang="fr-FR"/>
        </a:p>
      </dgm:t>
    </dgm:pt>
    <dgm:pt modelId="{5FDB8FF1-E2A5-4B04-B105-4426208978AE}" type="parTrans" cxnId="{B977E3D1-9BA0-4C92-B894-36AB89B5EC32}">
      <dgm:prSet/>
      <dgm:spPr/>
      <dgm:t>
        <a:bodyPr/>
        <a:lstStyle/>
        <a:p>
          <a:endParaRPr lang="fr-FR"/>
        </a:p>
      </dgm:t>
    </dgm:pt>
    <dgm:pt modelId="{9FCE07FE-87D6-49F1-B0E9-F506A44818FF}">
      <dgm:prSet phldrT="[Texte]"/>
      <dgm:spPr/>
      <dgm:t>
        <a:bodyPr/>
        <a:lstStyle/>
        <a:p>
          <a:pPr>
            <a:spcAft>
              <a:spcPts val="0"/>
            </a:spcAft>
          </a:pPr>
          <a:r>
            <a:rPr lang="fr-FR" b="1" dirty="0" smtClean="0"/>
            <a:t>Conduite</a:t>
          </a:r>
        </a:p>
        <a:p>
          <a:pPr>
            <a:spcAft>
              <a:spcPts val="0"/>
            </a:spcAft>
          </a:pPr>
          <a:r>
            <a:rPr lang="fr-FR" b="1" dirty="0" smtClean="0"/>
            <a:t>de projet</a:t>
          </a:r>
          <a:endParaRPr lang="fr-FR" b="1" dirty="0"/>
        </a:p>
      </dgm:t>
    </dgm:pt>
    <dgm:pt modelId="{247C75DD-B64E-474C-A74E-111E3EA7C896}" type="parTrans" cxnId="{E08DAA17-AEC9-43E1-BBE5-1730FF12A155}">
      <dgm:prSet/>
      <dgm:spPr/>
      <dgm:t>
        <a:bodyPr/>
        <a:lstStyle/>
        <a:p>
          <a:endParaRPr lang="fr-FR"/>
        </a:p>
      </dgm:t>
    </dgm:pt>
    <dgm:pt modelId="{00B89932-32AB-42FB-B097-4E8DE58FA21C}" type="sibTrans" cxnId="{E08DAA17-AEC9-43E1-BBE5-1730FF12A155}">
      <dgm:prSet/>
      <dgm:spPr/>
      <dgm:t>
        <a:bodyPr/>
        <a:lstStyle/>
        <a:p>
          <a:endParaRPr lang="fr-FR"/>
        </a:p>
      </dgm:t>
    </dgm:pt>
    <dgm:pt modelId="{4C999BC2-5527-45E9-8828-E348977A28A1}">
      <dgm:prSet phldrT="[Texte]"/>
      <dgm:spPr/>
      <dgm:t>
        <a:bodyPr/>
        <a:lstStyle/>
        <a:p>
          <a:endParaRPr lang="fr-FR"/>
        </a:p>
      </dgm:t>
    </dgm:pt>
    <dgm:pt modelId="{90CF0DEA-3FE1-4620-ABF8-795E5C12D2E0}" type="parTrans" cxnId="{AB748CFF-A501-45A2-9371-C6053B9830FD}">
      <dgm:prSet/>
      <dgm:spPr/>
      <dgm:t>
        <a:bodyPr/>
        <a:lstStyle/>
        <a:p>
          <a:endParaRPr lang="fr-FR"/>
        </a:p>
      </dgm:t>
    </dgm:pt>
    <dgm:pt modelId="{C6C85D37-8651-482D-8348-0DCB59051B20}" type="sibTrans" cxnId="{AB748CFF-A501-45A2-9371-C6053B9830FD}">
      <dgm:prSet/>
      <dgm:spPr/>
      <dgm:t>
        <a:bodyPr/>
        <a:lstStyle/>
        <a:p>
          <a:endParaRPr lang="fr-FR"/>
        </a:p>
      </dgm:t>
    </dgm:pt>
    <dgm:pt modelId="{72765B1F-BB41-4AD1-A421-C433D037FB36}" type="pres">
      <dgm:prSet presAssocID="{5F46515A-27D2-49CD-95EB-CA2DFB410D5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E7D4E70-B451-4AC7-8020-5B32968A1B83}" type="pres">
      <dgm:prSet presAssocID="{FA385185-BA22-436C-A6C0-022D34F22747}" presName="roof" presStyleLbl="dkBgShp" presStyleIdx="0" presStyleCnt="2" custScaleY="54019" custLinFactNeighborY="6872"/>
      <dgm:spPr/>
      <dgm:t>
        <a:bodyPr/>
        <a:lstStyle/>
        <a:p>
          <a:endParaRPr lang="fr-FR"/>
        </a:p>
      </dgm:t>
    </dgm:pt>
    <dgm:pt modelId="{23CE75BC-D0EB-4052-9EFD-CC6AF80A2082}" type="pres">
      <dgm:prSet presAssocID="{FA385185-BA22-436C-A6C0-022D34F22747}" presName="pillars" presStyleCnt="0"/>
      <dgm:spPr/>
      <dgm:t>
        <a:bodyPr/>
        <a:lstStyle/>
        <a:p>
          <a:endParaRPr lang="fr-FR"/>
        </a:p>
      </dgm:t>
    </dgm:pt>
    <dgm:pt modelId="{45FE4C36-22A2-4906-A21F-7C4AA4E19C0C}" type="pres">
      <dgm:prSet presAssocID="{FA385185-BA22-436C-A6C0-022D34F22747}" presName="pillar1" presStyleLbl="node1" presStyleIdx="0" presStyleCnt="3" custScaleY="10993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DE386D-7C5E-47BF-929E-0206EBF774B1}" type="pres">
      <dgm:prSet presAssocID="{9FCE07FE-87D6-49F1-B0E9-F506A44818FF}" presName="pillarX" presStyleLbl="node1" presStyleIdx="1" presStyleCnt="3" custScaleY="10993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EC2A91-4A4C-4F95-A8B6-97071AB51EDD}" type="pres">
      <dgm:prSet presAssocID="{92714CAE-5DBF-4BC5-8D97-4F67EFC1E411}" presName="pillarX" presStyleLbl="node1" presStyleIdx="2" presStyleCnt="3" custScaleY="10993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652425F-D1FC-4AC6-AB65-1D2773FF6A81}" type="pres">
      <dgm:prSet presAssocID="{FA385185-BA22-436C-A6C0-022D34F22747}" presName="base" presStyleLbl="dkBgShp" presStyleIdx="1" presStyleCnt="2" custFlipVert="1" custScaleY="110884" custLinFactNeighborY="0"/>
      <dgm:spPr/>
      <dgm:t>
        <a:bodyPr/>
        <a:lstStyle/>
        <a:p>
          <a:endParaRPr lang="fr-FR"/>
        </a:p>
      </dgm:t>
    </dgm:pt>
  </dgm:ptLst>
  <dgm:cxnLst>
    <dgm:cxn modelId="{CEA4F6B7-523F-4A91-80F1-30987A2107EC}" type="presOf" srcId="{5F46515A-27D2-49CD-95EB-CA2DFB410D5D}" destId="{72765B1F-BB41-4AD1-A421-C433D037FB36}" srcOrd="0" destOrd="0" presId="urn:microsoft.com/office/officeart/2005/8/layout/hList3"/>
    <dgm:cxn modelId="{3F7E0F2E-8B0F-4096-9964-74C8E599F691}" type="presOf" srcId="{FA385185-BA22-436C-A6C0-022D34F22747}" destId="{FE7D4E70-B451-4AC7-8020-5B32968A1B83}" srcOrd="0" destOrd="0" presId="urn:microsoft.com/office/officeart/2005/8/layout/hList3"/>
    <dgm:cxn modelId="{8A8B1AAB-F0FA-4DAB-B908-7BA2C42ECF24}" srcId="{5F46515A-27D2-49CD-95EB-CA2DFB410D5D}" destId="{FA385185-BA22-436C-A6C0-022D34F22747}" srcOrd="0" destOrd="0" parTransId="{B810F9DC-A4AD-45C9-BD78-42ED56DAD078}" sibTransId="{A8FF72D8-1E3B-43A9-8A80-DD90389B1C2F}"/>
    <dgm:cxn modelId="{AED256F4-8D67-49F4-A080-1A0A934B9FC1}" srcId="{1EB1F03E-7011-4F6E-A023-ACAB4AF49C77}" destId="{FD21C4A6-979A-46D9-988A-D51DE9BC940A}" srcOrd="0" destOrd="0" parTransId="{414EB968-0AA7-4ABD-BF7F-D5FA4B1884BA}" sibTransId="{D1EF71FD-6663-432F-B42C-62E101E9327C}"/>
    <dgm:cxn modelId="{E08DAA17-AEC9-43E1-BBE5-1730FF12A155}" srcId="{FA385185-BA22-436C-A6C0-022D34F22747}" destId="{9FCE07FE-87D6-49F1-B0E9-F506A44818FF}" srcOrd="1" destOrd="0" parTransId="{247C75DD-B64E-474C-A74E-111E3EA7C896}" sibTransId="{00B89932-32AB-42FB-B097-4E8DE58FA21C}"/>
    <dgm:cxn modelId="{BDB2BE19-46E2-4C6E-9485-7E400AEED79B}" srcId="{FA385185-BA22-436C-A6C0-022D34F22747}" destId="{92714CAE-5DBF-4BC5-8D97-4F67EFC1E411}" srcOrd="2" destOrd="0" parTransId="{F9D1654B-658F-4192-9D7A-4FC95AAF11BD}" sibTransId="{50DE3127-5E13-4C4F-A21A-35D3A3DF97BF}"/>
    <dgm:cxn modelId="{819A0307-4915-4A59-946D-1516BD102AE5}" type="presOf" srcId="{92714CAE-5DBF-4BC5-8D97-4F67EFC1E411}" destId="{6CEC2A91-4A4C-4F95-A8B6-97071AB51EDD}" srcOrd="0" destOrd="0" presId="urn:microsoft.com/office/officeart/2005/8/layout/hList3"/>
    <dgm:cxn modelId="{B977E3D1-9BA0-4C92-B894-36AB89B5EC32}" srcId="{1EB1F03E-7011-4F6E-A023-ACAB4AF49C77}" destId="{8B54A9F3-BE2D-47B3-BDFD-6C7D6F10F1B8}" srcOrd="1" destOrd="0" parTransId="{5FDB8FF1-E2A5-4B04-B105-4426208978AE}" sibTransId="{736063FC-9B91-48FA-8BF7-FC7F689348B7}"/>
    <dgm:cxn modelId="{AB748CFF-A501-45A2-9371-C6053B9830FD}" srcId="{1EB1F03E-7011-4F6E-A023-ACAB4AF49C77}" destId="{4C999BC2-5527-45E9-8828-E348977A28A1}" srcOrd="2" destOrd="0" parTransId="{90CF0DEA-3FE1-4620-ABF8-795E5C12D2E0}" sibTransId="{C6C85D37-8651-482D-8348-0DCB59051B20}"/>
    <dgm:cxn modelId="{6ADF7DF2-FC2C-47AD-9F75-ED46D3C991CF}" type="presOf" srcId="{81C6CAA1-642C-4CE6-832C-5B02FBB33729}" destId="{45FE4C36-22A2-4906-A21F-7C4AA4E19C0C}" srcOrd="0" destOrd="0" presId="urn:microsoft.com/office/officeart/2005/8/layout/hList3"/>
    <dgm:cxn modelId="{FC12C435-15BE-40C5-9E13-DAD1E0EF0575}" srcId="{5F46515A-27D2-49CD-95EB-CA2DFB410D5D}" destId="{1EB1F03E-7011-4F6E-A023-ACAB4AF49C77}" srcOrd="1" destOrd="0" parTransId="{5A4409C0-3929-41F7-8BF4-DE20EE839FFB}" sibTransId="{4002A40C-AF7E-451A-9111-1F8B110DCC85}"/>
    <dgm:cxn modelId="{BEDE3123-8126-407D-B4A6-88FD71B1FC37}" type="presOf" srcId="{9FCE07FE-87D6-49F1-B0E9-F506A44818FF}" destId="{01DE386D-7C5E-47BF-929E-0206EBF774B1}" srcOrd="0" destOrd="0" presId="urn:microsoft.com/office/officeart/2005/8/layout/hList3"/>
    <dgm:cxn modelId="{3E4295F8-B281-466F-A1F2-EB5E92007B95}" srcId="{FA385185-BA22-436C-A6C0-022D34F22747}" destId="{81C6CAA1-642C-4CE6-832C-5B02FBB33729}" srcOrd="0" destOrd="0" parTransId="{579DE113-D71A-49E2-89C6-909AE356DA1F}" sibTransId="{6C9D8181-0D3D-41C9-8B7D-1FB66A3ED293}"/>
    <dgm:cxn modelId="{C28B9B4D-164D-4F98-B13E-BE5D50691739}" type="presParOf" srcId="{72765B1F-BB41-4AD1-A421-C433D037FB36}" destId="{FE7D4E70-B451-4AC7-8020-5B32968A1B83}" srcOrd="0" destOrd="0" presId="urn:microsoft.com/office/officeart/2005/8/layout/hList3"/>
    <dgm:cxn modelId="{1F632ABC-AC13-4461-9752-C5E6C912BE6B}" type="presParOf" srcId="{72765B1F-BB41-4AD1-A421-C433D037FB36}" destId="{23CE75BC-D0EB-4052-9EFD-CC6AF80A2082}" srcOrd="1" destOrd="0" presId="urn:microsoft.com/office/officeart/2005/8/layout/hList3"/>
    <dgm:cxn modelId="{77629104-6B3B-4B8C-B7ED-EA4AC7442265}" type="presParOf" srcId="{23CE75BC-D0EB-4052-9EFD-CC6AF80A2082}" destId="{45FE4C36-22A2-4906-A21F-7C4AA4E19C0C}" srcOrd="0" destOrd="0" presId="urn:microsoft.com/office/officeart/2005/8/layout/hList3"/>
    <dgm:cxn modelId="{E2FD7D24-B85C-4C4B-AA36-0DC3278ACFD5}" type="presParOf" srcId="{23CE75BC-D0EB-4052-9EFD-CC6AF80A2082}" destId="{01DE386D-7C5E-47BF-929E-0206EBF774B1}" srcOrd="1" destOrd="0" presId="urn:microsoft.com/office/officeart/2005/8/layout/hList3"/>
    <dgm:cxn modelId="{C0C78D9C-57ED-4FB0-A1AD-159EFAD2D503}" type="presParOf" srcId="{23CE75BC-D0EB-4052-9EFD-CC6AF80A2082}" destId="{6CEC2A91-4A4C-4F95-A8B6-97071AB51EDD}" srcOrd="2" destOrd="0" presId="urn:microsoft.com/office/officeart/2005/8/layout/hList3"/>
    <dgm:cxn modelId="{5CCB1CC9-B585-4DC2-AA0D-15C5CDA2C6E2}" type="presParOf" srcId="{72765B1F-BB41-4AD1-A421-C433D037FB36}" destId="{F652425F-D1FC-4AC6-AB65-1D2773FF6A8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46515A-27D2-49CD-95EB-CA2DFB410D5D}" type="doc">
      <dgm:prSet loTypeId="urn:microsoft.com/office/officeart/2005/8/layout/hList3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A385185-BA22-436C-A6C0-022D34F22747}">
      <dgm:prSet phldrT="[Texte]" custT="1"/>
      <dgm:spPr/>
      <dgm:t>
        <a:bodyPr/>
        <a:lstStyle/>
        <a:p>
          <a:r>
            <a:rPr lang="fr-FR" sz="2800" b="1" dirty="0" smtClean="0"/>
            <a:t>2</a:t>
          </a:r>
          <a:r>
            <a:rPr lang="fr-FR" sz="2800" b="1" baseline="30000" dirty="0" smtClean="0"/>
            <a:t>ème</a:t>
          </a:r>
          <a:r>
            <a:rPr lang="fr-FR" sz="2800" b="1" dirty="0" smtClean="0"/>
            <a:t>  Année Semestre 1</a:t>
          </a:r>
          <a:endParaRPr lang="fr-FR" sz="2800" b="1" dirty="0"/>
        </a:p>
      </dgm:t>
    </dgm:pt>
    <dgm:pt modelId="{B810F9DC-A4AD-45C9-BD78-42ED56DAD078}" type="parTrans" cxnId="{8A8B1AAB-F0FA-4DAB-B908-7BA2C42ECF24}">
      <dgm:prSet/>
      <dgm:spPr/>
      <dgm:t>
        <a:bodyPr/>
        <a:lstStyle/>
        <a:p>
          <a:endParaRPr lang="fr-FR"/>
        </a:p>
      </dgm:t>
    </dgm:pt>
    <dgm:pt modelId="{A8FF72D8-1E3B-43A9-8A80-DD90389B1C2F}" type="sibTrans" cxnId="{8A8B1AAB-F0FA-4DAB-B908-7BA2C42ECF24}">
      <dgm:prSet/>
      <dgm:spPr/>
      <dgm:t>
        <a:bodyPr/>
        <a:lstStyle/>
        <a:p>
          <a:endParaRPr lang="fr-FR"/>
        </a:p>
      </dgm:t>
    </dgm:pt>
    <dgm:pt modelId="{81C6CAA1-642C-4CE6-832C-5B02FBB33729}">
      <dgm:prSet phldrT="[Texte]"/>
      <dgm:spPr/>
      <dgm:t>
        <a:bodyPr/>
        <a:lstStyle/>
        <a:p>
          <a:pPr>
            <a:spcAft>
              <a:spcPts val="0"/>
            </a:spcAft>
          </a:pPr>
          <a:r>
            <a:rPr lang="fr-FR" b="1" dirty="0" smtClean="0"/>
            <a:t>Conception détaillée </a:t>
          </a:r>
        </a:p>
        <a:p>
          <a:pPr>
            <a:spcAft>
              <a:spcPts val="0"/>
            </a:spcAft>
          </a:pPr>
          <a:r>
            <a:rPr lang="fr-FR" b="1" dirty="0" smtClean="0"/>
            <a:t>chaîne fonctionnelle </a:t>
          </a:r>
          <a:endParaRPr lang="fr-FR" b="1" dirty="0"/>
        </a:p>
      </dgm:t>
    </dgm:pt>
    <dgm:pt modelId="{579DE113-D71A-49E2-89C6-909AE356DA1F}" type="parTrans" cxnId="{3E4295F8-B281-466F-A1F2-EB5E92007B95}">
      <dgm:prSet/>
      <dgm:spPr/>
      <dgm:t>
        <a:bodyPr/>
        <a:lstStyle/>
        <a:p>
          <a:endParaRPr lang="fr-FR"/>
        </a:p>
      </dgm:t>
    </dgm:pt>
    <dgm:pt modelId="{6C9D8181-0D3D-41C9-8B7D-1FB66A3ED293}" type="sibTrans" cxnId="{3E4295F8-B281-466F-A1F2-EB5E92007B95}">
      <dgm:prSet/>
      <dgm:spPr/>
      <dgm:t>
        <a:bodyPr/>
        <a:lstStyle/>
        <a:p>
          <a:endParaRPr lang="fr-FR"/>
        </a:p>
      </dgm:t>
    </dgm:pt>
    <dgm:pt modelId="{92714CAE-5DBF-4BC5-8D97-4F67EFC1E411}">
      <dgm:prSet phldrT="[Texte]"/>
      <dgm:spPr/>
      <dgm:t>
        <a:bodyPr/>
        <a:lstStyle/>
        <a:p>
          <a:r>
            <a:rPr lang="fr-FR" b="1" dirty="0" smtClean="0"/>
            <a:t>Projet</a:t>
          </a:r>
          <a:endParaRPr lang="fr-FR" b="1" dirty="0"/>
        </a:p>
      </dgm:t>
    </dgm:pt>
    <dgm:pt modelId="{F9D1654B-658F-4192-9D7A-4FC95AAF11BD}" type="parTrans" cxnId="{BDB2BE19-46E2-4C6E-9485-7E400AEED79B}">
      <dgm:prSet/>
      <dgm:spPr/>
      <dgm:t>
        <a:bodyPr/>
        <a:lstStyle/>
        <a:p>
          <a:endParaRPr lang="fr-FR"/>
        </a:p>
      </dgm:t>
    </dgm:pt>
    <dgm:pt modelId="{50DE3127-5E13-4C4F-A21A-35D3A3DF97BF}" type="sibTrans" cxnId="{BDB2BE19-46E2-4C6E-9485-7E400AEED79B}">
      <dgm:prSet/>
      <dgm:spPr/>
      <dgm:t>
        <a:bodyPr/>
        <a:lstStyle/>
        <a:p>
          <a:endParaRPr lang="fr-FR"/>
        </a:p>
      </dgm:t>
    </dgm:pt>
    <dgm:pt modelId="{1EB1F03E-7011-4F6E-A023-ACAB4AF49C77}">
      <dgm:prSet phldrT="[Texte]" custT="1"/>
      <dgm:spPr/>
      <dgm:t>
        <a:bodyPr/>
        <a:lstStyle/>
        <a:p>
          <a:endParaRPr lang="fr-FR"/>
        </a:p>
      </dgm:t>
    </dgm:pt>
    <dgm:pt modelId="{5A4409C0-3929-41F7-8BF4-DE20EE839FFB}" type="parTrans" cxnId="{FC12C435-15BE-40C5-9E13-DAD1E0EF0575}">
      <dgm:prSet/>
      <dgm:spPr/>
      <dgm:t>
        <a:bodyPr/>
        <a:lstStyle/>
        <a:p>
          <a:endParaRPr lang="fr-FR"/>
        </a:p>
      </dgm:t>
    </dgm:pt>
    <dgm:pt modelId="{4002A40C-AF7E-451A-9111-1F8B110DCC85}" type="sibTrans" cxnId="{FC12C435-15BE-40C5-9E13-DAD1E0EF0575}">
      <dgm:prSet/>
      <dgm:spPr/>
      <dgm:t>
        <a:bodyPr/>
        <a:lstStyle/>
        <a:p>
          <a:endParaRPr lang="fr-FR"/>
        </a:p>
      </dgm:t>
    </dgm:pt>
    <dgm:pt modelId="{FD21C4A6-979A-46D9-988A-D51DE9BC940A}">
      <dgm:prSet phldrT="[Texte]"/>
      <dgm:spPr/>
      <dgm:t>
        <a:bodyPr/>
        <a:lstStyle/>
        <a:p>
          <a:endParaRPr lang="fr-FR"/>
        </a:p>
      </dgm:t>
    </dgm:pt>
    <dgm:pt modelId="{414EB968-0AA7-4ABD-BF7F-D5FA4B1884BA}" type="parTrans" cxnId="{AED256F4-8D67-49F4-A080-1A0A934B9FC1}">
      <dgm:prSet/>
      <dgm:spPr/>
      <dgm:t>
        <a:bodyPr/>
        <a:lstStyle/>
        <a:p>
          <a:endParaRPr lang="fr-FR"/>
        </a:p>
      </dgm:t>
    </dgm:pt>
    <dgm:pt modelId="{D1EF71FD-6663-432F-B42C-62E101E9327C}" type="sibTrans" cxnId="{AED256F4-8D67-49F4-A080-1A0A934B9FC1}">
      <dgm:prSet/>
      <dgm:spPr/>
      <dgm:t>
        <a:bodyPr/>
        <a:lstStyle/>
        <a:p>
          <a:endParaRPr lang="fr-FR"/>
        </a:p>
      </dgm:t>
    </dgm:pt>
    <dgm:pt modelId="{8B54A9F3-BE2D-47B3-BDFD-6C7D6F10F1B8}">
      <dgm:prSet phldrT="[Texte]"/>
      <dgm:spPr/>
      <dgm:t>
        <a:bodyPr/>
        <a:lstStyle/>
        <a:p>
          <a:endParaRPr lang="fr-FR"/>
        </a:p>
      </dgm:t>
    </dgm:pt>
    <dgm:pt modelId="{736063FC-9B91-48FA-8BF7-FC7F689348B7}" type="sibTrans" cxnId="{B977E3D1-9BA0-4C92-B894-36AB89B5EC32}">
      <dgm:prSet/>
      <dgm:spPr/>
      <dgm:t>
        <a:bodyPr/>
        <a:lstStyle/>
        <a:p>
          <a:endParaRPr lang="fr-FR"/>
        </a:p>
      </dgm:t>
    </dgm:pt>
    <dgm:pt modelId="{5FDB8FF1-E2A5-4B04-B105-4426208978AE}" type="parTrans" cxnId="{B977E3D1-9BA0-4C92-B894-36AB89B5EC32}">
      <dgm:prSet/>
      <dgm:spPr/>
      <dgm:t>
        <a:bodyPr/>
        <a:lstStyle/>
        <a:p>
          <a:endParaRPr lang="fr-FR"/>
        </a:p>
      </dgm:t>
    </dgm:pt>
    <dgm:pt modelId="{9FCE07FE-87D6-49F1-B0E9-F506A44818FF}">
      <dgm:prSet phldrT="[Texte]"/>
      <dgm:spPr/>
      <dgm:t>
        <a:bodyPr/>
        <a:lstStyle/>
        <a:p>
          <a:pPr>
            <a:spcAft>
              <a:spcPts val="0"/>
            </a:spcAft>
          </a:pPr>
          <a:r>
            <a:rPr lang="fr-FR" b="1" dirty="0" smtClean="0"/>
            <a:t>Conception détaillée</a:t>
          </a:r>
        </a:p>
        <a:p>
          <a:pPr>
            <a:spcAft>
              <a:spcPts val="0"/>
            </a:spcAft>
          </a:pPr>
          <a:r>
            <a:rPr lang="fr-FR" b="1" dirty="0" smtClean="0"/>
            <a:t>système</a:t>
          </a:r>
          <a:endParaRPr lang="fr-FR" b="1" dirty="0"/>
        </a:p>
      </dgm:t>
    </dgm:pt>
    <dgm:pt modelId="{247C75DD-B64E-474C-A74E-111E3EA7C896}" type="parTrans" cxnId="{E08DAA17-AEC9-43E1-BBE5-1730FF12A155}">
      <dgm:prSet/>
      <dgm:spPr/>
      <dgm:t>
        <a:bodyPr/>
        <a:lstStyle/>
        <a:p>
          <a:endParaRPr lang="fr-FR"/>
        </a:p>
      </dgm:t>
    </dgm:pt>
    <dgm:pt modelId="{00B89932-32AB-42FB-B097-4E8DE58FA21C}" type="sibTrans" cxnId="{E08DAA17-AEC9-43E1-BBE5-1730FF12A155}">
      <dgm:prSet/>
      <dgm:spPr/>
      <dgm:t>
        <a:bodyPr/>
        <a:lstStyle/>
        <a:p>
          <a:endParaRPr lang="fr-FR"/>
        </a:p>
      </dgm:t>
    </dgm:pt>
    <dgm:pt modelId="{4C999BC2-5527-45E9-8828-E348977A28A1}">
      <dgm:prSet phldrT="[Texte]"/>
      <dgm:spPr/>
      <dgm:t>
        <a:bodyPr/>
        <a:lstStyle/>
        <a:p>
          <a:endParaRPr lang="fr-FR"/>
        </a:p>
      </dgm:t>
    </dgm:pt>
    <dgm:pt modelId="{90CF0DEA-3FE1-4620-ABF8-795E5C12D2E0}" type="parTrans" cxnId="{AB748CFF-A501-45A2-9371-C6053B9830FD}">
      <dgm:prSet/>
      <dgm:spPr/>
      <dgm:t>
        <a:bodyPr/>
        <a:lstStyle/>
        <a:p>
          <a:endParaRPr lang="fr-FR"/>
        </a:p>
      </dgm:t>
    </dgm:pt>
    <dgm:pt modelId="{C6C85D37-8651-482D-8348-0DCB59051B20}" type="sibTrans" cxnId="{AB748CFF-A501-45A2-9371-C6053B9830FD}">
      <dgm:prSet/>
      <dgm:spPr/>
      <dgm:t>
        <a:bodyPr/>
        <a:lstStyle/>
        <a:p>
          <a:endParaRPr lang="fr-FR"/>
        </a:p>
      </dgm:t>
    </dgm:pt>
    <dgm:pt modelId="{72765B1F-BB41-4AD1-A421-C433D037FB36}" type="pres">
      <dgm:prSet presAssocID="{5F46515A-27D2-49CD-95EB-CA2DFB410D5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E7D4E70-B451-4AC7-8020-5B32968A1B83}" type="pres">
      <dgm:prSet presAssocID="{FA385185-BA22-436C-A6C0-022D34F22747}" presName="roof" presStyleLbl="dkBgShp" presStyleIdx="0" presStyleCnt="2" custScaleY="54019" custLinFactNeighborX="-38309"/>
      <dgm:spPr/>
      <dgm:t>
        <a:bodyPr/>
        <a:lstStyle/>
        <a:p>
          <a:endParaRPr lang="fr-FR"/>
        </a:p>
      </dgm:t>
    </dgm:pt>
    <dgm:pt modelId="{23CE75BC-D0EB-4052-9EFD-CC6AF80A2082}" type="pres">
      <dgm:prSet presAssocID="{FA385185-BA22-436C-A6C0-022D34F22747}" presName="pillars" presStyleCnt="0"/>
      <dgm:spPr/>
      <dgm:t>
        <a:bodyPr/>
        <a:lstStyle/>
        <a:p>
          <a:endParaRPr lang="fr-FR"/>
        </a:p>
      </dgm:t>
    </dgm:pt>
    <dgm:pt modelId="{45FE4C36-22A2-4906-A21F-7C4AA4E19C0C}" type="pres">
      <dgm:prSet presAssocID="{FA385185-BA22-436C-A6C0-022D34F22747}" presName="pillar1" presStyleLbl="node1" presStyleIdx="0" presStyleCnt="3" custScaleY="1215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DE386D-7C5E-47BF-929E-0206EBF774B1}" type="pres">
      <dgm:prSet presAssocID="{9FCE07FE-87D6-49F1-B0E9-F506A44818FF}" presName="pillarX" presStyleLbl="node1" presStyleIdx="1" presStyleCnt="3" custScaleY="1215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EC2A91-4A4C-4F95-A8B6-97071AB51EDD}" type="pres">
      <dgm:prSet presAssocID="{92714CAE-5DBF-4BC5-8D97-4F67EFC1E411}" presName="pillarX" presStyleLbl="node1" presStyleIdx="2" presStyleCnt="3" custScaleY="1215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652425F-D1FC-4AC6-AB65-1D2773FF6A81}" type="pres">
      <dgm:prSet presAssocID="{FA385185-BA22-436C-A6C0-022D34F22747}" presName="base" presStyleLbl="dkBgShp" presStyleIdx="1" presStyleCnt="2" custFlipVert="1" custScaleY="110884"/>
      <dgm:spPr/>
      <dgm:t>
        <a:bodyPr/>
        <a:lstStyle/>
        <a:p>
          <a:endParaRPr lang="fr-FR"/>
        </a:p>
      </dgm:t>
    </dgm:pt>
  </dgm:ptLst>
  <dgm:cxnLst>
    <dgm:cxn modelId="{8A8B1AAB-F0FA-4DAB-B908-7BA2C42ECF24}" srcId="{5F46515A-27D2-49CD-95EB-CA2DFB410D5D}" destId="{FA385185-BA22-436C-A6C0-022D34F22747}" srcOrd="0" destOrd="0" parTransId="{B810F9DC-A4AD-45C9-BD78-42ED56DAD078}" sibTransId="{A8FF72D8-1E3B-43A9-8A80-DD90389B1C2F}"/>
    <dgm:cxn modelId="{0B9D5C9F-0E77-46FA-ADC2-7057A5ED9E52}" type="presOf" srcId="{5F46515A-27D2-49CD-95EB-CA2DFB410D5D}" destId="{72765B1F-BB41-4AD1-A421-C433D037FB36}" srcOrd="0" destOrd="0" presId="urn:microsoft.com/office/officeart/2005/8/layout/hList3"/>
    <dgm:cxn modelId="{AED256F4-8D67-49F4-A080-1A0A934B9FC1}" srcId="{1EB1F03E-7011-4F6E-A023-ACAB4AF49C77}" destId="{FD21C4A6-979A-46D9-988A-D51DE9BC940A}" srcOrd="0" destOrd="0" parTransId="{414EB968-0AA7-4ABD-BF7F-D5FA4B1884BA}" sibTransId="{D1EF71FD-6663-432F-B42C-62E101E9327C}"/>
    <dgm:cxn modelId="{E08DAA17-AEC9-43E1-BBE5-1730FF12A155}" srcId="{FA385185-BA22-436C-A6C0-022D34F22747}" destId="{9FCE07FE-87D6-49F1-B0E9-F506A44818FF}" srcOrd="1" destOrd="0" parTransId="{247C75DD-B64E-474C-A74E-111E3EA7C896}" sibTransId="{00B89932-32AB-42FB-B097-4E8DE58FA21C}"/>
    <dgm:cxn modelId="{BDB2BE19-46E2-4C6E-9485-7E400AEED79B}" srcId="{FA385185-BA22-436C-A6C0-022D34F22747}" destId="{92714CAE-5DBF-4BC5-8D97-4F67EFC1E411}" srcOrd="2" destOrd="0" parTransId="{F9D1654B-658F-4192-9D7A-4FC95AAF11BD}" sibTransId="{50DE3127-5E13-4C4F-A21A-35D3A3DF97BF}"/>
    <dgm:cxn modelId="{B977E3D1-9BA0-4C92-B894-36AB89B5EC32}" srcId="{1EB1F03E-7011-4F6E-A023-ACAB4AF49C77}" destId="{8B54A9F3-BE2D-47B3-BDFD-6C7D6F10F1B8}" srcOrd="1" destOrd="0" parTransId="{5FDB8FF1-E2A5-4B04-B105-4426208978AE}" sibTransId="{736063FC-9B91-48FA-8BF7-FC7F689348B7}"/>
    <dgm:cxn modelId="{AB748CFF-A501-45A2-9371-C6053B9830FD}" srcId="{1EB1F03E-7011-4F6E-A023-ACAB4AF49C77}" destId="{4C999BC2-5527-45E9-8828-E348977A28A1}" srcOrd="2" destOrd="0" parTransId="{90CF0DEA-3FE1-4620-ABF8-795E5C12D2E0}" sibTransId="{C6C85D37-8651-482D-8348-0DCB59051B20}"/>
    <dgm:cxn modelId="{88322B56-8F13-4534-9322-318538752652}" type="presOf" srcId="{81C6CAA1-642C-4CE6-832C-5B02FBB33729}" destId="{45FE4C36-22A2-4906-A21F-7C4AA4E19C0C}" srcOrd="0" destOrd="0" presId="urn:microsoft.com/office/officeart/2005/8/layout/hList3"/>
    <dgm:cxn modelId="{C7C9A513-AF0A-4C12-9EB0-F0B0AC1F94BA}" type="presOf" srcId="{9FCE07FE-87D6-49F1-B0E9-F506A44818FF}" destId="{01DE386D-7C5E-47BF-929E-0206EBF774B1}" srcOrd="0" destOrd="0" presId="urn:microsoft.com/office/officeart/2005/8/layout/hList3"/>
    <dgm:cxn modelId="{0FFD717C-9BBA-4130-8508-C3586FB37E7B}" type="presOf" srcId="{FA385185-BA22-436C-A6C0-022D34F22747}" destId="{FE7D4E70-B451-4AC7-8020-5B32968A1B83}" srcOrd="0" destOrd="0" presId="urn:microsoft.com/office/officeart/2005/8/layout/hList3"/>
    <dgm:cxn modelId="{FC12C435-15BE-40C5-9E13-DAD1E0EF0575}" srcId="{5F46515A-27D2-49CD-95EB-CA2DFB410D5D}" destId="{1EB1F03E-7011-4F6E-A023-ACAB4AF49C77}" srcOrd="1" destOrd="0" parTransId="{5A4409C0-3929-41F7-8BF4-DE20EE839FFB}" sibTransId="{4002A40C-AF7E-451A-9111-1F8B110DCC85}"/>
    <dgm:cxn modelId="{FDCBEDAB-DAFB-4A01-9B10-0E403EA22B2D}" type="presOf" srcId="{92714CAE-5DBF-4BC5-8D97-4F67EFC1E411}" destId="{6CEC2A91-4A4C-4F95-A8B6-97071AB51EDD}" srcOrd="0" destOrd="0" presId="urn:microsoft.com/office/officeart/2005/8/layout/hList3"/>
    <dgm:cxn modelId="{3E4295F8-B281-466F-A1F2-EB5E92007B95}" srcId="{FA385185-BA22-436C-A6C0-022D34F22747}" destId="{81C6CAA1-642C-4CE6-832C-5B02FBB33729}" srcOrd="0" destOrd="0" parTransId="{579DE113-D71A-49E2-89C6-909AE356DA1F}" sibTransId="{6C9D8181-0D3D-41C9-8B7D-1FB66A3ED293}"/>
    <dgm:cxn modelId="{DC708B6E-5152-45D5-8866-D4B282B904C0}" type="presParOf" srcId="{72765B1F-BB41-4AD1-A421-C433D037FB36}" destId="{FE7D4E70-B451-4AC7-8020-5B32968A1B83}" srcOrd="0" destOrd="0" presId="urn:microsoft.com/office/officeart/2005/8/layout/hList3"/>
    <dgm:cxn modelId="{2AC99F76-CCC7-4DBC-B5B7-FDBCEEB314FA}" type="presParOf" srcId="{72765B1F-BB41-4AD1-A421-C433D037FB36}" destId="{23CE75BC-D0EB-4052-9EFD-CC6AF80A2082}" srcOrd="1" destOrd="0" presId="urn:microsoft.com/office/officeart/2005/8/layout/hList3"/>
    <dgm:cxn modelId="{AB0C3089-4601-47F0-8192-A61BDE03C133}" type="presParOf" srcId="{23CE75BC-D0EB-4052-9EFD-CC6AF80A2082}" destId="{45FE4C36-22A2-4906-A21F-7C4AA4E19C0C}" srcOrd="0" destOrd="0" presId="urn:microsoft.com/office/officeart/2005/8/layout/hList3"/>
    <dgm:cxn modelId="{EAF941E1-0660-4CDB-B952-D813BA001E16}" type="presParOf" srcId="{23CE75BC-D0EB-4052-9EFD-CC6AF80A2082}" destId="{01DE386D-7C5E-47BF-929E-0206EBF774B1}" srcOrd="1" destOrd="0" presId="urn:microsoft.com/office/officeart/2005/8/layout/hList3"/>
    <dgm:cxn modelId="{BE258395-7F6F-4E37-898B-F2F90707FB69}" type="presParOf" srcId="{23CE75BC-D0EB-4052-9EFD-CC6AF80A2082}" destId="{6CEC2A91-4A4C-4F95-A8B6-97071AB51EDD}" srcOrd="2" destOrd="0" presId="urn:microsoft.com/office/officeart/2005/8/layout/hList3"/>
    <dgm:cxn modelId="{68F25960-E469-4838-AA4A-C6EF9EEFD47C}" type="presParOf" srcId="{72765B1F-BB41-4AD1-A421-C433D037FB36}" destId="{F652425F-D1FC-4AC6-AB65-1D2773FF6A8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46515A-27D2-49CD-95EB-CA2DFB410D5D}" type="doc">
      <dgm:prSet loTypeId="urn:microsoft.com/office/officeart/2005/8/layout/hList3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FA385185-BA22-436C-A6C0-022D34F22747}">
      <dgm:prSet phldrT="[Texte]" custT="1"/>
      <dgm:spPr/>
      <dgm:t>
        <a:bodyPr/>
        <a:lstStyle/>
        <a:p>
          <a:r>
            <a:rPr lang="fr-FR" sz="2800" b="1" dirty="0" smtClean="0"/>
            <a:t>2</a:t>
          </a:r>
          <a:r>
            <a:rPr lang="fr-FR" sz="2800" b="1" baseline="30000" dirty="0" smtClean="0"/>
            <a:t>ème</a:t>
          </a:r>
          <a:r>
            <a:rPr lang="fr-FR" sz="2800" b="1" dirty="0" smtClean="0"/>
            <a:t>  Année Semestre 2</a:t>
          </a:r>
          <a:endParaRPr lang="fr-FR" sz="2800" b="1" dirty="0"/>
        </a:p>
      </dgm:t>
    </dgm:pt>
    <dgm:pt modelId="{B810F9DC-A4AD-45C9-BD78-42ED56DAD078}" type="parTrans" cxnId="{8A8B1AAB-F0FA-4DAB-B908-7BA2C42ECF24}">
      <dgm:prSet/>
      <dgm:spPr/>
      <dgm:t>
        <a:bodyPr/>
        <a:lstStyle/>
        <a:p>
          <a:endParaRPr lang="fr-FR"/>
        </a:p>
      </dgm:t>
    </dgm:pt>
    <dgm:pt modelId="{A8FF72D8-1E3B-43A9-8A80-DD90389B1C2F}" type="sibTrans" cxnId="{8A8B1AAB-F0FA-4DAB-B908-7BA2C42ECF24}">
      <dgm:prSet/>
      <dgm:spPr/>
      <dgm:t>
        <a:bodyPr/>
        <a:lstStyle/>
        <a:p>
          <a:endParaRPr lang="fr-FR"/>
        </a:p>
      </dgm:t>
    </dgm:pt>
    <dgm:pt modelId="{81C6CAA1-642C-4CE6-832C-5B02FBB33729}">
      <dgm:prSet phldrT="[Texte]"/>
      <dgm:spPr/>
      <dgm:t>
        <a:bodyPr/>
        <a:lstStyle/>
        <a:p>
          <a:pPr>
            <a:spcAft>
              <a:spcPts val="0"/>
            </a:spcAft>
          </a:pPr>
          <a:r>
            <a:rPr lang="fr-FR" b="1" dirty="0" smtClean="0"/>
            <a:t>Conception préliminaire système</a:t>
          </a:r>
          <a:endParaRPr lang="fr-FR" b="1" dirty="0"/>
        </a:p>
      </dgm:t>
    </dgm:pt>
    <dgm:pt modelId="{579DE113-D71A-49E2-89C6-909AE356DA1F}" type="parTrans" cxnId="{3E4295F8-B281-466F-A1F2-EB5E92007B95}">
      <dgm:prSet/>
      <dgm:spPr/>
      <dgm:t>
        <a:bodyPr/>
        <a:lstStyle/>
        <a:p>
          <a:endParaRPr lang="fr-FR"/>
        </a:p>
      </dgm:t>
    </dgm:pt>
    <dgm:pt modelId="{6C9D8181-0D3D-41C9-8B7D-1FB66A3ED293}" type="sibTrans" cxnId="{3E4295F8-B281-466F-A1F2-EB5E92007B95}">
      <dgm:prSet/>
      <dgm:spPr/>
      <dgm:t>
        <a:bodyPr/>
        <a:lstStyle/>
        <a:p>
          <a:endParaRPr lang="fr-FR"/>
        </a:p>
      </dgm:t>
    </dgm:pt>
    <dgm:pt modelId="{92714CAE-5DBF-4BC5-8D97-4F67EFC1E411}">
      <dgm:prSet phldrT="[Texte]"/>
      <dgm:spPr/>
      <dgm:t>
        <a:bodyPr/>
        <a:lstStyle/>
        <a:p>
          <a:r>
            <a:rPr lang="fr-FR" b="1" dirty="0" smtClean="0"/>
            <a:t>Projet</a:t>
          </a:r>
          <a:endParaRPr lang="fr-FR" b="1" dirty="0"/>
        </a:p>
      </dgm:t>
    </dgm:pt>
    <dgm:pt modelId="{F9D1654B-658F-4192-9D7A-4FC95AAF11BD}" type="parTrans" cxnId="{BDB2BE19-46E2-4C6E-9485-7E400AEED79B}">
      <dgm:prSet/>
      <dgm:spPr/>
      <dgm:t>
        <a:bodyPr/>
        <a:lstStyle/>
        <a:p>
          <a:endParaRPr lang="fr-FR"/>
        </a:p>
      </dgm:t>
    </dgm:pt>
    <dgm:pt modelId="{50DE3127-5E13-4C4F-A21A-35D3A3DF97BF}" type="sibTrans" cxnId="{BDB2BE19-46E2-4C6E-9485-7E400AEED79B}">
      <dgm:prSet/>
      <dgm:spPr/>
      <dgm:t>
        <a:bodyPr/>
        <a:lstStyle/>
        <a:p>
          <a:endParaRPr lang="fr-FR"/>
        </a:p>
      </dgm:t>
    </dgm:pt>
    <dgm:pt modelId="{1EB1F03E-7011-4F6E-A023-ACAB4AF49C77}">
      <dgm:prSet phldrT="[Texte]" custT="1"/>
      <dgm:spPr/>
      <dgm:t>
        <a:bodyPr/>
        <a:lstStyle/>
        <a:p>
          <a:endParaRPr lang="fr-FR"/>
        </a:p>
      </dgm:t>
    </dgm:pt>
    <dgm:pt modelId="{5A4409C0-3929-41F7-8BF4-DE20EE839FFB}" type="parTrans" cxnId="{FC12C435-15BE-40C5-9E13-DAD1E0EF0575}">
      <dgm:prSet/>
      <dgm:spPr/>
      <dgm:t>
        <a:bodyPr/>
        <a:lstStyle/>
        <a:p>
          <a:endParaRPr lang="fr-FR"/>
        </a:p>
      </dgm:t>
    </dgm:pt>
    <dgm:pt modelId="{4002A40C-AF7E-451A-9111-1F8B110DCC85}" type="sibTrans" cxnId="{FC12C435-15BE-40C5-9E13-DAD1E0EF0575}">
      <dgm:prSet/>
      <dgm:spPr/>
      <dgm:t>
        <a:bodyPr/>
        <a:lstStyle/>
        <a:p>
          <a:endParaRPr lang="fr-FR"/>
        </a:p>
      </dgm:t>
    </dgm:pt>
    <dgm:pt modelId="{FD21C4A6-979A-46D9-988A-D51DE9BC940A}">
      <dgm:prSet phldrT="[Texte]"/>
      <dgm:spPr/>
      <dgm:t>
        <a:bodyPr/>
        <a:lstStyle/>
        <a:p>
          <a:endParaRPr lang="fr-FR"/>
        </a:p>
      </dgm:t>
    </dgm:pt>
    <dgm:pt modelId="{414EB968-0AA7-4ABD-BF7F-D5FA4B1884BA}" type="parTrans" cxnId="{AED256F4-8D67-49F4-A080-1A0A934B9FC1}">
      <dgm:prSet/>
      <dgm:spPr/>
      <dgm:t>
        <a:bodyPr/>
        <a:lstStyle/>
        <a:p>
          <a:endParaRPr lang="fr-FR"/>
        </a:p>
      </dgm:t>
    </dgm:pt>
    <dgm:pt modelId="{D1EF71FD-6663-432F-B42C-62E101E9327C}" type="sibTrans" cxnId="{AED256F4-8D67-49F4-A080-1A0A934B9FC1}">
      <dgm:prSet/>
      <dgm:spPr/>
      <dgm:t>
        <a:bodyPr/>
        <a:lstStyle/>
        <a:p>
          <a:endParaRPr lang="fr-FR"/>
        </a:p>
      </dgm:t>
    </dgm:pt>
    <dgm:pt modelId="{8B54A9F3-BE2D-47B3-BDFD-6C7D6F10F1B8}">
      <dgm:prSet phldrT="[Texte]"/>
      <dgm:spPr/>
      <dgm:t>
        <a:bodyPr/>
        <a:lstStyle/>
        <a:p>
          <a:endParaRPr lang="fr-FR"/>
        </a:p>
      </dgm:t>
    </dgm:pt>
    <dgm:pt modelId="{736063FC-9B91-48FA-8BF7-FC7F689348B7}" type="sibTrans" cxnId="{B977E3D1-9BA0-4C92-B894-36AB89B5EC32}">
      <dgm:prSet/>
      <dgm:spPr/>
      <dgm:t>
        <a:bodyPr/>
        <a:lstStyle/>
        <a:p>
          <a:endParaRPr lang="fr-FR"/>
        </a:p>
      </dgm:t>
    </dgm:pt>
    <dgm:pt modelId="{5FDB8FF1-E2A5-4B04-B105-4426208978AE}" type="parTrans" cxnId="{B977E3D1-9BA0-4C92-B894-36AB89B5EC32}">
      <dgm:prSet/>
      <dgm:spPr/>
      <dgm:t>
        <a:bodyPr/>
        <a:lstStyle/>
        <a:p>
          <a:endParaRPr lang="fr-FR"/>
        </a:p>
      </dgm:t>
    </dgm:pt>
    <dgm:pt modelId="{9FCE07FE-87D6-49F1-B0E9-F506A44818FF}">
      <dgm:prSet phldrT="[Texte]"/>
      <dgm:spPr/>
      <dgm:t>
        <a:bodyPr/>
        <a:lstStyle/>
        <a:p>
          <a:pPr>
            <a:spcAft>
              <a:spcPts val="0"/>
            </a:spcAft>
          </a:pPr>
          <a:r>
            <a:rPr lang="fr-FR" b="1" dirty="0" smtClean="0"/>
            <a:t>Conception détaillée</a:t>
          </a:r>
        </a:p>
        <a:p>
          <a:pPr>
            <a:spcAft>
              <a:spcPts val="0"/>
            </a:spcAft>
          </a:pPr>
          <a:r>
            <a:rPr lang="fr-FR" b="1" dirty="0" smtClean="0"/>
            <a:t>système</a:t>
          </a:r>
          <a:endParaRPr lang="fr-FR" b="1" dirty="0"/>
        </a:p>
      </dgm:t>
    </dgm:pt>
    <dgm:pt modelId="{247C75DD-B64E-474C-A74E-111E3EA7C896}" type="parTrans" cxnId="{E08DAA17-AEC9-43E1-BBE5-1730FF12A155}">
      <dgm:prSet/>
      <dgm:spPr/>
      <dgm:t>
        <a:bodyPr/>
        <a:lstStyle/>
        <a:p>
          <a:endParaRPr lang="fr-FR"/>
        </a:p>
      </dgm:t>
    </dgm:pt>
    <dgm:pt modelId="{00B89932-32AB-42FB-B097-4E8DE58FA21C}" type="sibTrans" cxnId="{E08DAA17-AEC9-43E1-BBE5-1730FF12A155}">
      <dgm:prSet/>
      <dgm:spPr/>
      <dgm:t>
        <a:bodyPr/>
        <a:lstStyle/>
        <a:p>
          <a:endParaRPr lang="fr-FR"/>
        </a:p>
      </dgm:t>
    </dgm:pt>
    <dgm:pt modelId="{4C999BC2-5527-45E9-8828-E348977A28A1}">
      <dgm:prSet phldrT="[Texte]"/>
      <dgm:spPr/>
      <dgm:t>
        <a:bodyPr/>
        <a:lstStyle/>
        <a:p>
          <a:endParaRPr lang="fr-FR"/>
        </a:p>
      </dgm:t>
    </dgm:pt>
    <dgm:pt modelId="{90CF0DEA-3FE1-4620-ABF8-795E5C12D2E0}" type="parTrans" cxnId="{AB748CFF-A501-45A2-9371-C6053B9830FD}">
      <dgm:prSet/>
      <dgm:spPr/>
      <dgm:t>
        <a:bodyPr/>
        <a:lstStyle/>
        <a:p>
          <a:endParaRPr lang="fr-FR"/>
        </a:p>
      </dgm:t>
    </dgm:pt>
    <dgm:pt modelId="{C6C85D37-8651-482D-8348-0DCB59051B20}" type="sibTrans" cxnId="{AB748CFF-A501-45A2-9371-C6053B9830FD}">
      <dgm:prSet/>
      <dgm:spPr/>
      <dgm:t>
        <a:bodyPr/>
        <a:lstStyle/>
        <a:p>
          <a:endParaRPr lang="fr-FR"/>
        </a:p>
      </dgm:t>
    </dgm:pt>
    <dgm:pt modelId="{72765B1F-BB41-4AD1-A421-C433D037FB36}" type="pres">
      <dgm:prSet presAssocID="{5F46515A-27D2-49CD-95EB-CA2DFB410D5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E7D4E70-B451-4AC7-8020-5B32968A1B83}" type="pres">
      <dgm:prSet presAssocID="{FA385185-BA22-436C-A6C0-022D34F22747}" presName="roof" presStyleLbl="dkBgShp" presStyleIdx="0" presStyleCnt="2" custScaleY="54019" custLinFactNeighborX="-38309"/>
      <dgm:spPr/>
      <dgm:t>
        <a:bodyPr/>
        <a:lstStyle/>
        <a:p>
          <a:endParaRPr lang="fr-FR"/>
        </a:p>
      </dgm:t>
    </dgm:pt>
    <dgm:pt modelId="{23CE75BC-D0EB-4052-9EFD-CC6AF80A2082}" type="pres">
      <dgm:prSet presAssocID="{FA385185-BA22-436C-A6C0-022D34F22747}" presName="pillars" presStyleCnt="0"/>
      <dgm:spPr/>
      <dgm:t>
        <a:bodyPr/>
        <a:lstStyle/>
        <a:p>
          <a:endParaRPr lang="fr-FR"/>
        </a:p>
      </dgm:t>
    </dgm:pt>
    <dgm:pt modelId="{45FE4C36-22A2-4906-A21F-7C4AA4E19C0C}" type="pres">
      <dgm:prSet presAssocID="{FA385185-BA22-436C-A6C0-022D34F22747}" presName="pillar1" presStyleLbl="node1" presStyleIdx="0" presStyleCnt="3" custScaleY="1215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DE386D-7C5E-47BF-929E-0206EBF774B1}" type="pres">
      <dgm:prSet presAssocID="{9FCE07FE-87D6-49F1-B0E9-F506A44818FF}" presName="pillarX" presStyleLbl="node1" presStyleIdx="1" presStyleCnt="3" custScaleY="1215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EC2A91-4A4C-4F95-A8B6-97071AB51EDD}" type="pres">
      <dgm:prSet presAssocID="{92714CAE-5DBF-4BC5-8D97-4F67EFC1E411}" presName="pillarX" presStyleLbl="node1" presStyleIdx="2" presStyleCnt="3" custScaleY="1215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652425F-D1FC-4AC6-AB65-1D2773FF6A81}" type="pres">
      <dgm:prSet presAssocID="{FA385185-BA22-436C-A6C0-022D34F22747}" presName="base" presStyleLbl="dkBgShp" presStyleIdx="1" presStyleCnt="2" custFlipVert="1" custScaleY="110884"/>
      <dgm:spPr/>
      <dgm:t>
        <a:bodyPr/>
        <a:lstStyle/>
        <a:p>
          <a:endParaRPr lang="fr-FR"/>
        </a:p>
      </dgm:t>
    </dgm:pt>
  </dgm:ptLst>
  <dgm:cxnLst>
    <dgm:cxn modelId="{5CB6D951-0A8A-4073-96BA-4653D56C98FD}" type="presOf" srcId="{9FCE07FE-87D6-49F1-B0E9-F506A44818FF}" destId="{01DE386D-7C5E-47BF-929E-0206EBF774B1}" srcOrd="0" destOrd="0" presId="urn:microsoft.com/office/officeart/2005/8/layout/hList3"/>
    <dgm:cxn modelId="{8A8B1AAB-F0FA-4DAB-B908-7BA2C42ECF24}" srcId="{5F46515A-27D2-49CD-95EB-CA2DFB410D5D}" destId="{FA385185-BA22-436C-A6C0-022D34F22747}" srcOrd="0" destOrd="0" parTransId="{B810F9DC-A4AD-45C9-BD78-42ED56DAD078}" sibTransId="{A8FF72D8-1E3B-43A9-8A80-DD90389B1C2F}"/>
    <dgm:cxn modelId="{D1317830-8C2A-4CF6-A4A5-4B3A7B423FB1}" type="presOf" srcId="{5F46515A-27D2-49CD-95EB-CA2DFB410D5D}" destId="{72765B1F-BB41-4AD1-A421-C433D037FB36}" srcOrd="0" destOrd="0" presId="urn:microsoft.com/office/officeart/2005/8/layout/hList3"/>
    <dgm:cxn modelId="{AED256F4-8D67-49F4-A080-1A0A934B9FC1}" srcId="{1EB1F03E-7011-4F6E-A023-ACAB4AF49C77}" destId="{FD21C4A6-979A-46D9-988A-D51DE9BC940A}" srcOrd="0" destOrd="0" parTransId="{414EB968-0AA7-4ABD-BF7F-D5FA4B1884BA}" sibTransId="{D1EF71FD-6663-432F-B42C-62E101E9327C}"/>
    <dgm:cxn modelId="{E08DAA17-AEC9-43E1-BBE5-1730FF12A155}" srcId="{FA385185-BA22-436C-A6C0-022D34F22747}" destId="{9FCE07FE-87D6-49F1-B0E9-F506A44818FF}" srcOrd="1" destOrd="0" parTransId="{247C75DD-B64E-474C-A74E-111E3EA7C896}" sibTransId="{00B89932-32AB-42FB-B097-4E8DE58FA21C}"/>
    <dgm:cxn modelId="{BDB2BE19-46E2-4C6E-9485-7E400AEED79B}" srcId="{FA385185-BA22-436C-A6C0-022D34F22747}" destId="{92714CAE-5DBF-4BC5-8D97-4F67EFC1E411}" srcOrd="2" destOrd="0" parTransId="{F9D1654B-658F-4192-9D7A-4FC95AAF11BD}" sibTransId="{50DE3127-5E13-4C4F-A21A-35D3A3DF97BF}"/>
    <dgm:cxn modelId="{B977E3D1-9BA0-4C92-B894-36AB89B5EC32}" srcId="{1EB1F03E-7011-4F6E-A023-ACAB4AF49C77}" destId="{8B54A9F3-BE2D-47B3-BDFD-6C7D6F10F1B8}" srcOrd="1" destOrd="0" parTransId="{5FDB8FF1-E2A5-4B04-B105-4426208978AE}" sibTransId="{736063FC-9B91-48FA-8BF7-FC7F689348B7}"/>
    <dgm:cxn modelId="{AB748CFF-A501-45A2-9371-C6053B9830FD}" srcId="{1EB1F03E-7011-4F6E-A023-ACAB4AF49C77}" destId="{4C999BC2-5527-45E9-8828-E348977A28A1}" srcOrd="2" destOrd="0" parTransId="{90CF0DEA-3FE1-4620-ABF8-795E5C12D2E0}" sibTransId="{C6C85D37-8651-482D-8348-0DCB59051B20}"/>
    <dgm:cxn modelId="{56E9AD9C-2F4E-4076-8305-5B4910A5971B}" type="presOf" srcId="{FA385185-BA22-436C-A6C0-022D34F22747}" destId="{FE7D4E70-B451-4AC7-8020-5B32968A1B83}" srcOrd="0" destOrd="0" presId="urn:microsoft.com/office/officeart/2005/8/layout/hList3"/>
    <dgm:cxn modelId="{FC12C435-15BE-40C5-9E13-DAD1E0EF0575}" srcId="{5F46515A-27D2-49CD-95EB-CA2DFB410D5D}" destId="{1EB1F03E-7011-4F6E-A023-ACAB4AF49C77}" srcOrd="1" destOrd="0" parTransId="{5A4409C0-3929-41F7-8BF4-DE20EE839FFB}" sibTransId="{4002A40C-AF7E-451A-9111-1F8B110DCC85}"/>
    <dgm:cxn modelId="{3E4295F8-B281-466F-A1F2-EB5E92007B95}" srcId="{FA385185-BA22-436C-A6C0-022D34F22747}" destId="{81C6CAA1-642C-4CE6-832C-5B02FBB33729}" srcOrd="0" destOrd="0" parTransId="{579DE113-D71A-49E2-89C6-909AE356DA1F}" sibTransId="{6C9D8181-0D3D-41C9-8B7D-1FB66A3ED293}"/>
    <dgm:cxn modelId="{980A481A-FB71-4989-BE51-8EA99B8117AD}" type="presOf" srcId="{81C6CAA1-642C-4CE6-832C-5B02FBB33729}" destId="{45FE4C36-22A2-4906-A21F-7C4AA4E19C0C}" srcOrd="0" destOrd="0" presId="urn:microsoft.com/office/officeart/2005/8/layout/hList3"/>
    <dgm:cxn modelId="{6DE2DC2B-965E-454C-9A3C-2B5FA9F25BFD}" type="presOf" srcId="{92714CAE-5DBF-4BC5-8D97-4F67EFC1E411}" destId="{6CEC2A91-4A4C-4F95-A8B6-97071AB51EDD}" srcOrd="0" destOrd="0" presId="urn:microsoft.com/office/officeart/2005/8/layout/hList3"/>
    <dgm:cxn modelId="{4A485D5A-748E-4109-A0B9-9D90A01D0AC2}" type="presParOf" srcId="{72765B1F-BB41-4AD1-A421-C433D037FB36}" destId="{FE7D4E70-B451-4AC7-8020-5B32968A1B83}" srcOrd="0" destOrd="0" presId="urn:microsoft.com/office/officeart/2005/8/layout/hList3"/>
    <dgm:cxn modelId="{CEB935EA-32B0-4199-A2FC-ACDF0C52AACE}" type="presParOf" srcId="{72765B1F-BB41-4AD1-A421-C433D037FB36}" destId="{23CE75BC-D0EB-4052-9EFD-CC6AF80A2082}" srcOrd="1" destOrd="0" presId="urn:microsoft.com/office/officeart/2005/8/layout/hList3"/>
    <dgm:cxn modelId="{804C0334-C0F8-4D86-A132-3799261CAAD3}" type="presParOf" srcId="{23CE75BC-D0EB-4052-9EFD-CC6AF80A2082}" destId="{45FE4C36-22A2-4906-A21F-7C4AA4E19C0C}" srcOrd="0" destOrd="0" presId="urn:microsoft.com/office/officeart/2005/8/layout/hList3"/>
    <dgm:cxn modelId="{C54D91C2-8D15-4141-8B3E-565B125F345C}" type="presParOf" srcId="{23CE75BC-D0EB-4052-9EFD-CC6AF80A2082}" destId="{01DE386D-7C5E-47BF-929E-0206EBF774B1}" srcOrd="1" destOrd="0" presId="urn:microsoft.com/office/officeart/2005/8/layout/hList3"/>
    <dgm:cxn modelId="{C6991226-6C53-4E25-B34B-EA80E4D27737}" type="presParOf" srcId="{23CE75BC-D0EB-4052-9EFD-CC6AF80A2082}" destId="{6CEC2A91-4A4C-4F95-A8B6-97071AB51EDD}" srcOrd="2" destOrd="0" presId="urn:microsoft.com/office/officeart/2005/8/layout/hList3"/>
    <dgm:cxn modelId="{559210B7-2A81-4154-BFCC-69D61AEF9888}" type="presParOf" srcId="{72765B1F-BB41-4AD1-A421-C433D037FB36}" destId="{F652425F-D1FC-4AC6-AB65-1D2773FF6A8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7D4E70-B451-4AC7-8020-5B32968A1B83}">
      <dsp:nvSpPr>
        <dsp:cNvPr id="0" name=""/>
        <dsp:cNvSpPr/>
      </dsp:nvSpPr>
      <dsp:spPr>
        <a:xfrm>
          <a:off x="0" y="62098"/>
          <a:ext cx="7493330" cy="400291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/>
            <a:t>1</a:t>
          </a:r>
          <a:r>
            <a:rPr lang="fr-FR" sz="2800" b="1" kern="1200" baseline="30000" dirty="0" smtClean="0"/>
            <a:t>ère</a:t>
          </a:r>
          <a:r>
            <a:rPr lang="fr-FR" sz="2800" b="1" kern="1200" dirty="0" smtClean="0"/>
            <a:t>  Année Semestre 1</a:t>
          </a:r>
          <a:endParaRPr lang="fr-FR" sz="2800" b="1" kern="1200" dirty="0"/>
        </a:p>
      </dsp:txBody>
      <dsp:txXfrm>
        <a:off x="0" y="62098"/>
        <a:ext cx="7493330" cy="400291"/>
      </dsp:txXfrm>
    </dsp:sp>
    <dsp:sp modelId="{45FE4C36-22A2-4906-A21F-7C4AA4E19C0C}">
      <dsp:nvSpPr>
        <dsp:cNvPr id="0" name=""/>
        <dsp:cNvSpPr/>
      </dsp:nvSpPr>
      <dsp:spPr>
        <a:xfrm>
          <a:off x="3658" y="465071"/>
          <a:ext cx="2495337" cy="189150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2800" b="1" kern="1200" dirty="0" smtClean="0"/>
            <a:t>Conception préliminaire système</a:t>
          </a:r>
          <a:endParaRPr lang="fr-FR" sz="2800" b="1" kern="1200" dirty="0"/>
        </a:p>
      </dsp:txBody>
      <dsp:txXfrm>
        <a:off x="3658" y="465071"/>
        <a:ext cx="2495337" cy="1891506"/>
      </dsp:txXfrm>
    </dsp:sp>
    <dsp:sp modelId="{01DE386D-7C5E-47BF-929E-0206EBF774B1}">
      <dsp:nvSpPr>
        <dsp:cNvPr id="0" name=""/>
        <dsp:cNvSpPr/>
      </dsp:nvSpPr>
      <dsp:spPr>
        <a:xfrm>
          <a:off x="2498996" y="465071"/>
          <a:ext cx="2495337" cy="189150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2800" b="1" kern="1200" dirty="0" smtClean="0"/>
            <a:t>Conception détaillée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2800" b="1" kern="1200" dirty="0" smtClean="0"/>
            <a:t>chaîne fonctionnelle </a:t>
          </a:r>
          <a:endParaRPr lang="fr-FR" sz="2800" b="1" kern="1200" dirty="0"/>
        </a:p>
      </dsp:txBody>
      <dsp:txXfrm>
        <a:off x="2498996" y="465071"/>
        <a:ext cx="2495337" cy="1891506"/>
      </dsp:txXfrm>
    </dsp:sp>
    <dsp:sp modelId="{6CEC2A91-4A4C-4F95-A8B6-97071AB51EDD}">
      <dsp:nvSpPr>
        <dsp:cNvPr id="0" name=""/>
        <dsp:cNvSpPr/>
      </dsp:nvSpPr>
      <dsp:spPr>
        <a:xfrm>
          <a:off x="4994333" y="465071"/>
          <a:ext cx="2495337" cy="189150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/>
            <a:t>Réalisation</a:t>
          </a:r>
          <a:endParaRPr lang="fr-FR" sz="2800" b="1" kern="1200" dirty="0"/>
        </a:p>
      </dsp:txBody>
      <dsp:txXfrm>
        <a:off x="4994333" y="465071"/>
        <a:ext cx="2495337" cy="1891506"/>
      </dsp:txXfrm>
    </dsp:sp>
    <dsp:sp modelId="{F652425F-D1FC-4AC6-AB65-1D2773FF6A81}">
      <dsp:nvSpPr>
        <dsp:cNvPr id="0" name=""/>
        <dsp:cNvSpPr/>
      </dsp:nvSpPr>
      <dsp:spPr>
        <a:xfrm flipV="1">
          <a:off x="0" y="2204826"/>
          <a:ext cx="7493330" cy="265240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7D4E70-B451-4AC7-8020-5B32968A1B83}">
      <dsp:nvSpPr>
        <dsp:cNvPr id="0" name=""/>
        <dsp:cNvSpPr/>
      </dsp:nvSpPr>
      <dsp:spPr>
        <a:xfrm>
          <a:off x="0" y="140876"/>
          <a:ext cx="7493330" cy="429158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/>
            <a:t>1</a:t>
          </a:r>
          <a:r>
            <a:rPr lang="fr-FR" sz="2800" b="1" kern="1200" baseline="30000" dirty="0" smtClean="0"/>
            <a:t>ère</a:t>
          </a:r>
          <a:r>
            <a:rPr lang="fr-FR" sz="2800" b="1" kern="1200" dirty="0" smtClean="0"/>
            <a:t>  Année Semestre 2</a:t>
          </a:r>
          <a:endParaRPr lang="fr-FR" sz="2800" b="1" kern="1200" dirty="0"/>
        </a:p>
      </dsp:txBody>
      <dsp:txXfrm>
        <a:off x="0" y="140876"/>
        <a:ext cx="7493330" cy="429158"/>
      </dsp:txXfrm>
    </dsp:sp>
    <dsp:sp modelId="{45FE4C36-22A2-4906-A21F-7C4AA4E19C0C}">
      <dsp:nvSpPr>
        <dsp:cNvPr id="0" name=""/>
        <dsp:cNvSpPr/>
      </dsp:nvSpPr>
      <dsp:spPr>
        <a:xfrm>
          <a:off x="3658" y="615222"/>
          <a:ext cx="2495337" cy="183409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200" b="1" kern="1200" dirty="0" smtClean="0"/>
            <a:t>Conception détaillée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200" b="1" kern="1200" dirty="0" smtClean="0"/>
            <a:t>système</a:t>
          </a:r>
          <a:endParaRPr lang="fr-FR" sz="3200" b="1" kern="1200" dirty="0"/>
        </a:p>
      </dsp:txBody>
      <dsp:txXfrm>
        <a:off x="3658" y="615222"/>
        <a:ext cx="2495337" cy="1834099"/>
      </dsp:txXfrm>
    </dsp:sp>
    <dsp:sp modelId="{01DE386D-7C5E-47BF-929E-0206EBF774B1}">
      <dsp:nvSpPr>
        <dsp:cNvPr id="0" name=""/>
        <dsp:cNvSpPr/>
      </dsp:nvSpPr>
      <dsp:spPr>
        <a:xfrm>
          <a:off x="2498996" y="615222"/>
          <a:ext cx="2495337" cy="183409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200" b="1" kern="1200" dirty="0" smtClean="0"/>
            <a:t>Conduite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200" b="1" kern="1200" dirty="0" smtClean="0"/>
            <a:t>de projet</a:t>
          </a:r>
          <a:endParaRPr lang="fr-FR" sz="3200" b="1" kern="1200" dirty="0"/>
        </a:p>
      </dsp:txBody>
      <dsp:txXfrm>
        <a:off x="2498996" y="615222"/>
        <a:ext cx="2495337" cy="1834099"/>
      </dsp:txXfrm>
    </dsp:sp>
    <dsp:sp modelId="{6CEC2A91-4A4C-4F95-A8B6-97071AB51EDD}">
      <dsp:nvSpPr>
        <dsp:cNvPr id="0" name=""/>
        <dsp:cNvSpPr/>
      </dsp:nvSpPr>
      <dsp:spPr>
        <a:xfrm>
          <a:off x="4994333" y="615222"/>
          <a:ext cx="2495337" cy="183409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 smtClean="0"/>
            <a:t>Amélioration performance système</a:t>
          </a:r>
          <a:endParaRPr lang="fr-FR" sz="3200" b="1" kern="1200" dirty="0"/>
        </a:p>
      </dsp:txBody>
      <dsp:txXfrm>
        <a:off x="4994333" y="615222"/>
        <a:ext cx="2495337" cy="1834099"/>
      </dsp:txXfrm>
    </dsp:sp>
    <dsp:sp modelId="{F652425F-D1FC-4AC6-AB65-1D2773FF6A81}">
      <dsp:nvSpPr>
        <dsp:cNvPr id="0" name=""/>
        <dsp:cNvSpPr/>
      </dsp:nvSpPr>
      <dsp:spPr>
        <a:xfrm flipV="1">
          <a:off x="0" y="2356366"/>
          <a:ext cx="7493330" cy="205549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7D4E70-B451-4AC7-8020-5B32968A1B83}">
      <dsp:nvSpPr>
        <dsp:cNvPr id="0" name=""/>
        <dsp:cNvSpPr/>
      </dsp:nvSpPr>
      <dsp:spPr>
        <a:xfrm>
          <a:off x="0" y="88962"/>
          <a:ext cx="7291859" cy="442497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/>
            <a:t>2</a:t>
          </a:r>
          <a:r>
            <a:rPr lang="fr-FR" sz="2800" b="1" kern="1200" baseline="30000" dirty="0" smtClean="0"/>
            <a:t>ème</a:t>
          </a:r>
          <a:r>
            <a:rPr lang="fr-FR" sz="2800" b="1" kern="1200" dirty="0" smtClean="0"/>
            <a:t>  Année Semestre 1</a:t>
          </a:r>
          <a:endParaRPr lang="fr-FR" sz="2800" b="1" kern="1200" dirty="0"/>
        </a:p>
      </dsp:txBody>
      <dsp:txXfrm>
        <a:off x="0" y="88962"/>
        <a:ext cx="7291859" cy="442497"/>
      </dsp:txXfrm>
    </dsp:sp>
    <dsp:sp modelId="{45FE4C36-22A2-4906-A21F-7C4AA4E19C0C}">
      <dsp:nvSpPr>
        <dsp:cNvPr id="0" name=""/>
        <dsp:cNvSpPr/>
      </dsp:nvSpPr>
      <dsp:spPr>
        <a:xfrm>
          <a:off x="3560" y="534425"/>
          <a:ext cx="2428246" cy="20909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000" b="1" kern="1200" dirty="0" smtClean="0"/>
            <a:t>Conception détaillée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000" b="1" kern="1200" dirty="0" smtClean="0"/>
            <a:t>chaîne fonctionnelle </a:t>
          </a:r>
          <a:endParaRPr lang="fr-FR" sz="3000" b="1" kern="1200" dirty="0"/>
        </a:p>
      </dsp:txBody>
      <dsp:txXfrm>
        <a:off x="3560" y="534425"/>
        <a:ext cx="2428246" cy="2090942"/>
      </dsp:txXfrm>
    </dsp:sp>
    <dsp:sp modelId="{01DE386D-7C5E-47BF-929E-0206EBF774B1}">
      <dsp:nvSpPr>
        <dsp:cNvPr id="0" name=""/>
        <dsp:cNvSpPr/>
      </dsp:nvSpPr>
      <dsp:spPr>
        <a:xfrm>
          <a:off x="2431806" y="534425"/>
          <a:ext cx="2428246" cy="20909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000" b="1" kern="1200" dirty="0" smtClean="0"/>
            <a:t>Conception détaillée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000" b="1" kern="1200" dirty="0" smtClean="0"/>
            <a:t>système</a:t>
          </a:r>
          <a:endParaRPr lang="fr-FR" sz="3000" b="1" kern="1200" dirty="0"/>
        </a:p>
      </dsp:txBody>
      <dsp:txXfrm>
        <a:off x="2431806" y="534425"/>
        <a:ext cx="2428246" cy="2090942"/>
      </dsp:txXfrm>
    </dsp:sp>
    <dsp:sp modelId="{6CEC2A91-4A4C-4F95-A8B6-97071AB51EDD}">
      <dsp:nvSpPr>
        <dsp:cNvPr id="0" name=""/>
        <dsp:cNvSpPr/>
      </dsp:nvSpPr>
      <dsp:spPr>
        <a:xfrm>
          <a:off x="4860052" y="534425"/>
          <a:ext cx="2428246" cy="20909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smtClean="0"/>
            <a:t>Projet</a:t>
          </a:r>
          <a:endParaRPr lang="fr-FR" sz="3000" b="1" kern="1200" dirty="0"/>
        </a:p>
      </dsp:txBody>
      <dsp:txXfrm>
        <a:off x="4860052" y="534425"/>
        <a:ext cx="2428246" cy="2090942"/>
      </dsp:txXfrm>
    </dsp:sp>
    <dsp:sp modelId="{F652425F-D1FC-4AC6-AB65-1D2773FF6A81}">
      <dsp:nvSpPr>
        <dsp:cNvPr id="0" name=""/>
        <dsp:cNvSpPr/>
      </dsp:nvSpPr>
      <dsp:spPr>
        <a:xfrm flipV="1">
          <a:off x="0" y="2429603"/>
          <a:ext cx="7291859" cy="211938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7D4E70-B451-4AC7-8020-5B32968A1B83}">
      <dsp:nvSpPr>
        <dsp:cNvPr id="0" name=""/>
        <dsp:cNvSpPr/>
      </dsp:nvSpPr>
      <dsp:spPr>
        <a:xfrm>
          <a:off x="0" y="86808"/>
          <a:ext cx="7291859" cy="431780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/>
            <a:t>2</a:t>
          </a:r>
          <a:r>
            <a:rPr lang="fr-FR" sz="2800" b="1" kern="1200" baseline="30000" dirty="0" smtClean="0"/>
            <a:t>ème</a:t>
          </a:r>
          <a:r>
            <a:rPr lang="fr-FR" sz="2800" b="1" kern="1200" dirty="0" smtClean="0"/>
            <a:t>  Année Semestre 2</a:t>
          </a:r>
          <a:endParaRPr lang="fr-FR" sz="2800" b="1" kern="1200" dirty="0"/>
        </a:p>
      </dsp:txBody>
      <dsp:txXfrm>
        <a:off x="0" y="86808"/>
        <a:ext cx="7291859" cy="431780"/>
      </dsp:txXfrm>
    </dsp:sp>
    <dsp:sp modelId="{45FE4C36-22A2-4906-A21F-7C4AA4E19C0C}">
      <dsp:nvSpPr>
        <dsp:cNvPr id="0" name=""/>
        <dsp:cNvSpPr/>
      </dsp:nvSpPr>
      <dsp:spPr>
        <a:xfrm>
          <a:off x="3560" y="521481"/>
          <a:ext cx="2428246" cy="204029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300" b="1" kern="1200" dirty="0" smtClean="0"/>
            <a:t>Conception préliminaire système</a:t>
          </a:r>
          <a:endParaRPr lang="fr-FR" sz="3300" b="1" kern="1200" dirty="0"/>
        </a:p>
      </dsp:txBody>
      <dsp:txXfrm>
        <a:off x="3560" y="521481"/>
        <a:ext cx="2428246" cy="2040299"/>
      </dsp:txXfrm>
    </dsp:sp>
    <dsp:sp modelId="{01DE386D-7C5E-47BF-929E-0206EBF774B1}">
      <dsp:nvSpPr>
        <dsp:cNvPr id="0" name=""/>
        <dsp:cNvSpPr/>
      </dsp:nvSpPr>
      <dsp:spPr>
        <a:xfrm>
          <a:off x="2431806" y="521481"/>
          <a:ext cx="2428246" cy="204029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300" b="1" kern="1200" dirty="0" smtClean="0"/>
            <a:t>Conception détaillée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FR" sz="3300" b="1" kern="1200" dirty="0" smtClean="0"/>
            <a:t>système</a:t>
          </a:r>
          <a:endParaRPr lang="fr-FR" sz="3300" b="1" kern="1200" dirty="0"/>
        </a:p>
      </dsp:txBody>
      <dsp:txXfrm>
        <a:off x="2431806" y="521481"/>
        <a:ext cx="2428246" cy="2040299"/>
      </dsp:txXfrm>
    </dsp:sp>
    <dsp:sp modelId="{6CEC2A91-4A4C-4F95-A8B6-97071AB51EDD}">
      <dsp:nvSpPr>
        <dsp:cNvPr id="0" name=""/>
        <dsp:cNvSpPr/>
      </dsp:nvSpPr>
      <dsp:spPr>
        <a:xfrm>
          <a:off x="4860052" y="521481"/>
          <a:ext cx="2428246" cy="204029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300" b="1" kern="1200" dirty="0" smtClean="0"/>
            <a:t>Projet</a:t>
          </a:r>
          <a:endParaRPr lang="fr-FR" sz="3300" b="1" kern="1200" dirty="0"/>
        </a:p>
      </dsp:txBody>
      <dsp:txXfrm>
        <a:off x="4860052" y="521481"/>
        <a:ext cx="2428246" cy="2040299"/>
      </dsp:txXfrm>
    </dsp:sp>
    <dsp:sp modelId="{F652425F-D1FC-4AC6-AB65-1D2773FF6A81}">
      <dsp:nvSpPr>
        <dsp:cNvPr id="0" name=""/>
        <dsp:cNvSpPr/>
      </dsp:nvSpPr>
      <dsp:spPr>
        <a:xfrm flipV="1">
          <a:off x="0" y="2370758"/>
          <a:ext cx="7291859" cy="206805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1F7DF-4C8A-4EA2-8D91-02A2DDAA404D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9C8B2-7C6B-44F0-B3C9-00310C8556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9758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C8B2-7C6B-44F0-B3C9-00310C855608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C8B2-7C6B-44F0-B3C9-00310C855608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C8B2-7C6B-44F0-B3C9-00310C85560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C8B2-7C6B-44F0-B3C9-00310C85560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3D05-491E-4E4A-B5E3-F5C0393F6B6B}" type="datetimeFigureOut">
              <a:rPr lang="fr-FR" smtClean="0"/>
              <a:pPr/>
              <a:t>07/11/2011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9FA5-2811-4AB1-B2E7-950C9E9D34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xmlns="" val="1286787944"/>
              </p:ext>
            </p:extLst>
          </p:nvPr>
        </p:nvGraphicFramePr>
        <p:xfrm>
          <a:off x="843148" y="1534020"/>
          <a:ext cx="7493330" cy="2470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xmlns="" val="1280988769"/>
              </p:ext>
            </p:extLst>
          </p:nvPr>
        </p:nvGraphicFramePr>
        <p:xfrm>
          <a:off x="843148" y="4049281"/>
          <a:ext cx="7493330" cy="2648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655459" y="89420"/>
            <a:ext cx="59052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Proposition d’organisation temporelle </a:t>
            </a:r>
          </a:p>
          <a:p>
            <a:pPr algn="ctr"/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des modules STI en BTS CRSA</a:t>
            </a:r>
          </a:p>
          <a:p>
            <a:pPr algn="ctr"/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28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 année: cycle d’initiation </a:t>
            </a:r>
            <a:endParaRPr lang="fr-F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xmlns="" val="2415826291"/>
              </p:ext>
            </p:extLst>
          </p:nvPr>
        </p:nvGraphicFramePr>
        <p:xfrm>
          <a:off x="843148" y="945938"/>
          <a:ext cx="7291859" cy="2730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xmlns="" val="1148134342"/>
              </p:ext>
            </p:extLst>
          </p:nvPr>
        </p:nvGraphicFramePr>
        <p:xfrm>
          <a:off x="843148" y="3815261"/>
          <a:ext cx="7291859" cy="2664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Rectangle 3"/>
          <p:cNvSpPr/>
          <p:nvPr/>
        </p:nvSpPr>
        <p:spPr>
          <a:xfrm>
            <a:off x="1550055" y="261610"/>
            <a:ext cx="6043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fr-FR" sz="2800" b="1" baseline="30000" dirty="0" smtClean="0">
                <a:solidFill>
                  <a:schemeClr val="tx2">
                    <a:lumMod val="75000"/>
                  </a:schemeClr>
                </a:solidFill>
              </a:rPr>
              <a:t>ème</a:t>
            </a:r>
            <a:r>
              <a:rPr lang="fr-FR" sz="2800" b="1" dirty="0" smtClean="0">
                <a:solidFill>
                  <a:schemeClr val="tx2">
                    <a:lumMod val="75000"/>
                  </a:schemeClr>
                </a:solidFill>
              </a:rPr>
              <a:t> année: cycle de perfectionnement </a:t>
            </a:r>
            <a:endParaRPr lang="fr-FR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53740" y="347548"/>
            <a:ext cx="7890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Hypothèses de construction pour l’organisation des modules</a:t>
            </a:r>
            <a:endParaRPr lang="fr-FR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66461" y="1600131"/>
            <a:ext cx="79256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buFontTx/>
              <a:buChar char="-"/>
            </a:pP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Respect du volume horaire annuel et hebdomadaire (20h) en STI </a:t>
            </a:r>
          </a:p>
          <a:p>
            <a:pPr lvl="1" algn="just">
              <a:buFont typeface="Wingdings" pitchFamily="2" charset="2"/>
              <a:buChar char="§"/>
            </a:pP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17h (4+5+8)  de conception + 3h réalisation en 1</a:t>
            </a:r>
            <a:r>
              <a:rPr lang="fr-FR" sz="22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année</a:t>
            </a:r>
          </a:p>
          <a:p>
            <a:pPr lvl="1" algn="just">
              <a:buFont typeface="Wingdings" pitchFamily="2" charset="2"/>
              <a:buChar char="§"/>
            </a:pP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14h (4+0+10) de conception + 6h réalisation en 2</a:t>
            </a:r>
            <a:r>
              <a:rPr lang="fr-FR" sz="2200" b="1" baseline="30000" dirty="0" smtClean="0">
                <a:solidFill>
                  <a:schemeClr val="tx2">
                    <a:lumMod val="75000"/>
                  </a:schemeClr>
                </a:solidFill>
              </a:rPr>
              <a:t>ème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année</a:t>
            </a:r>
            <a:endParaRPr lang="fr-FR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60789" y="2827756"/>
            <a:ext cx="50096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buFontTx/>
              <a:buChar char="-"/>
            </a:pP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Respect du volume horaire des modules</a:t>
            </a:r>
            <a:endParaRPr lang="fr-FR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44021" y="3412253"/>
            <a:ext cx="82413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Un maximum de 6h de cours par semaine et des activités variées</a:t>
            </a:r>
            <a:endParaRPr lang="fr-FR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39175" y="3952324"/>
            <a:ext cx="82413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Cohérence de la progression</a:t>
            </a:r>
            <a:endParaRPr lang="fr-FR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39175" y="4550469"/>
            <a:ext cx="82413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Horaire progressif pour le projet en </a:t>
            </a:r>
            <a:r>
              <a:rPr lang="fr-FR" sz="2200" b="1" dirty="0" smtClean="0">
                <a:solidFill>
                  <a:srgbClr val="1F497D">
                    <a:lumMod val="75000"/>
                  </a:srgbClr>
                </a:solidFill>
              </a:rPr>
              <a:t>2</a:t>
            </a:r>
            <a:r>
              <a:rPr lang="fr-FR" sz="2200" b="1" baseline="30000" dirty="0" smtClean="0">
                <a:solidFill>
                  <a:srgbClr val="1F497D">
                    <a:lumMod val="75000"/>
                  </a:srgbClr>
                </a:solidFill>
              </a:rPr>
              <a:t>ème</a:t>
            </a:r>
            <a:r>
              <a:rPr lang="fr-FR" sz="2200" b="1" dirty="0" smtClean="0">
                <a:solidFill>
                  <a:srgbClr val="1F497D">
                    <a:lumMod val="75000"/>
                  </a:srgbClr>
                </a:solidFill>
              </a:rPr>
              <a:t> année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fr-FR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39175" y="5134966"/>
            <a:ext cx="82413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Possibilité de s’appuyer sur le projet en </a:t>
            </a:r>
            <a:r>
              <a:rPr lang="fr-FR" sz="2200" b="1" dirty="0" smtClean="0">
                <a:solidFill>
                  <a:srgbClr val="1F497D">
                    <a:lumMod val="75000"/>
                  </a:srgbClr>
                </a:solidFill>
              </a:rPr>
              <a:t>2</a:t>
            </a:r>
            <a:r>
              <a:rPr lang="fr-FR" sz="2200" b="1" baseline="30000" dirty="0" smtClean="0">
                <a:solidFill>
                  <a:srgbClr val="1F497D">
                    <a:lumMod val="75000"/>
                  </a:srgbClr>
                </a:solidFill>
              </a:rPr>
              <a:t>ème</a:t>
            </a:r>
            <a:r>
              <a:rPr lang="fr-FR" sz="2200" b="1" dirty="0" smtClean="0">
                <a:solidFill>
                  <a:srgbClr val="1F497D">
                    <a:lumMod val="75000"/>
                  </a:srgbClr>
                </a:solidFill>
              </a:rPr>
              <a:t> année pour les CCF</a:t>
            </a: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fr-FR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13995587"/>
              </p:ext>
            </p:extLst>
          </p:nvPr>
        </p:nvGraphicFramePr>
        <p:xfrm>
          <a:off x="467545" y="307424"/>
          <a:ext cx="8136907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533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</a:tblGrid>
              <a:tr h="323699">
                <a:tc rowSpan="2">
                  <a:txBody>
                    <a:bodyPr/>
                    <a:lstStyle/>
                    <a:p>
                      <a:endParaRPr lang="fr-F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r-FR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200" b="1" dirty="0" smtClean="0">
                          <a:solidFill>
                            <a:schemeClr val="tx1"/>
                          </a:solidFill>
                        </a:rPr>
                        <a:t>heure</a:t>
                      </a:r>
                      <a:endParaRPr lang="fr-FR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2"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baseline="30000" dirty="0" smtClean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 année   Semestre 1 en formation initiale sous statut scolaire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…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9" name="Groupe 38"/>
          <p:cNvGrpSpPr/>
          <p:nvPr/>
        </p:nvGrpSpPr>
        <p:grpSpPr>
          <a:xfrm>
            <a:off x="958900" y="1018828"/>
            <a:ext cx="692100" cy="5476036"/>
            <a:chOff x="958900" y="1018828"/>
            <a:chExt cx="692100" cy="5476036"/>
          </a:xfrm>
        </p:grpSpPr>
        <p:sp>
          <p:nvSpPr>
            <p:cNvPr id="19" name="Rectangle 18"/>
            <p:cNvSpPr/>
            <p:nvPr/>
          </p:nvSpPr>
          <p:spPr>
            <a:xfrm>
              <a:off x="958900" y="1018828"/>
              <a:ext cx="692100" cy="2736304"/>
            </a:xfrm>
            <a:prstGeom prst="rect">
              <a:avLst/>
            </a:prstGeom>
            <a:solidFill>
              <a:schemeClr val="accent1"/>
            </a:solidFill>
            <a:effectLst/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b="1" dirty="0" smtClean="0"/>
                <a:t>15h cours UF4-M1.1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C8-C9</a:t>
              </a:r>
              <a:endParaRPr lang="fr-FR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58900" y="3758560"/>
              <a:ext cx="692100" cy="2736304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b="1" dirty="0" smtClean="0"/>
                <a:t>15h TD UF4-M1.1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C8-C9</a:t>
              </a:r>
              <a:endParaRPr lang="fr-FR" b="1" dirty="0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1651000" y="1018828"/>
            <a:ext cx="996281" cy="5476036"/>
            <a:chOff x="1651000" y="1018828"/>
            <a:chExt cx="996281" cy="5476036"/>
          </a:xfrm>
        </p:grpSpPr>
        <p:sp>
          <p:nvSpPr>
            <p:cNvPr id="21" name="Rectangle 20"/>
            <p:cNvSpPr/>
            <p:nvPr/>
          </p:nvSpPr>
          <p:spPr>
            <a:xfrm>
              <a:off x="1651000" y="1018828"/>
              <a:ext cx="692100" cy="5476036"/>
            </a:xfrm>
            <a:prstGeom prst="rect">
              <a:avLst/>
            </a:prstGeom>
            <a:effectLst/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30h cours UF4-M2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C10</a:t>
              </a:r>
            </a:p>
            <a:p>
              <a:pPr algn="ctr"/>
              <a:r>
                <a:rPr lang="fr-FR" b="1" dirty="0" smtClean="0"/>
                <a:t>C11</a:t>
              </a:r>
              <a:endParaRPr lang="fr-FR" b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361481" y="1018828"/>
              <a:ext cx="285800" cy="5472608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b="1" dirty="0" smtClean="0"/>
                <a:t>12h TD UF4-M2    C10  C11</a:t>
              </a:r>
              <a:endParaRPr lang="fr-FR" b="1" dirty="0"/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2628900" y="1024732"/>
            <a:ext cx="1800224" cy="5476036"/>
            <a:chOff x="2628900" y="1018828"/>
            <a:chExt cx="1800224" cy="5476036"/>
          </a:xfrm>
        </p:grpSpPr>
        <p:sp>
          <p:nvSpPr>
            <p:cNvPr id="24" name="Rectangle 23"/>
            <p:cNvSpPr/>
            <p:nvPr/>
          </p:nvSpPr>
          <p:spPr>
            <a:xfrm>
              <a:off x="2628900" y="1018828"/>
              <a:ext cx="692100" cy="5476036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30h cours UF5-M1.1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C12</a:t>
              </a:r>
              <a:endParaRPr lang="fr-FR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320999" y="1022256"/>
              <a:ext cx="1108125" cy="5472608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203200" h="889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50h </a:t>
              </a:r>
            </a:p>
            <a:p>
              <a:pPr algn="ctr"/>
              <a:r>
                <a:rPr lang="fr-FR" b="1" dirty="0" smtClean="0"/>
                <a:t>TD </a:t>
              </a:r>
            </a:p>
            <a:p>
              <a:pPr algn="ctr"/>
              <a:r>
                <a:rPr lang="fr-FR" b="1" dirty="0" smtClean="0"/>
                <a:t>UF5-M1.1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C12</a:t>
              </a:r>
              <a:endParaRPr lang="fr-FR" b="1" dirty="0"/>
            </a:p>
          </p:txBody>
        </p:sp>
      </p:grpSp>
      <p:grpSp>
        <p:nvGrpSpPr>
          <p:cNvPr id="42" name="Groupe 41"/>
          <p:cNvGrpSpPr/>
          <p:nvPr/>
        </p:nvGrpSpPr>
        <p:grpSpPr>
          <a:xfrm>
            <a:off x="4429124" y="1018828"/>
            <a:ext cx="2091665" cy="5472608"/>
            <a:chOff x="4429124" y="1018828"/>
            <a:chExt cx="2091665" cy="5472608"/>
          </a:xfrm>
        </p:grpSpPr>
        <p:sp>
          <p:nvSpPr>
            <p:cNvPr id="26" name="Rectangle 25"/>
            <p:cNvSpPr/>
            <p:nvPr/>
          </p:nvSpPr>
          <p:spPr>
            <a:xfrm>
              <a:off x="5048250" y="1018828"/>
              <a:ext cx="1472539" cy="5472608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60h</a:t>
              </a:r>
            </a:p>
            <a:p>
              <a:pPr algn="ctr"/>
              <a:r>
                <a:rPr lang="fr-FR" b="1" dirty="0" smtClean="0"/>
                <a:t> TP </a:t>
              </a:r>
            </a:p>
            <a:p>
              <a:pPr algn="ctr"/>
              <a:r>
                <a:rPr lang="fr-FR" b="1" dirty="0" smtClean="0"/>
                <a:t>UF5-M2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C13</a:t>
              </a:r>
              <a:endParaRPr lang="fr-FR" b="1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429124" y="1018828"/>
              <a:ext cx="622350" cy="5472608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28h TD UF5-M2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C13</a:t>
              </a:r>
              <a:endParaRPr lang="fr-FR" b="1" dirty="0"/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6520788" y="1043782"/>
            <a:ext cx="1391564" cy="5296625"/>
            <a:chOff x="6520788" y="1043782"/>
            <a:chExt cx="1391564" cy="5296625"/>
          </a:xfrm>
        </p:grpSpPr>
        <p:sp>
          <p:nvSpPr>
            <p:cNvPr id="34" name="Rectangle 33"/>
            <p:cNvSpPr/>
            <p:nvPr/>
          </p:nvSpPr>
          <p:spPr>
            <a:xfrm>
              <a:off x="6520788" y="1043782"/>
              <a:ext cx="1391564" cy="273630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30h TP</a:t>
              </a:r>
            </a:p>
            <a:p>
              <a:pPr algn="ctr"/>
              <a:r>
                <a:rPr lang="fr-FR" b="1" dirty="0" smtClean="0"/>
                <a:t> UF6-2b-M2.1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C18</a:t>
              </a:r>
              <a:endParaRPr lang="fr-FR" b="1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20788" y="3780087"/>
              <a:ext cx="1391564" cy="256032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28h TP</a:t>
              </a:r>
            </a:p>
            <a:p>
              <a:pPr algn="ctr"/>
              <a:r>
                <a:rPr lang="fr-FR" b="1" dirty="0" smtClean="0"/>
                <a:t> UF6-2b-M3.1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C18</a:t>
              </a:r>
              <a:endParaRPr lang="fr-FR" b="1" dirty="0"/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2924116" y="1372311"/>
            <a:ext cx="3596673" cy="5128457"/>
            <a:chOff x="2924116" y="1372311"/>
            <a:chExt cx="3596673" cy="5128457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3149792" y="1372311"/>
              <a:ext cx="3370997" cy="1409486"/>
            </a:xfrm>
            <a:prstGeom prst="wedgeRoundRectCallout">
              <a:avLst>
                <a:gd name="adj1" fmla="val 60134"/>
                <a:gd name="adj2" fmla="val 56585"/>
                <a:gd name="adj3" fmla="val 16667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UF6.2b-M2.1 : Réalisation matérielle du système 1</a:t>
              </a: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924116" y="4690605"/>
              <a:ext cx="3411792" cy="1810163"/>
            </a:xfrm>
            <a:prstGeom prst="wedgeRoundRectCallout">
              <a:avLst>
                <a:gd name="adj1" fmla="val 72736"/>
                <a:gd name="adj2" fmla="val 20042"/>
                <a:gd name="adj3" fmla="val 16667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UF6.2b-M3.1 : Programmation d’un contrôleur d’automatisme</a:t>
              </a:r>
            </a:p>
            <a:p>
              <a:pPr algn="ctr"/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programmable et des interfaces de dialogue 1</a:t>
              </a: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3272794" y="6488668"/>
            <a:ext cx="5331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EXEMPLE D’ORGANISATION HEBDOMADAIRE</a:t>
            </a:r>
            <a:endParaRPr lang="fr-FR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467545" y="6488668"/>
            <a:ext cx="1875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Si : semaine i</a:t>
            </a:r>
            <a:endParaRPr lang="fr-FR" i="1" dirty="0"/>
          </a:p>
        </p:txBody>
      </p:sp>
      <p:grpSp>
        <p:nvGrpSpPr>
          <p:cNvPr id="49" name="Groupe 48"/>
          <p:cNvGrpSpPr/>
          <p:nvPr/>
        </p:nvGrpSpPr>
        <p:grpSpPr>
          <a:xfrm>
            <a:off x="1651000" y="1018828"/>
            <a:ext cx="3639213" cy="5476036"/>
            <a:chOff x="1651000" y="1018828"/>
            <a:chExt cx="3639213" cy="5476036"/>
          </a:xfrm>
        </p:grpSpPr>
        <p:sp>
          <p:nvSpPr>
            <p:cNvPr id="37" name="Rectangle 36"/>
            <p:cNvSpPr/>
            <p:nvPr/>
          </p:nvSpPr>
          <p:spPr>
            <a:xfrm>
              <a:off x="1651000" y="1018828"/>
              <a:ext cx="977900" cy="5476036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2924116" y="1273715"/>
              <a:ext cx="2366097" cy="1344306"/>
            </a:xfrm>
            <a:prstGeom prst="wedgeRoundRectCallout">
              <a:avLst>
                <a:gd name="adj1" fmla="val -84032"/>
                <a:gd name="adj2" fmla="val 56476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UF4-M2 : Conception d</a:t>
              </a:r>
              <a:r>
                <a:rPr lang="fr-FR" b="1" dirty="0" smtClean="0">
                  <a:solidFill>
                    <a:srgbClr val="000000"/>
                  </a:solidFill>
                  <a:ea typeface="Times New Roman" pitchFamily="18" charset="0"/>
                  <a:cs typeface="Arial" pitchFamily="34" charset="0"/>
                </a:rPr>
                <a:t>’</a:t>
              </a: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une architecture matérielle</a:t>
              </a:r>
              <a:endPara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" name="Groupe 47"/>
          <p:cNvGrpSpPr/>
          <p:nvPr/>
        </p:nvGrpSpPr>
        <p:grpSpPr>
          <a:xfrm>
            <a:off x="958900" y="1018828"/>
            <a:ext cx="4089350" cy="5469840"/>
            <a:chOff x="958900" y="1018828"/>
            <a:chExt cx="4089350" cy="5469840"/>
          </a:xfrm>
        </p:grpSpPr>
        <p:sp>
          <p:nvSpPr>
            <p:cNvPr id="36" name="Rectangle 35"/>
            <p:cNvSpPr/>
            <p:nvPr/>
          </p:nvSpPr>
          <p:spPr>
            <a:xfrm>
              <a:off x="958900" y="1018828"/>
              <a:ext cx="655093" cy="5469840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073037" y="1372311"/>
              <a:ext cx="2975213" cy="1409486"/>
            </a:xfrm>
            <a:prstGeom prst="wedgeRoundRectCallout">
              <a:avLst>
                <a:gd name="adj1" fmla="val -73650"/>
                <a:gd name="adj2" fmla="val 56476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endParaRPr lang="fr-FR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UF4-M1.1 : Conception d</a:t>
              </a:r>
              <a:r>
                <a:rPr lang="fr-FR" b="1" dirty="0" smtClean="0">
                  <a:solidFill>
                    <a:srgbClr val="000000"/>
                  </a:solidFill>
                  <a:ea typeface="Times New Roman" pitchFamily="18" charset="0"/>
                  <a:cs typeface="Arial" pitchFamily="34" charset="0"/>
                </a:rPr>
                <a:t>’</a:t>
              </a: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une architecture fonctionnelle et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informationnelle 1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endPara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" name="Groupe 49"/>
          <p:cNvGrpSpPr/>
          <p:nvPr/>
        </p:nvGrpSpPr>
        <p:grpSpPr>
          <a:xfrm>
            <a:off x="2652258" y="1043782"/>
            <a:ext cx="3854882" cy="5444886"/>
            <a:chOff x="2665906" y="1043782"/>
            <a:chExt cx="3854882" cy="5444886"/>
          </a:xfrm>
        </p:grpSpPr>
        <p:sp>
          <p:nvSpPr>
            <p:cNvPr id="43" name="Rectangle 42"/>
            <p:cNvSpPr/>
            <p:nvPr/>
          </p:nvSpPr>
          <p:spPr>
            <a:xfrm>
              <a:off x="2665906" y="1043782"/>
              <a:ext cx="1763218" cy="5444886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3859474" y="1437491"/>
              <a:ext cx="2661314" cy="1344306"/>
            </a:xfrm>
            <a:prstGeom prst="wedgeRoundRectCallout">
              <a:avLst>
                <a:gd name="adj1" fmla="val -73650"/>
                <a:gd name="adj2" fmla="val 56476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UF5-M1.1 :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Définition des constituants d’une chaîne</a:t>
              </a:r>
            </a:p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fonctionnelle 1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endPara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" name="Groupe 50"/>
          <p:cNvGrpSpPr/>
          <p:nvPr/>
        </p:nvGrpSpPr>
        <p:grpSpPr>
          <a:xfrm>
            <a:off x="4429124" y="1018828"/>
            <a:ext cx="4005190" cy="5469840"/>
            <a:chOff x="4429124" y="1018828"/>
            <a:chExt cx="4005190" cy="5469840"/>
          </a:xfrm>
        </p:grpSpPr>
        <p:sp>
          <p:nvSpPr>
            <p:cNvPr id="45" name="Rectangle 44"/>
            <p:cNvSpPr/>
            <p:nvPr/>
          </p:nvSpPr>
          <p:spPr>
            <a:xfrm>
              <a:off x="4429124" y="1018828"/>
              <a:ext cx="2078016" cy="5469840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5773000" y="1437491"/>
              <a:ext cx="2661314" cy="1344306"/>
            </a:xfrm>
            <a:prstGeom prst="wedgeRoundRectCallout">
              <a:avLst>
                <a:gd name="adj1" fmla="val -73650"/>
                <a:gd name="adj2" fmla="val 56476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UF5-M2 :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Maquette numérique d’une chaîne fonctionnelle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5797753"/>
              </p:ext>
            </p:extLst>
          </p:nvPr>
        </p:nvGraphicFramePr>
        <p:xfrm>
          <a:off x="467545" y="307424"/>
          <a:ext cx="8136907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533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</a:tblGrid>
              <a:tr h="323699">
                <a:tc rowSpan="2"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2"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baseline="30000" dirty="0" smtClean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 année   Semestre 2 en formation initiale sous statut scolaire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…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S30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962317" y="1025684"/>
            <a:ext cx="1400873" cy="54726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64h TP</a:t>
            </a:r>
          </a:p>
          <a:p>
            <a:pPr algn="ctr"/>
            <a:r>
              <a:rPr lang="fr-FR" b="1" dirty="0" smtClean="0"/>
              <a:t> UF5-M3.1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C13</a:t>
            </a:r>
            <a:endParaRPr lang="fr-FR" b="1" dirty="0"/>
          </a:p>
        </p:txBody>
      </p:sp>
      <p:grpSp>
        <p:nvGrpSpPr>
          <p:cNvPr id="39" name="Groupe 38"/>
          <p:cNvGrpSpPr/>
          <p:nvPr/>
        </p:nvGrpSpPr>
        <p:grpSpPr>
          <a:xfrm>
            <a:off x="4822074" y="1025684"/>
            <a:ext cx="1028596" cy="4589312"/>
            <a:chOff x="4822074" y="1007447"/>
            <a:chExt cx="1028596" cy="4589312"/>
          </a:xfrm>
        </p:grpSpPr>
        <p:sp>
          <p:nvSpPr>
            <p:cNvPr id="20" name="Rectangle 19"/>
            <p:cNvSpPr/>
            <p:nvPr/>
          </p:nvSpPr>
          <p:spPr>
            <a:xfrm>
              <a:off x="4822074" y="1007447"/>
              <a:ext cx="1017963" cy="182006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15h TD UF5-M4.1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C14</a:t>
              </a:r>
              <a:endParaRPr lang="fr-FR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822074" y="2827513"/>
              <a:ext cx="1028596" cy="276924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23h TP UF5-M4.1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C14</a:t>
              </a:r>
              <a:endParaRPr lang="fr-FR" b="1" dirty="0"/>
            </a:p>
          </p:txBody>
        </p:sp>
      </p:grpSp>
      <p:grpSp>
        <p:nvGrpSpPr>
          <p:cNvPr id="38" name="Groupe 37"/>
          <p:cNvGrpSpPr/>
          <p:nvPr/>
        </p:nvGrpSpPr>
        <p:grpSpPr>
          <a:xfrm>
            <a:off x="2363190" y="1016219"/>
            <a:ext cx="2458884" cy="5487417"/>
            <a:chOff x="2363190" y="1007447"/>
            <a:chExt cx="2458884" cy="5487417"/>
          </a:xfrm>
        </p:grpSpPr>
        <p:sp>
          <p:nvSpPr>
            <p:cNvPr id="23" name="Rectangle 22"/>
            <p:cNvSpPr/>
            <p:nvPr/>
          </p:nvSpPr>
          <p:spPr>
            <a:xfrm>
              <a:off x="2363190" y="1014304"/>
              <a:ext cx="715144" cy="5480560"/>
            </a:xfrm>
            <a:prstGeom prst="rect">
              <a:avLst/>
            </a:prstGeom>
            <a:solidFill>
              <a:schemeClr val="accent1"/>
            </a:solidFill>
            <a:effectLst/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30h cours UF5-M6.1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C16</a:t>
              </a:r>
              <a:endParaRPr lang="fr-FR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078334" y="1007448"/>
              <a:ext cx="715144" cy="5487416"/>
            </a:xfrm>
            <a:prstGeom prst="rect">
              <a:avLst/>
            </a:prstGeom>
            <a:solidFill>
              <a:schemeClr val="accent3"/>
            </a:solidFill>
            <a:effectLst/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30h TD UF5-M6.1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C16</a:t>
              </a:r>
              <a:endParaRPr lang="fr-FR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793478" y="1007447"/>
              <a:ext cx="1028596" cy="5476037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44h </a:t>
              </a:r>
            </a:p>
            <a:p>
              <a:pPr algn="ctr"/>
              <a:r>
                <a:rPr lang="fr-FR" b="1" dirty="0" smtClean="0"/>
                <a:t>TP </a:t>
              </a:r>
            </a:p>
            <a:p>
              <a:pPr algn="ctr"/>
              <a:r>
                <a:rPr lang="fr-FR" b="1" dirty="0" smtClean="0"/>
                <a:t>UF5-M6.1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C16</a:t>
              </a:r>
              <a:endParaRPr lang="fr-FR" b="1" dirty="0"/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6548157" y="1024306"/>
            <a:ext cx="1353897" cy="5459178"/>
            <a:chOff x="6548157" y="1024306"/>
            <a:chExt cx="1353897" cy="5459178"/>
          </a:xfrm>
        </p:grpSpPr>
        <p:sp>
          <p:nvSpPr>
            <p:cNvPr id="34" name="Rectangle 33"/>
            <p:cNvSpPr/>
            <p:nvPr/>
          </p:nvSpPr>
          <p:spPr>
            <a:xfrm>
              <a:off x="6548157" y="1024306"/>
              <a:ext cx="1353897" cy="91229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10h TP UF6-2a-M1.1</a:t>
              </a:r>
            </a:p>
            <a:p>
              <a:pPr algn="ctr"/>
              <a:r>
                <a:rPr lang="fr-FR" b="1" dirty="0" smtClean="0"/>
                <a:t>C20  C21</a:t>
              </a:r>
              <a:endParaRPr lang="fr-FR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868968" y="3834178"/>
              <a:ext cx="1033086" cy="264930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22h TP UF6-1-M1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C6  C7</a:t>
              </a:r>
              <a:endParaRPr lang="fr-FR" b="1" dirty="0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4831308" y="1031985"/>
            <a:ext cx="3070746" cy="5476037"/>
            <a:chOff x="10218644" y="896710"/>
            <a:chExt cx="3070746" cy="5476037"/>
          </a:xfrm>
        </p:grpSpPr>
        <p:sp>
          <p:nvSpPr>
            <p:cNvPr id="19" name="Rectangle 18"/>
            <p:cNvSpPr/>
            <p:nvPr/>
          </p:nvSpPr>
          <p:spPr>
            <a:xfrm>
              <a:off x="11251654" y="896710"/>
              <a:ext cx="707785" cy="2819874"/>
            </a:xfrm>
            <a:prstGeom prst="rect">
              <a:avLst/>
            </a:prstGeom>
            <a:solidFill>
              <a:schemeClr val="accent1"/>
            </a:solidFill>
            <a:effectLst/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15h cours UF5-M5.1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C15</a:t>
              </a:r>
              <a:endParaRPr lang="fr-FR" b="1" dirty="0"/>
            </a:p>
          </p:txBody>
        </p:sp>
        <p:sp>
          <p:nvSpPr>
            <p:cNvPr id="36" name="Forme libre 35"/>
            <p:cNvSpPr/>
            <p:nvPr/>
          </p:nvSpPr>
          <p:spPr>
            <a:xfrm>
              <a:off x="10218644" y="1828618"/>
              <a:ext cx="3070746" cy="4544129"/>
            </a:xfrm>
            <a:custGeom>
              <a:avLst/>
              <a:gdLst>
                <a:gd name="connsiteX0" fmla="*/ 3057098 w 3070746"/>
                <a:gd name="connsiteY0" fmla="*/ 0 h 4735773"/>
                <a:gd name="connsiteX1" fmla="*/ 1746913 w 3070746"/>
                <a:gd name="connsiteY1" fmla="*/ 0 h 4735773"/>
                <a:gd name="connsiteX2" fmla="*/ 1746913 w 3070746"/>
                <a:gd name="connsiteY2" fmla="*/ 1965278 h 4735773"/>
                <a:gd name="connsiteX3" fmla="*/ 1037230 w 3070746"/>
                <a:gd name="connsiteY3" fmla="*/ 1965278 h 4735773"/>
                <a:gd name="connsiteX4" fmla="*/ 1050877 w 3070746"/>
                <a:gd name="connsiteY4" fmla="*/ 3821373 h 4735773"/>
                <a:gd name="connsiteX5" fmla="*/ 0 w 3070746"/>
                <a:gd name="connsiteY5" fmla="*/ 3807725 h 4735773"/>
                <a:gd name="connsiteX6" fmla="*/ 0 w 3070746"/>
                <a:gd name="connsiteY6" fmla="*/ 4735773 h 4735773"/>
                <a:gd name="connsiteX7" fmla="*/ 2033516 w 3070746"/>
                <a:gd name="connsiteY7" fmla="*/ 4722125 h 4735773"/>
                <a:gd name="connsiteX8" fmla="*/ 2033516 w 3070746"/>
                <a:gd name="connsiteY8" fmla="*/ 2047164 h 4735773"/>
                <a:gd name="connsiteX9" fmla="*/ 3070746 w 3070746"/>
                <a:gd name="connsiteY9" fmla="*/ 2047164 h 4735773"/>
                <a:gd name="connsiteX10" fmla="*/ 3057098 w 3070746"/>
                <a:gd name="connsiteY10" fmla="*/ 0 h 473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70746" h="4735773">
                  <a:moveTo>
                    <a:pt x="3057098" y="0"/>
                  </a:moveTo>
                  <a:lnTo>
                    <a:pt x="1746913" y="0"/>
                  </a:lnTo>
                  <a:lnTo>
                    <a:pt x="1746913" y="1965278"/>
                  </a:lnTo>
                  <a:lnTo>
                    <a:pt x="1037230" y="1965278"/>
                  </a:lnTo>
                  <a:lnTo>
                    <a:pt x="1050877" y="3821373"/>
                  </a:lnTo>
                  <a:lnTo>
                    <a:pt x="0" y="3807725"/>
                  </a:lnTo>
                  <a:lnTo>
                    <a:pt x="0" y="4735773"/>
                  </a:lnTo>
                  <a:lnTo>
                    <a:pt x="2033516" y="4722125"/>
                  </a:lnTo>
                  <a:lnTo>
                    <a:pt x="2033516" y="2047164"/>
                  </a:lnTo>
                  <a:lnTo>
                    <a:pt x="3070746" y="2047164"/>
                  </a:lnTo>
                  <a:cubicBezTo>
                    <a:pt x="3066197" y="1364776"/>
                    <a:pt x="3061647" y="682388"/>
                    <a:pt x="3057098" y="0"/>
                  </a:cubicBezTo>
                  <a:close/>
                </a:path>
              </a:pathLst>
            </a:cu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49H</a:t>
              </a:r>
            </a:p>
            <a:p>
              <a:pPr algn="ctr"/>
              <a:r>
                <a:rPr lang="fr-FR" b="1" dirty="0" smtClean="0"/>
                <a:t>TP</a:t>
              </a:r>
            </a:p>
            <a:p>
              <a:pPr algn="ctr"/>
              <a:r>
                <a:rPr lang="fr-FR" b="1" dirty="0" smtClean="0"/>
                <a:t>UF5-</a:t>
              </a:r>
            </a:p>
            <a:p>
              <a:pPr algn="ctr"/>
              <a:r>
                <a:rPr lang="fr-FR" b="1" dirty="0" smtClean="0"/>
                <a:t>M5.1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C15</a:t>
              </a:r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2643449" y="1000656"/>
            <a:ext cx="3401790" cy="5179546"/>
            <a:chOff x="2643449" y="1000656"/>
            <a:chExt cx="3401790" cy="5179546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2643449" y="1000656"/>
              <a:ext cx="3370997" cy="1102058"/>
            </a:xfrm>
            <a:prstGeom prst="wedgeRoundRectCallout">
              <a:avLst>
                <a:gd name="adj1" fmla="val 70912"/>
                <a:gd name="adj2" fmla="val -3414"/>
                <a:gd name="adj3" fmla="val 16667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UF6.2a-M1.1 </a:t>
              </a:r>
              <a:r>
                <a:rPr lang="fr-FR" b="1" dirty="0" smtClean="0">
                  <a:solidFill>
                    <a:schemeClr val="tx1"/>
                  </a:solidFill>
                </a:rPr>
                <a:t>: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Conduite de projet 1 </a:t>
              </a: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2674242" y="5013316"/>
              <a:ext cx="3370997" cy="1166886"/>
            </a:xfrm>
            <a:prstGeom prst="wedgeRoundRectCallout">
              <a:avLst>
                <a:gd name="adj1" fmla="val 81033"/>
                <a:gd name="adj2" fmla="val -9330"/>
                <a:gd name="adj3" fmla="val 16667"/>
              </a:avLst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UF6.1-M1 : Amélioration des performances d'un système automatique</a:t>
              </a:r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962317" y="1000656"/>
            <a:ext cx="4457974" cy="5482828"/>
            <a:chOff x="962317" y="1000656"/>
            <a:chExt cx="4457974" cy="5482828"/>
          </a:xfrm>
        </p:grpSpPr>
        <p:sp>
          <p:nvSpPr>
            <p:cNvPr id="35" name="Rectangle 34"/>
            <p:cNvSpPr/>
            <p:nvPr/>
          </p:nvSpPr>
          <p:spPr>
            <a:xfrm>
              <a:off x="962317" y="1000656"/>
              <a:ext cx="1400873" cy="5482828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2445078" y="1483207"/>
              <a:ext cx="2975213" cy="1344306"/>
            </a:xfrm>
            <a:prstGeom prst="wedgeRoundRectCallout">
              <a:avLst>
                <a:gd name="adj1" fmla="val -73650"/>
                <a:gd name="adj2" fmla="val 56476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UF5-M3.1 : Modélisation et simulation du comportement d’une</a:t>
              </a:r>
            </a:p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chaîne fonctionnelle 1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2363190" y="1000656"/>
            <a:ext cx="5975584" cy="5482828"/>
            <a:chOff x="2363190" y="1000656"/>
            <a:chExt cx="5975584" cy="5482828"/>
          </a:xfrm>
        </p:grpSpPr>
        <p:sp>
          <p:nvSpPr>
            <p:cNvPr id="33" name="Rectangle 32"/>
            <p:cNvSpPr/>
            <p:nvPr/>
          </p:nvSpPr>
          <p:spPr>
            <a:xfrm>
              <a:off x="2363190" y="1000656"/>
              <a:ext cx="2458884" cy="5482828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4926832" y="1334650"/>
              <a:ext cx="3411942" cy="1344306"/>
            </a:xfrm>
            <a:prstGeom prst="wedgeRoundRectCallout">
              <a:avLst>
                <a:gd name="adj1" fmla="val -73650"/>
                <a:gd name="adj2" fmla="val 56476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UF5-M6.1 : Spécification du comportement du contrôle commande et des échanges homme système 1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4831308" y="1000656"/>
            <a:ext cx="4158351" cy="4614340"/>
            <a:chOff x="4831308" y="1000656"/>
            <a:chExt cx="4158351" cy="4614340"/>
          </a:xfrm>
        </p:grpSpPr>
        <p:sp>
          <p:nvSpPr>
            <p:cNvPr id="42" name="Rectangle 41"/>
            <p:cNvSpPr/>
            <p:nvPr/>
          </p:nvSpPr>
          <p:spPr>
            <a:xfrm>
              <a:off x="4831308" y="1000656"/>
              <a:ext cx="1019362" cy="4614340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6014446" y="1760561"/>
              <a:ext cx="2975213" cy="1344306"/>
            </a:xfrm>
            <a:prstGeom prst="wedgeRoundRectCallout">
              <a:avLst>
                <a:gd name="adj1" fmla="val -73650"/>
                <a:gd name="adj2" fmla="val 56476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UF5-M4.1 : Définition de la structure porteuse et des interfaces entre les chaînes fonctionnelles 1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e 54"/>
          <p:cNvGrpSpPr/>
          <p:nvPr/>
        </p:nvGrpSpPr>
        <p:grpSpPr>
          <a:xfrm>
            <a:off x="2458726" y="982639"/>
            <a:ext cx="5443328" cy="5513696"/>
            <a:chOff x="2458726" y="982639"/>
            <a:chExt cx="5443328" cy="5513696"/>
          </a:xfrm>
        </p:grpSpPr>
        <p:sp>
          <p:nvSpPr>
            <p:cNvPr id="54" name="Forme libre 53"/>
            <p:cNvSpPr/>
            <p:nvPr/>
          </p:nvSpPr>
          <p:spPr>
            <a:xfrm>
              <a:off x="4844955" y="982639"/>
              <a:ext cx="3057099" cy="5513696"/>
            </a:xfrm>
            <a:custGeom>
              <a:avLst/>
              <a:gdLst>
                <a:gd name="connsiteX0" fmla="*/ 1037230 w 3057099"/>
                <a:gd name="connsiteY0" fmla="*/ 0 h 5513696"/>
                <a:gd name="connsiteX1" fmla="*/ 1705970 w 3057099"/>
                <a:gd name="connsiteY1" fmla="*/ 0 h 5513696"/>
                <a:gd name="connsiteX2" fmla="*/ 1692323 w 3057099"/>
                <a:gd name="connsiteY2" fmla="*/ 955343 h 5513696"/>
                <a:gd name="connsiteX3" fmla="*/ 3043451 w 3057099"/>
                <a:gd name="connsiteY3" fmla="*/ 941696 h 5513696"/>
                <a:gd name="connsiteX4" fmla="*/ 3057099 w 3057099"/>
                <a:gd name="connsiteY4" fmla="*/ 2920621 h 5513696"/>
                <a:gd name="connsiteX5" fmla="*/ 2019869 w 3057099"/>
                <a:gd name="connsiteY5" fmla="*/ 2961564 h 5513696"/>
                <a:gd name="connsiteX6" fmla="*/ 2019869 w 3057099"/>
                <a:gd name="connsiteY6" fmla="*/ 5513696 h 5513696"/>
                <a:gd name="connsiteX7" fmla="*/ 0 w 3057099"/>
                <a:gd name="connsiteY7" fmla="*/ 5513696 h 5513696"/>
                <a:gd name="connsiteX8" fmla="*/ 13648 w 3057099"/>
                <a:gd name="connsiteY8" fmla="*/ 4626591 h 5513696"/>
                <a:gd name="connsiteX9" fmla="*/ 1009935 w 3057099"/>
                <a:gd name="connsiteY9" fmla="*/ 4626591 h 5513696"/>
                <a:gd name="connsiteX10" fmla="*/ 1037230 w 3057099"/>
                <a:gd name="connsiteY10" fmla="*/ 0 h 551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57099" h="5513696">
                  <a:moveTo>
                    <a:pt x="1037230" y="0"/>
                  </a:moveTo>
                  <a:lnTo>
                    <a:pt x="1705970" y="0"/>
                  </a:lnTo>
                  <a:lnTo>
                    <a:pt x="1692323" y="955343"/>
                  </a:lnTo>
                  <a:lnTo>
                    <a:pt x="3043451" y="941696"/>
                  </a:lnTo>
                  <a:cubicBezTo>
                    <a:pt x="3048000" y="1601338"/>
                    <a:pt x="3052550" y="2260979"/>
                    <a:pt x="3057099" y="2920621"/>
                  </a:cubicBezTo>
                  <a:lnTo>
                    <a:pt x="2019869" y="2961564"/>
                  </a:lnTo>
                  <a:lnTo>
                    <a:pt x="2019869" y="5513696"/>
                  </a:lnTo>
                  <a:lnTo>
                    <a:pt x="0" y="5513696"/>
                  </a:lnTo>
                  <a:lnTo>
                    <a:pt x="13648" y="4626591"/>
                  </a:lnTo>
                  <a:lnTo>
                    <a:pt x="1009935" y="4626591"/>
                  </a:lnTo>
                  <a:lnTo>
                    <a:pt x="1037230" y="0"/>
                  </a:lnTo>
                  <a:close/>
                </a:path>
              </a:pathLst>
            </a:cu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2458726" y="2994294"/>
              <a:ext cx="3172181" cy="1682090"/>
            </a:xfrm>
            <a:prstGeom prst="wedgeRoundRectCallout">
              <a:avLst>
                <a:gd name="adj1" fmla="val 65484"/>
                <a:gd name="adj2" fmla="val 19152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 UF5-M5.1 : Définition, schémas d’implantation et de câblage des</a:t>
              </a:r>
            </a:p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constituants de contrôle commande 1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9889967"/>
              </p:ext>
            </p:extLst>
          </p:nvPr>
        </p:nvGraphicFramePr>
        <p:xfrm>
          <a:off x="467545" y="307424"/>
          <a:ext cx="8136907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533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</a:tblGrid>
              <a:tr h="323699">
                <a:tc rowSpan="2"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baseline="30000" dirty="0" smtClean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 année   Semestre 1 en formation initiale sous statut scolaire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smtClean="0"/>
                        <a:t>…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4472991" y="1008608"/>
            <a:ext cx="1348860" cy="54726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60h </a:t>
            </a:r>
          </a:p>
          <a:p>
            <a:pPr algn="ctr"/>
            <a:r>
              <a:rPr lang="fr-FR" b="1" dirty="0" smtClean="0"/>
              <a:t>TP</a:t>
            </a:r>
          </a:p>
          <a:p>
            <a:pPr algn="ctr"/>
            <a:r>
              <a:rPr lang="fr-FR" b="1" dirty="0" smtClean="0"/>
              <a:t> UF5-</a:t>
            </a:r>
          </a:p>
          <a:p>
            <a:pPr algn="ctr"/>
            <a:r>
              <a:rPr lang="fr-FR" b="1" dirty="0" smtClean="0"/>
              <a:t>M4.2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C14</a:t>
            </a:r>
            <a:endParaRPr lang="fr-FR" b="1" dirty="0"/>
          </a:p>
        </p:txBody>
      </p:sp>
      <p:sp>
        <p:nvSpPr>
          <p:cNvPr id="29" name="Rectangle 28"/>
          <p:cNvSpPr/>
          <p:nvPr/>
        </p:nvSpPr>
        <p:spPr>
          <a:xfrm>
            <a:off x="2784871" y="1008608"/>
            <a:ext cx="1659544" cy="54726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70h </a:t>
            </a:r>
          </a:p>
          <a:p>
            <a:pPr algn="ctr"/>
            <a:r>
              <a:rPr lang="fr-FR" b="1" dirty="0" smtClean="0"/>
              <a:t>TP</a:t>
            </a:r>
          </a:p>
          <a:p>
            <a:pPr algn="ctr"/>
            <a:r>
              <a:rPr lang="fr-FR" b="1" dirty="0" smtClean="0"/>
              <a:t> UF5-</a:t>
            </a:r>
          </a:p>
          <a:p>
            <a:pPr algn="ctr"/>
            <a:r>
              <a:rPr lang="fr-FR" b="1" dirty="0" smtClean="0"/>
              <a:t>M3.2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C13</a:t>
            </a:r>
            <a:endParaRPr lang="fr-FR" b="1" dirty="0"/>
          </a:p>
        </p:txBody>
      </p:sp>
      <p:grpSp>
        <p:nvGrpSpPr>
          <p:cNvPr id="39" name="Groupe 38"/>
          <p:cNvGrpSpPr/>
          <p:nvPr/>
        </p:nvGrpSpPr>
        <p:grpSpPr>
          <a:xfrm>
            <a:off x="5808203" y="1014304"/>
            <a:ext cx="728793" cy="5480560"/>
            <a:chOff x="5808203" y="1014304"/>
            <a:chExt cx="728793" cy="5480560"/>
          </a:xfrm>
        </p:grpSpPr>
        <p:sp>
          <p:nvSpPr>
            <p:cNvPr id="30" name="Rectangle 29"/>
            <p:cNvSpPr/>
            <p:nvPr/>
          </p:nvSpPr>
          <p:spPr>
            <a:xfrm>
              <a:off x="5808203" y="1014304"/>
              <a:ext cx="715144" cy="1510532"/>
            </a:xfrm>
            <a:prstGeom prst="rect">
              <a:avLst/>
            </a:prstGeom>
            <a:solidFill>
              <a:schemeClr val="accent1"/>
            </a:solidFill>
            <a:effectLst/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8h cours UF5-M5.2</a:t>
              </a:r>
            </a:p>
            <a:p>
              <a:pPr algn="ctr"/>
              <a:r>
                <a:rPr lang="fr-FR" b="1" dirty="0" smtClean="0"/>
                <a:t>C15</a:t>
              </a:r>
              <a:endParaRPr lang="fr-FR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821851" y="2511188"/>
              <a:ext cx="715145" cy="3983676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fr-FR" b="1" dirty="0" smtClean="0"/>
                <a:t>22h </a:t>
              </a:r>
            </a:p>
            <a:p>
              <a:pPr algn="ctr"/>
              <a:r>
                <a:rPr lang="fr-FR" b="1" dirty="0" smtClean="0"/>
                <a:t>TP</a:t>
              </a:r>
            </a:p>
            <a:p>
              <a:pPr algn="ctr"/>
              <a:r>
                <a:rPr lang="fr-FR" b="1" dirty="0" smtClean="0"/>
                <a:t> UF5-</a:t>
              </a:r>
            </a:p>
            <a:p>
              <a:pPr algn="ctr"/>
              <a:r>
                <a:rPr lang="fr-FR" b="1" dirty="0" smtClean="0"/>
                <a:t>M5.2</a:t>
              </a:r>
            </a:p>
            <a:p>
              <a:pPr algn="ctr"/>
              <a:r>
                <a:rPr lang="fr-FR" b="1" dirty="0" smtClean="0"/>
                <a:t>C15</a:t>
              </a:r>
              <a:endParaRPr lang="fr-FR" b="1" dirty="0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6536995" y="1022256"/>
            <a:ext cx="1348860" cy="5472608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60h </a:t>
            </a:r>
          </a:p>
          <a:p>
            <a:pPr algn="ctr"/>
            <a:r>
              <a:rPr lang="fr-FR" b="1" dirty="0" smtClean="0"/>
              <a:t>TP</a:t>
            </a:r>
          </a:p>
          <a:p>
            <a:pPr algn="ctr"/>
            <a:r>
              <a:rPr lang="fr-FR" b="1" dirty="0" smtClean="0"/>
              <a:t> UF6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C17  C18 C19  C20  C21</a:t>
            </a:r>
          </a:p>
          <a:p>
            <a:pPr algn="ctr"/>
            <a:endParaRPr lang="fr-FR" b="1" dirty="0" smtClean="0"/>
          </a:p>
        </p:txBody>
      </p:sp>
      <p:grpSp>
        <p:nvGrpSpPr>
          <p:cNvPr id="38" name="Groupe 37"/>
          <p:cNvGrpSpPr/>
          <p:nvPr/>
        </p:nvGrpSpPr>
        <p:grpSpPr>
          <a:xfrm>
            <a:off x="985926" y="1002643"/>
            <a:ext cx="1798945" cy="5486256"/>
            <a:chOff x="985926" y="1008608"/>
            <a:chExt cx="1798945" cy="5486256"/>
          </a:xfrm>
        </p:grpSpPr>
        <p:sp>
          <p:nvSpPr>
            <p:cNvPr id="28" name="Rectangle 27"/>
            <p:cNvSpPr/>
            <p:nvPr/>
          </p:nvSpPr>
          <p:spPr>
            <a:xfrm>
              <a:off x="985926" y="1014304"/>
              <a:ext cx="715144" cy="5480560"/>
            </a:xfrm>
            <a:prstGeom prst="rect">
              <a:avLst/>
            </a:prstGeom>
            <a:solidFill>
              <a:schemeClr val="accent1"/>
            </a:solidFill>
            <a:effectLst/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30h cours UF5-M1.2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C12</a:t>
              </a:r>
              <a:endParaRPr lang="fr-FR" b="1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01070" y="1008608"/>
              <a:ext cx="1083801" cy="5472608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50h </a:t>
              </a:r>
            </a:p>
            <a:p>
              <a:pPr algn="ctr"/>
              <a:r>
                <a:rPr lang="fr-FR" b="1" dirty="0" smtClean="0"/>
                <a:t>TP</a:t>
              </a:r>
            </a:p>
            <a:p>
              <a:pPr algn="ctr"/>
              <a:r>
                <a:rPr lang="fr-FR" b="1" dirty="0" smtClean="0"/>
                <a:t> UF5-</a:t>
              </a:r>
            </a:p>
            <a:p>
              <a:pPr algn="ctr"/>
              <a:r>
                <a:rPr lang="fr-FR" b="1" dirty="0" smtClean="0"/>
                <a:t>M1.2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C12</a:t>
              </a:r>
              <a:endParaRPr lang="fr-FR" b="1" dirty="0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958630" y="1022256"/>
            <a:ext cx="4194482" cy="5458960"/>
            <a:chOff x="958630" y="1022256"/>
            <a:chExt cx="4194482" cy="5458960"/>
          </a:xfrm>
        </p:grpSpPr>
        <p:sp>
          <p:nvSpPr>
            <p:cNvPr id="14" name="Rectangle 13"/>
            <p:cNvSpPr/>
            <p:nvPr/>
          </p:nvSpPr>
          <p:spPr>
            <a:xfrm>
              <a:off x="958630" y="1022256"/>
              <a:ext cx="1798945" cy="5458960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2491798" y="3910010"/>
              <a:ext cx="2661314" cy="1344306"/>
            </a:xfrm>
            <a:prstGeom prst="wedgeRoundRectCallout">
              <a:avLst>
                <a:gd name="adj1" fmla="val -75189"/>
                <a:gd name="adj2" fmla="val -40986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UF5-M1.2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: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Définition des constituants d’une chaîne</a:t>
              </a:r>
            </a:p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fonctionnelle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endPara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2784871" y="1008608"/>
            <a:ext cx="4175212" cy="5472608"/>
            <a:chOff x="2784871" y="1008608"/>
            <a:chExt cx="4175212" cy="5472608"/>
          </a:xfrm>
        </p:grpSpPr>
        <p:sp>
          <p:nvSpPr>
            <p:cNvPr id="19" name="Rectangle 18"/>
            <p:cNvSpPr/>
            <p:nvPr/>
          </p:nvSpPr>
          <p:spPr>
            <a:xfrm>
              <a:off x="2784871" y="1008608"/>
              <a:ext cx="1659544" cy="5472608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3984870" y="3910010"/>
              <a:ext cx="2975213" cy="1344306"/>
            </a:xfrm>
            <a:prstGeom prst="wedgeRoundRectCallout">
              <a:avLst>
                <a:gd name="adj1" fmla="val -65393"/>
                <a:gd name="adj2" fmla="val -29818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UF5-M3.2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: Modélisation et simulation du comportement d’une</a:t>
              </a:r>
            </a:p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chaîne fonctionnelle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1701070" y="1022256"/>
            <a:ext cx="4120781" cy="5458960"/>
            <a:chOff x="1701070" y="1022256"/>
            <a:chExt cx="4120781" cy="5458960"/>
          </a:xfrm>
        </p:grpSpPr>
        <p:sp>
          <p:nvSpPr>
            <p:cNvPr id="20" name="Rectangle 19"/>
            <p:cNvSpPr/>
            <p:nvPr/>
          </p:nvSpPr>
          <p:spPr>
            <a:xfrm>
              <a:off x="4444415" y="1022256"/>
              <a:ext cx="1377436" cy="5458960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1701070" y="3929623"/>
              <a:ext cx="2975213" cy="1344306"/>
            </a:xfrm>
            <a:prstGeom prst="wedgeRoundRectCallout">
              <a:avLst>
                <a:gd name="adj1" fmla="val 68093"/>
                <a:gd name="adj2" fmla="val -14590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UF5-M4.2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: Définition de la structure porteuse et des interfaces entre les chaînes fonctionnelles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" name="Groupe 36"/>
          <p:cNvGrpSpPr/>
          <p:nvPr/>
        </p:nvGrpSpPr>
        <p:grpSpPr>
          <a:xfrm>
            <a:off x="2398779" y="1014304"/>
            <a:ext cx="4124569" cy="5466912"/>
            <a:chOff x="2398779" y="1014304"/>
            <a:chExt cx="4124569" cy="5466912"/>
          </a:xfrm>
        </p:grpSpPr>
        <p:sp>
          <p:nvSpPr>
            <p:cNvPr id="21" name="Rectangle 20"/>
            <p:cNvSpPr/>
            <p:nvPr/>
          </p:nvSpPr>
          <p:spPr>
            <a:xfrm>
              <a:off x="5808204" y="1014304"/>
              <a:ext cx="715144" cy="5466912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2398779" y="3572226"/>
              <a:ext cx="3172181" cy="1682090"/>
            </a:xfrm>
            <a:prstGeom prst="wedgeRoundRectCallout">
              <a:avLst>
                <a:gd name="adj1" fmla="val 65484"/>
                <a:gd name="adj2" fmla="val 19152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UF5-M5.2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: Définition, schémas d’implantation et de câblage des</a:t>
              </a:r>
            </a:p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constituants de contrôle commande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ZoneTexte 11"/>
          <p:cNvSpPr txBox="1"/>
          <p:nvPr/>
        </p:nvSpPr>
        <p:spPr>
          <a:xfrm>
            <a:off x="985926" y="3668954"/>
            <a:ext cx="6899929" cy="283955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CCF2 U51: évaluation de la compétence C13.</a:t>
            </a:r>
          </a:p>
          <a:p>
            <a:pPr lvl="0" fontAlgn="base" hangingPunct="0"/>
            <a:r>
              <a:rPr lang="fr-FR" sz="1800" b="1" dirty="0" smtClean="0">
                <a:solidFill>
                  <a:schemeClr val="bg1"/>
                </a:solidFill>
              </a:rPr>
              <a:t>- élaboration d’un dessin ou d’un croquis d’intention, </a:t>
            </a:r>
          </a:p>
          <a:p>
            <a:pPr lvl="0" fontAlgn="base" hangingPunct="0"/>
            <a:r>
              <a:rPr lang="fr-FR" sz="1800" b="1" dirty="0" smtClean="0">
                <a:solidFill>
                  <a:schemeClr val="bg1"/>
                </a:solidFill>
              </a:rPr>
              <a:t>- élaboration, modification d’une maquette numérique d’une chaîne fonctionnelle intégrant les constituants.</a:t>
            </a:r>
            <a:endParaRPr lang="fr-FR" sz="18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élaboration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modification d’un schéma de câblage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r>
              <a:rPr lang="fr-FR" sz="1800" b="1" dirty="0" smtClean="0">
                <a:solidFill>
                  <a:schemeClr val="bg1"/>
                </a:solidFill>
              </a:rPr>
              <a:t>-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description du comportement détaillé d’une chaîne fonctionnelle,</a:t>
            </a:r>
          </a:p>
          <a:p>
            <a:pPr lvl="0" fontAlgn="base" hangingPunct="0">
              <a:buFontTx/>
              <a:buChar char="-"/>
            </a:pP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détermination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ou vérification dynamique d’un constituant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lvl="0" fontAlgn="base" hangingPunct="0">
              <a:buFontTx/>
              <a:buChar char="-"/>
            </a:pP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prévision et vérification d’un comportement spatial et temporel par simulation,</a:t>
            </a:r>
          </a:p>
          <a:p>
            <a:pPr lvl="0" fontAlgn="base" hangingPunct="0"/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validation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des choix.</a:t>
            </a:r>
          </a:p>
          <a:p>
            <a:endParaRPr lang="fr-FR" sz="1800" b="1" dirty="0">
              <a:solidFill>
                <a:schemeClr val="bg1"/>
              </a:solidFill>
            </a:endParaRPr>
          </a:p>
        </p:txBody>
      </p:sp>
      <p:sp>
        <p:nvSpPr>
          <p:cNvPr id="13" name="ZoneTexte 9"/>
          <p:cNvSpPr txBox="1"/>
          <p:nvPr/>
        </p:nvSpPr>
        <p:spPr>
          <a:xfrm>
            <a:off x="985926" y="3929623"/>
            <a:ext cx="7104945" cy="264659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CCF1 U51: </a:t>
            </a:r>
            <a:r>
              <a:rPr lang="fr-FR" sz="1800" b="1" dirty="0" smtClean="0">
                <a:solidFill>
                  <a:schemeClr val="bg1"/>
                </a:solidFill>
              </a:rPr>
              <a:t>é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valuation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 la compétence C12.</a:t>
            </a:r>
          </a:p>
          <a:p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élaboration, modification d’un schéma cinématique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r>
              <a:rPr lang="fr-FR" sz="1800" b="1" dirty="0" smtClean="0">
                <a:solidFill>
                  <a:schemeClr val="bg1"/>
                </a:solidFill>
              </a:rPr>
              <a:t>-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dimensionnement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ou vérification de composants (statique, résistance des matériaux),</a:t>
            </a:r>
          </a:p>
          <a:p>
            <a:pPr lvl="0" fontAlgn="base" hangingPunct="0">
              <a:buFontTx/>
              <a:buChar char="-"/>
            </a:pP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calcul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cinématique en vue de choix de composants ou d’éléments,</a:t>
            </a:r>
            <a:r>
              <a:rPr lang="fr-FR" sz="1800" b="1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endParaRPr lang="fr-FR" sz="1800" b="1" baseline="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fontAlgn="base" hangingPunct="0">
              <a:buFontTx/>
              <a:buChar char="-"/>
            </a:pPr>
            <a:r>
              <a:rPr lang="fr-FR" sz="1800" b="1" dirty="0" smtClean="0">
                <a:solidFill>
                  <a:schemeClr val="bg1"/>
                </a:solidFill>
              </a:rPr>
              <a:t> 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choix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des composants standards de la chaîne fonctionnelle complète,</a:t>
            </a:r>
          </a:p>
          <a:p>
            <a:endParaRPr lang="fr-FR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au 15"/>
          <p:cNvGraphicFramePr>
            <a:graphicFrameLocks noGrp="1"/>
          </p:cNvGraphicFramePr>
          <p:nvPr/>
        </p:nvGraphicFramePr>
        <p:xfrm>
          <a:off x="467545" y="307424"/>
          <a:ext cx="8136907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533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  <a:gridCol w="347517"/>
              </a:tblGrid>
              <a:tr h="323699">
                <a:tc rowSpan="2"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baseline="30000" dirty="0" smtClean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 année   Semestre 2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en formation initiale sous statut scolaire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19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22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S19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S21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S22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S23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S24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S25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S26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S27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S28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S29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3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/>
                        <a:t>S30</a:t>
                      </a:r>
                      <a:endParaRPr lang="fr-FR" sz="1600" b="1" dirty="0"/>
                    </a:p>
                  </a:txBody>
                  <a:tcPr marL="36000" marR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4" name="Groupe 23"/>
          <p:cNvGrpSpPr/>
          <p:nvPr/>
        </p:nvGrpSpPr>
        <p:grpSpPr>
          <a:xfrm>
            <a:off x="2971306" y="1007448"/>
            <a:ext cx="2201195" cy="5487416"/>
            <a:chOff x="2971306" y="1007448"/>
            <a:chExt cx="2201195" cy="5487416"/>
          </a:xfrm>
        </p:grpSpPr>
        <p:sp>
          <p:nvSpPr>
            <p:cNvPr id="28" name="Rectangle 27"/>
            <p:cNvSpPr/>
            <p:nvPr/>
          </p:nvSpPr>
          <p:spPr>
            <a:xfrm>
              <a:off x="2971306" y="1007448"/>
              <a:ext cx="715144" cy="5487416"/>
            </a:xfrm>
            <a:prstGeom prst="rect">
              <a:avLst/>
            </a:prstGeom>
            <a:solidFill>
              <a:schemeClr val="accent1"/>
            </a:solidFill>
            <a:effectLst/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30h cours UF5-M6.2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C16</a:t>
              </a:r>
              <a:endParaRPr lang="fr-FR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686451" y="1007448"/>
              <a:ext cx="1486050" cy="5476037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203200" h="88900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68h </a:t>
              </a:r>
            </a:p>
            <a:p>
              <a:pPr algn="ctr"/>
              <a:r>
                <a:rPr lang="fr-FR" b="1" dirty="0" smtClean="0"/>
                <a:t>TP </a:t>
              </a:r>
            </a:p>
            <a:p>
              <a:pPr algn="ctr"/>
              <a:r>
                <a:rPr lang="fr-FR" b="1" dirty="0" smtClean="0"/>
                <a:t>UF5-</a:t>
              </a:r>
            </a:p>
            <a:p>
              <a:pPr algn="ctr"/>
              <a:r>
                <a:rPr lang="fr-FR" b="1" dirty="0" smtClean="0"/>
                <a:t>M6.2</a:t>
              </a:r>
            </a:p>
            <a:p>
              <a:pPr algn="ctr"/>
              <a:endParaRPr lang="fr-FR" b="1" dirty="0" smtClean="0"/>
            </a:p>
            <a:p>
              <a:pPr algn="ctr"/>
              <a:r>
                <a:rPr lang="fr-FR" b="1" dirty="0" smtClean="0"/>
                <a:t>C16</a:t>
              </a:r>
              <a:endParaRPr lang="fr-FR" b="1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973556" y="1027952"/>
            <a:ext cx="1223733" cy="5480560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52h cours UF4-M1.2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C8-C9</a:t>
            </a:r>
            <a:endParaRPr lang="fr-FR" b="1" dirty="0"/>
          </a:p>
        </p:txBody>
      </p:sp>
      <p:sp>
        <p:nvSpPr>
          <p:cNvPr id="21" name="Rectangle 20"/>
          <p:cNvSpPr/>
          <p:nvPr/>
        </p:nvSpPr>
        <p:spPr>
          <a:xfrm>
            <a:off x="2228865" y="1027952"/>
            <a:ext cx="715145" cy="54669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30h </a:t>
            </a:r>
          </a:p>
          <a:p>
            <a:pPr algn="ctr"/>
            <a:r>
              <a:rPr lang="fr-FR" b="1" dirty="0" smtClean="0"/>
              <a:t>TP</a:t>
            </a:r>
          </a:p>
          <a:p>
            <a:pPr algn="ctr"/>
            <a:r>
              <a:rPr lang="fr-FR" b="1" dirty="0" smtClean="0"/>
              <a:t> UF5-</a:t>
            </a:r>
          </a:p>
          <a:p>
            <a:pPr algn="ctr"/>
            <a:r>
              <a:rPr lang="fr-FR" b="1" dirty="0" smtClean="0"/>
              <a:t>M5.2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C15</a:t>
            </a:r>
            <a:endParaRPr lang="fr-FR" b="1" dirty="0"/>
          </a:p>
        </p:txBody>
      </p:sp>
      <p:sp>
        <p:nvSpPr>
          <p:cNvPr id="22" name="Rectangle 21"/>
          <p:cNvSpPr/>
          <p:nvPr/>
        </p:nvSpPr>
        <p:spPr>
          <a:xfrm>
            <a:off x="5172500" y="1022256"/>
            <a:ext cx="2713355" cy="5472608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120h </a:t>
            </a:r>
          </a:p>
          <a:p>
            <a:pPr algn="ctr"/>
            <a:r>
              <a:rPr lang="fr-FR" b="1" dirty="0" smtClean="0"/>
              <a:t>TP</a:t>
            </a:r>
          </a:p>
          <a:p>
            <a:pPr algn="ctr"/>
            <a:r>
              <a:rPr lang="fr-FR" b="1" dirty="0" smtClean="0"/>
              <a:t> UF6</a:t>
            </a:r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C17  C18  C19  C20  C21</a:t>
            </a:r>
          </a:p>
        </p:txBody>
      </p:sp>
      <p:sp>
        <p:nvSpPr>
          <p:cNvPr id="10" name="ZoneTexte 13"/>
          <p:cNvSpPr txBox="1"/>
          <p:nvPr/>
        </p:nvSpPr>
        <p:spPr>
          <a:xfrm>
            <a:off x="1086558" y="4180114"/>
            <a:ext cx="6799297" cy="239811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CCF1 U52: évaluation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des compétences C14 et C15.</a:t>
            </a:r>
          </a:p>
          <a:p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</a:t>
            </a:r>
            <a:r>
              <a:rPr lang="fr-FR" sz="1800" b="1" dirty="0">
                <a:solidFill>
                  <a:schemeClr val="bg1"/>
                </a:solidFill>
              </a:rPr>
              <a:t> 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définition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des interfaces entre les chaînes fonctionnelles, </a:t>
            </a:r>
            <a:endParaRPr lang="fr-FR" sz="18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fr-FR" sz="1800" b="1" dirty="0" smtClean="0">
                <a:solidFill>
                  <a:schemeClr val="bg1"/>
                </a:solidFill>
              </a:rPr>
              <a:t>- 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définition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 l’ergonomie et prise en compte de la sécurité,</a:t>
            </a:r>
          </a:p>
          <a:p>
            <a:pPr lvl="0" fontAlgn="base" hangingPunct="0">
              <a:buFontTx/>
              <a:buChar char="-"/>
            </a:pP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définition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des structures porteuses, des armoires et des carters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lvl="0" fontAlgn="base" hangingPunct="0">
              <a:buFontTx/>
              <a:buChar char="-"/>
            </a:pPr>
            <a:r>
              <a:rPr lang="fr-FR" sz="1800" b="1" dirty="0" smtClean="0">
                <a:solidFill>
                  <a:schemeClr val="bg1"/>
                </a:solidFill>
              </a:rPr>
              <a:t> 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choix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des pupitres, des éléments de contrôle commande, de dialogue et de communication,</a:t>
            </a:r>
          </a:p>
          <a:p>
            <a:pPr lvl="0" fontAlgn="base" hangingPunct="0"/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élaboration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 schémas d’implantation, de câblages et de raccordements.</a:t>
            </a:r>
          </a:p>
          <a:p>
            <a:endParaRPr lang="fr-FR" sz="1800" b="1" dirty="0">
              <a:solidFill>
                <a:schemeClr val="bg1"/>
              </a:solidFill>
            </a:endParaRPr>
          </a:p>
        </p:txBody>
      </p:sp>
      <p:sp>
        <p:nvSpPr>
          <p:cNvPr id="11" name="ZoneTexte 16"/>
          <p:cNvSpPr txBox="1"/>
          <p:nvPr/>
        </p:nvSpPr>
        <p:spPr>
          <a:xfrm>
            <a:off x="973555" y="4175161"/>
            <a:ext cx="6912299" cy="230832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 smtClean="0">
                <a:solidFill>
                  <a:schemeClr val="bg1"/>
                </a:solidFill>
              </a:rPr>
              <a:t>CCF2 U52: 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évaluation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 la compétence C16.</a:t>
            </a:r>
          </a:p>
          <a:p>
            <a:pPr>
              <a:buFontTx/>
              <a:buChar char="-"/>
            </a:pP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formalisation des modes de marches et d’arrêts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>
              <a:buFontTx/>
              <a:buChar char="-"/>
            </a:pP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paramétrage de la communication et définition des données échangées,</a:t>
            </a:r>
          </a:p>
          <a:p>
            <a:pPr lvl="0" fontAlgn="base" hangingPunct="0">
              <a:buFontTx/>
              <a:buChar char="-"/>
            </a:pP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définition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du dialogue homme 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système,</a:t>
            </a:r>
            <a:r>
              <a:rPr lang="fr-FR" sz="1800" b="1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endParaRPr lang="fr-FR" sz="1800" b="1" baseline="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fontAlgn="base" hangingPunct="0">
              <a:buFontTx/>
              <a:buChar char="-"/>
            </a:pPr>
            <a:r>
              <a:rPr lang="fr-FR" sz="1800" b="1" dirty="0" smtClean="0">
                <a:solidFill>
                  <a:schemeClr val="bg1"/>
                </a:solidFill>
              </a:rPr>
              <a:t> </a:t>
            </a:r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définition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du comportement détaillé de la commande,</a:t>
            </a:r>
          </a:p>
          <a:p>
            <a:pPr lvl="0" fontAlgn="base" hangingPunct="0"/>
            <a:r>
              <a:rPr lang="fr-F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vérification </a:t>
            </a:r>
            <a:r>
              <a:rPr lang="fr-FR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des performances du système virtuel complet par simulation.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973556" y="1007447"/>
            <a:ext cx="4353354" cy="5476037"/>
            <a:chOff x="973556" y="1007447"/>
            <a:chExt cx="4353354" cy="5476037"/>
          </a:xfrm>
        </p:grpSpPr>
        <p:sp>
          <p:nvSpPr>
            <p:cNvPr id="14" name="Rectangle 13"/>
            <p:cNvSpPr/>
            <p:nvPr/>
          </p:nvSpPr>
          <p:spPr>
            <a:xfrm>
              <a:off x="973556" y="1007447"/>
              <a:ext cx="1223733" cy="5476037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2351697" y="3916907"/>
              <a:ext cx="2975213" cy="1409486"/>
            </a:xfrm>
            <a:prstGeom prst="wedgeRoundRectCallout">
              <a:avLst>
                <a:gd name="adj1" fmla="val -71356"/>
                <a:gd name="adj2" fmla="val -40352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endParaRPr lang="fr-FR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UF4-M1.2 </a:t>
              </a: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: Conception d</a:t>
              </a:r>
              <a:r>
                <a:rPr lang="fr-FR" b="1" dirty="0" smtClean="0">
                  <a:solidFill>
                    <a:srgbClr val="000000"/>
                  </a:solidFill>
                  <a:ea typeface="Times New Roman" pitchFamily="18" charset="0"/>
                  <a:cs typeface="Arial" pitchFamily="34" charset="0"/>
                </a:rPr>
                <a:t>’</a:t>
              </a: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une architecture fonctionnelle et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informationnelle </a:t>
              </a:r>
              <a:r>
                <a:rPr lang="fr-FR" b="1" dirty="0" smtClean="0">
                  <a:solidFill>
                    <a:srgbClr val="000000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lang="fr-FR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730500" algn="l"/>
                </a:tabLst>
              </a:pPr>
              <a:endParaRPr lang="fr-F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2197289" y="1007446"/>
            <a:ext cx="4160279" cy="5487417"/>
            <a:chOff x="2197289" y="1007446"/>
            <a:chExt cx="4160279" cy="5487417"/>
          </a:xfrm>
        </p:grpSpPr>
        <p:sp>
          <p:nvSpPr>
            <p:cNvPr id="13" name="Rectangle 12"/>
            <p:cNvSpPr/>
            <p:nvPr/>
          </p:nvSpPr>
          <p:spPr>
            <a:xfrm>
              <a:off x="2197289" y="1007446"/>
              <a:ext cx="746721" cy="5487417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3185387" y="3916907"/>
              <a:ext cx="3172181" cy="1682090"/>
            </a:xfrm>
            <a:prstGeom prst="wedgeRoundRectCallout">
              <a:avLst>
                <a:gd name="adj1" fmla="val -68749"/>
                <a:gd name="adj2" fmla="val -28718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 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UF5-M5.2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: Définition, schémas d’implantation et de câblage des</a:t>
              </a:r>
            </a:p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constituants de contrôle commande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2971306" y="1007446"/>
            <a:ext cx="5817852" cy="5487418"/>
            <a:chOff x="2971306" y="1007446"/>
            <a:chExt cx="5817852" cy="5487418"/>
          </a:xfrm>
        </p:grpSpPr>
        <p:sp>
          <p:nvSpPr>
            <p:cNvPr id="12" name="Rectangle 11"/>
            <p:cNvSpPr/>
            <p:nvPr/>
          </p:nvSpPr>
          <p:spPr>
            <a:xfrm>
              <a:off x="2971306" y="1007446"/>
              <a:ext cx="2201194" cy="5487418"/>
            </a:xfrm>
            <a:prstGeom prst="rect">
              <a:avLst/>
            </a:prstGeom>
            <a:noFill/>
            <a:ln w="508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5326910" y="4175161"/>
              <a:ext cx="3462248" cy="1344306"/>
            </a:xfrm>
            <a:prstGeom prst="wedgeRoundRectCallout">
              <a:avLst>
                <a:gd name="adj1" fmla="val -72067"/>
                <a:gd name="adj2" fmla="val -39970"/>
                <a:gd name="adj3" fmla="val 16667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UF5-M6.2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: Spécification du comportement du contrôle commande et des échanges homme système </a:t>
              </a:r>
              <a:r>
                <a:rPr lang="fr-F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fr-F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743</Words>
  <Application>Microsoft Office PowerPoint</Application>
  <PresentationFormat>Affichage à l'écran (4:3)</PresentationFormat>
  <Paragraphs>421</Paragraphs>
  <Slides>7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JPD</dc:creator>
  <cp:lastModifiedBy>JPD</cp:lastModifiedBy>
  <cp:revision>57</cp:revision>
  <dcterms:created xsi:type="dcterms:W3CDTF">2011-05-17T14:30:01Z</dcterms:created>
  <dcterms:modified xsi:type="dcterms:W3CDTF">2011-11-07T17:27:36Z</dcterms:modified>
</cp:coreProperties>
</file>