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png" ContentType="image/png"/>
  <Default Extension="bin" ContentType="application/vnd.openxmlformats-officedocument.presentationml.printerSettings"/>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2" Type="http://schemas.openxmlformats.org/package/2006/relationships/metadata/core-properties" Target="docProps/core.xml"/><Relationship Id="rId3" Type="http://schemas.openxmlformats.org/officeDocument/2006/relationships/extended-properties" Target="docProps/app.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304" r:id="rId2"/>
    <p:sldId id="307" r:id="rId3"/>
    <p:sldId id="308" r:id="rId4"/>
    <p:sldId id="300" r:id="rId5"/>
    <p:sldId id="302" r:id="rId6"/>
    <p:sldId id="320" r:id="rId7"/>
    <p:sldId id="321" r:id="rId8"/>
    <p:sldId id="323" r:id="rId9"/>
    <p:sldId id="301" r:id="rId10"/>
    <p:sldId id="322" r:id="rId11"/>
    <p:sldId id="324" r:id="rId12"/>
    <p:sldId id="319" r:id="rId13"/>
    <p:sldId id="314" r:id="rId14"/>
    <p:sldId id="303" r:id="rId15"/>
    <p:sldId id="312" r:id="rId16"/>
    <p:sldId id="325" r:id="rId17"/>
    <p:sldId id="313" r:id="rId18"/>
    <p:sldId id="318" r:id="rId19"/>
  </p:sldIdLst>
  <p:sldSz cx="9144000" cy="6858000" type="screen4x3"/>
  <p:notesSz cx="7099300" cy="10234613"/>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4A5A7"/>
    <a:srgbClr val="009900"/>
    <a:srgbClr val="FF66FF"/>
    <a:srgbClr val="99FF99"/>
    <a:srgbClr val="996600"/>
    <a:srgbClr val="CCFFCC"/>
    <a:srgbClr val="CC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69" autoAdjust="0"/>
    <p:restoredTop sz="92204" autoAdjust="0"/>
  </p:normalViewPr>
  <p:slideViewPr>
    <p:cSldViewPr snapToGrid="0">
      <p:cViewPr varScale="1">
        <p:scale>
          <a:sx n="96" d="100"/>
          <a:sy n="96" d="100"/>
        </p:scale>
        <p:origin x="-1304" y="-104"/>
      </p:cViewPr>
      <p:guideLst>
        <p:guide orient="horz" pos="2148"/>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7" Type="http://schemas.openxmlformats.org/officeDocument/2006/relationships/slide" Target="slides/slide6.xml"/><Relationship Id="rId1" Type="http://schemas.openxmlformats.org/officeDocument/2006/relationships/slideMaster" Target="slideMasters/slideMaster1.xml"/><Relationship Id="rId24" Type="http://schemas.openxmlformats.org/officeDocument/2006/relationships/theme" Target="theme/theme1.xml"/><Relationship Id="rId25" Type="http://schemas.openxmlformats.org/officeDocument/2006/relationships/tableStyles" Target="tableStyles.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12" Type="http://schemas.openxmlformats.org/officeDocument/2006/relationships/slide" Target="slides/slide11.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3" Type="http://schemas.openxmlformats.org/officeDocument/2006/relationships/slide" Target="slides/slide2.xml"/><Relationship Id="rId14" Type="http://schemas.openxmlformats.org/officeDocument/2006/relationships/slide" Target="slides/slide13.xml"/><Relationship Id="rId23" Type="http://schemas.openxmlformats.org/officeDocument/2006/relationships/viewProps" Target="viewProps.xml"/><Relationship Id="rId4" Type="http://schemas.openxmlformats.org/officeDocument/2006/relationships/slide" Target="slides/slide3.xml"/><Relationship Id="rId11" Type="http://schemas.openxmlformats.org/officeDocument/2006/relationships/slide" Target="slides/slide10.xml"/><Relationship Id="rId6" Type="http://schemas.openxmlformats.org/officeDocument/2006/relationships/slide" Target="slides/slide5.xml"/><Relationship Id="rId16" Type="http://schemas.openxmlformats.org/officeDocument/2006/relationships/slide" Target="slides/slide15.xml"/><Relationship Id="rId5" Type="http://schemas.openxmlformats.org/officeDocument/2006/relationships/slide" Target="slides/slide4.xml"/><Relationship Id="rId15" Type="http://schemas.openxmlformats.org/officeDocument/2006/relationships/slide" Target="slides/slide14.xml"/><Relationship Id="rId19" Type="http://schemas.openxmlformats.org/officeDocument/2006/relationships/slide" Target="slides/slide18.xml"/><Relationship Id="rId20" Type="http://schemas.openxmlformats.org/officeDocument/2006/relationships/notesMaster" Target="notesMasters/notesMaster1.xml"/><Relationship Id="rId22" Type="http://schemas.openxmlformats.org/officeDocument/2006/relationships/presProps" Target="presProps.xml"/><Relationship Id="rId21" Type="http://schemas.openxmlformats.org/officeDocument/2006/relationships/printerSettings" Target="printerSettings/printerSettings1.bin"/><Relationship Id="rId2" Type="http://schemas.openxmlformats.org/officeDocument/2006/relationships/slide" Target="slides/slide1.xml"/></Relationships>
</file>

<file path=ppt/diagrams/colors1.xml><?xml version="1.0" encoding="utf-8"?>
<dgm:colorsDef xmlns:dgm="http://schemas.openxmlformats.org/drawingml/2006/diagram" xmlns:a="http://schemas.openxmlformats.org/drawingml/2006/main" uniqueId="urn:microsoft.com/office/officeart/2005/8/colors/colorful1#10">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93F6A4D-44C1-4C8D-B965-16B719889BC6}" type="doc">
      <dgm:prSet loTypeId="urn:microsoft.com/office/officeart/2005/8/layout/radial3" loCatId="relationship" qsTypeId="urn:microsoft.com/office/officeart/2005/8/quickstyle/3d9" qsCatId="3D" csTypeId="urn:microsoft.com/office/officeart/2005/8/colors/colorful1#10" csCatId="colorful" phldr="1"/>
      <dgm:spPr/>
      <dgm:t>
        <a:bodyPr/>
        <a:lstStyle/>
        <a:p>
          <a:endParaRPr lang="fr-FR"/>
        </a:p>
      </dgm:t>
    </dgm:pt>
    <dgm:pt modelId="{1AB43984-65AF-4A8D-B746-286E9ACDB2EE}">
      <dgm:prSet phldrT="[Texte]" custT="1"/>
      <dgm:spPr>
        <a:solidFill>
          <a:srgbClr val="FFC000">
            <a:alpha val="89000"/>
          </a:srgbClr>
        </a:solidFill>
        <a:sp3d extrusionH="152400" prstMaterial="matte">
          <a:bevelT w="165100" h="152400"/>
          <a:bevelB/>
        </a:sp3d>
      </dgm:spPr>
      <dgm:t>
        <a:bodyPr>
          <a:sp3d extrusionH="28000" prstMaterial="matte"/>
        </a:bodyPr>
        <a:lstStyle/>
        <a:p>
          <a:r>
            <a:rPr lang="fr-FR"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TC</a:t>
          </a:r>
          <a:endParaRPr lang="fr-FR" sz="2800" dirty="0"/>
        </a:p>
      </dgm:t>
    </dgm:pt>
    <dgm:pt modelId="{DFC0DC3B-93C9-4208-AF73-5B1A8ACA36BD}" type="parTrans" cxnId="{BBE369C4-CBFA-4E67-B467-8AE84F69784B}">
      <dgm:prSet/>
      <dgm:spPr/>
      <dgm:t>
        <a:bodyPr/>
        <a:lstStyle/>
        <a:p>
          <a:endParaRPr lang="fr-FR"/>
        </a:p>
      </dgm:t>
    </dgm:pt>
    <dgm:pt modelId="{3B4FEDE8-4A51-403A-BC24-ED8E9C058847}" type="sibTrans" cxnId="{BBE369C4-CBFA-4E67-B467-8AE84F69784B}">
      <dgm:prSet/>
      <dgm:spPr/>
      <dgm:t>
        <a:bodyPr/>
        <a:lstStyle/>
        <a:p>
          <a:endParaRPr lang="fr-FR"/>
        </a:p>
      </dgm:t>
    </dgm:pt>
    <dgm:pt modelId="{4804A5FE-A217-4151-91AC-E454CE967F48}">
      <dgm:prSet phldrT="[Texte]"/>
      <dgm:spPr>
        <a:solidFill>
          <a:srgbClr val="996600">
            <a:alpha val="70000"/>
          </a:srgbClr>
        </a:solidFill>
        <a:sp3d extrusionH="152400" prstMaterial="matte">
          <a:bevelT/>
          <a:bevelB/>
        </a:sp3d>
      </dgm:spPr>
      <dgm:t>
        <a:bodyPr>
          <a:sp3d extrusionH="28000" prstMaterial="matte"/>
        </a:bodyPr>
        <a:lstStyle/>
        <a:p>
          <a:pPr algn="ctr"/>
          <a:r>
            <a:rPr lang="fr-FR" dirty="0" smtClean="0">
              <a:solidFill>
                <a:schemeClr val="bg1"/>
              </a:solidFill>
            </a:rPr>
            <a:t>AC</a:t>
          </a:r>
          <a:endParaRPr lang="fr-FR" dirty="0">
            <a:solidFill>
              <a:schemeClr val="bg1"/>
            </a:solidFill>
          </a:endParaRPr>
        </a:p>
      </dgm:t>
    </dgm:pt>
    <dgm:pt modelId="{1B767535-9309-4598-AFD6-EB739CAAE9DD}" type="parTrans" cxnId="{1AA26B8D-7B5B-4A31-993D-424F44B49EA4}">
      <dgm:prSet/>
      <dgm:spPr/>
      <dgm:t>
        <a:bodyPr/>
        <a:lstStyle/>
        <a:p>
          <a:endParaRPr lang="fr-FR"/>
        </a:p>
      </dgm:t>
    </dgm:pt>
    <dgm:pt modelId="{B0D1CBF1-86CF-4885-BE94-8FCE4480A6A6}" type="sibTrans" cxnId="{1AA26B8D-7B5B-4A31-993D-424F44B49EA4}">
      <dgm:prSet/>
      <dgm:spPr/>
      <dgm:t>
        <a:bodyPr/>
        <a:lstStyle/>
        <a:p>
          <a:endParaRPr lang="fr-FR"/>
        </a:p>
      </dgm:t>
    </dgm:pt>
    <dgm:pt modelId="{4926CE01-9CA1-4DEA-82BF-6F23084AF490}">
      <dgm:prSet phldrT="[Texte]"/>
      <dgm:spPr>
        <a:solidFill>
          <a:srgbClr val="C00000">
            <a:alpha val="70000"/>
          </a:srgbClr>
        </a:solidFill>
        <a:sp3d extrusionH="152400" prstMaterial="matte">
          <a:bevelT/>
        </a:sp3d>
      </dgm:spPr>
      <dgm:t>
        <a:bodyPr>
          <a:sp3d extrusionH="28000" prstMaterial="matte"/>
        </a:bodyPr>
        <a:lstStyle/>
        <a:p>
          <a:r>
            <a:rPr lang="fr-FR" dirty="0" smtClean="0">
              <a:solidFill>
                <a:schemeClr val="bg1"/>
              </a:solidFill>
            </a:rPr>
            <a:t>ITEC</a:t>
          </a:r>
          <a:endParaRPr lang="fr-FR" dirty="0">
            <a:solidFill>
              <a:schemeClr val="bg1"/>
            </a:solidFill>
          </a:endParaRPr>
        </a:p>
      </dgm:t>
    </dgm:pt>
    <dgm:pt modelId="{7A2B798C-C61A-46B6-8DC4-D5CDDEDEAE17}" type="parTrans" cxnId="{DFD5109A-EF76-4DDE-A7C5-DEAD176B0F2B}">
      <dgm:prSet/>
      <dgm:spPr/>
      <dgm:t>
        <a:bodyPr/>
        <a:lstStyle/>
        <a:p>
          <a:endParaRPr lang="fr-FR"/>
        </a:p>
      </dgm:t>
    </dgm:pt>
    <dgm:pt modelId="{4B81E765-D986-405A-93FC-672512F2747F}" type="sibTrans" cxnId="{DFD5109A-EF76-4DDE-A7C5-DEAD176B0F2B}">
      <dgm:prSet/>
      <dgm:spPr/>
      <dgm:t>
        <a:bodyPr/>
        <a:lstStyle/>
        <a:p>
          <a:endParaRPr lang="fr-FR"/>
        </a:p>
      </dgm:t>
    </dgm:pt>
    <dgm:pt modelId="{4BBD1B2B-3613-42DD-89BF-B3B1871A0264}">
      <dgm:prSet phldrT="[Texte]"/>
      <dgm:spPr>
        <a:solidFill>
          <a:srgbClr val="00B050">
            <a:alpha val="70000"/>
          </a:srgbClr>
        </a:solidFill>
        <a:sp3d extrusionH="152400" prstMaterial="matte">
          <a:bevelT/>
          <a:bevelB/>
        </a:sp3d>
      </dgm:spPr>
      <dgm:t>
        <a:bodyPr>
          <a:sp3d extrusionH="28000" prstMaterial="matte"/>
        </a:bodyPr>
        <a:lstStyle/>
        <a:p>
          <a:r>
            <a:rPr lang="fr-FR" dirty="0" smtClean="0">
              <a:solidFill>
                <a:schemeClr val="bg1"/>
              </a:solidFill>
            </a:rPr>
            <a:t>EE</a:t>
          </a:r>
          <a:endParaRPr lang="fr-FR" dirty="0">
            <a:solidFill>
              <a:schemeClr val="bg1"/>
            </a:solidFill>
          </a:endParaRPr>
        </a:p>
      </dgm:t>
    </dgm:pt>
    <dgm:pt modelId="{DF674978-018C-431C-8636-5F878D6F89C5}" type="parTrans" cxnId="{CB7C8BD2-B748-43C0-AB4A-462960123F3B}">
      <dgm:prSet/>
      <dgm:spPr/>
      <dgm:t>
        <a:bodyPr/>
        <a:lstStyle/>
        <a:p>
          <a:endParaRPr lang="fr-FR"/>
        </a:p>
      </dgm:t>
    </dgm:pt>
    <dgm:pt modelId="{D4CB96CC-BC00-4AA3-9304-F963E307AF40}" type="sibTrans" cxnId="{CB7C8BD2-B748-43C0-AB4A-462960123F3B}">
      <dgm:prSet/>
      <dgm:spPr/>
      <dgm:t>
        <a:bodyPr/>
        <a:lstStyle/>
        <a:p>
          <a:endParaRPr lang="fr-FR"/>
        </a:p>
      </dgm:t>
    </dgm:pt>
    <dgm:pt modelId="{880D83BF-6C80-4524-BB8A-418DEF1D1D64}">
      <dgm:prSet phldrT="[Texte]"/>
      <dgm:spPr>
        <a:solidFill>
          <a:srgbClr val="00B0F0">
            <a:alpha val="62000"/>
          </a:srgbClr>
        </a:solidFill>
        <a:sp3d extrusionH="152400" prstMaterial="matte">
          <a:bevelT/>
          <a:bevelB/>
          <a:extrusionClr>
            <a:srgbClr val="00B0F0"/>
          </a:extrusionClr>
        </a:sp3d>
      </dgm:spPr>
      <dgm:t>
        <a:bodyPr>
          <a:sp3d extrusionH="28000" prstMaterial="matte"/>
        </a:bodyPr>
        <a:lstStyle/>
        <a:p>
          <a:r>
            <a:rPr lang="fr-FR" dirty="0" smtClean="0">
              <a:solidFill>
                <a:schemeClr val="bg1"/>
              </a:solidFill>
            </a:rPr>
            <a:t>SIN</a:t>
          </a:r>
          <a:endParaRPr lang="fr-FR" dirty="0">
            <a:solidFill>
              <a:schemeClr val="bg1"/>
            </a:solidFill>
          </a:endParaRPr>
        </a:p>
      </dgm:t>
    </dgm:pt>
    <dgm:pt modelId="{F30E1F1F-DAC0-4857-BCFD-BEB9F42053FE}" type="parTrans" cxnId="{BEDD568E-E0B5-496D-9D04-191FA2FC7970}">
      <dgm:prSet/>
      <dgm:spPr/>
      <dgm:t>
        <a:bodyPr/>
        <a:lstStyle/>
        <a:p>
          <a:endParaRPr lang="fr-FR"/>
        </a:p>
      </dgm:t>
    </dgm:pt>
    <dgm:pt modelId="{356B8C84-875A-4528-BCCC-85D3B4D40F9E}" type="sibTrans" cxnId="{BEDD568E-E0B5-496D-9D04-191FA2FC7970}">
      <dgm:prSet/>
      <dgm:spPr/>
      <dgm:t>
        <a:bodyPr/>
        <a:lstStyle/>
        <a:p>
          <a:endParaRPr lang="fr-FR"/>
        </a:p>
      </dgm:t>
    </dgm:pt>
    <dgm:pt modelId="{578FDF12-755A-43EF-ADB8-36D12EDF88FB}" type="pres">
      <dgm:prSet presAssocID="{C93F6A4D-44C1-4C8D-B965-16B719889BC6}" presName="composite" presStyleCnt="0">
        <dgm:presLayoutVars>
          <dgm:chMax val="1"/>
          <dgm:dir/>
          <dgm:resizeHandles val="exact"/>
        </dgm:presLayoutVars>
      </dgm:prSet>
      <dgm:spPr/>
      <dgm:t>
        <a:bodyPr/>
        <a:lstStyle/>
        <a:p>
          <a:endParaRPr lang="fr-FR"/>
        </a:p>
      </dgm:t>
    </dgm:pt>
    <dgm:pt modelId="{F066560E-3D2E-45FD-B707-B66EDABCDEE0}" type="pres">
      <dgm:prSet presAssocID="{C93F6A4D-44C1-4C8D-B965-16B719889BC6}" presName="radial" presStyleCnt="0">
        <dgm:presLayoutVars>
          <dgm:animLvl val="ctr"/>
        </dgm:presLayoutVars>
      </dgm:prSet>
      <dgm:spPr/>
    </dgm:pt>
    <dgm:pt modelId="{9616A067-5BD1-4287-B77B-75DF513985D5}" type="pres">
      <dgm:prSet presAssocID="{1AB43984-65AF-4A8D-B746-286E9ACDB2EE}" presName="centerShape" presStyleLbl="vennNode1" presStyleIdx="0" presStyleCnt="5" custScaleX="123141" custScaleY="123141" custLinFactNeighborX="179" custLinFactNeighborY="716"/>
      <dgm:spPr/>
      <dgm:t>
        <a:bodyPr/>
        <a:lstStyle/>
        <a:p>
          <a:endParaRPr lang="fr-FR"/>
        </a:p>
      </dgm:t>
    </dgm:pt>
    <dgm:pt modelId="{9EFA5D10-59F7-4E84-8A65-382564C60EF0}" type="pres">
      <dgm:prSet presAssocID="{4804A5FE-A217-4151-91AC-E454CE967F48}" presName="node" presStyleLbl="vennNode1" presStyleIdx="1" presStyleCnt="5">
        <dgm:presLayoutVars>
          <dgm:bulletEnabled val="1"/>
        </dgm:presLayoutVars>
      </dgm:prSet>
      <dgm:spPr/>
      <dgm:t>
        <a:bodyPr/>
        <a:lstStyle/>
        <a:p>
          <a:endParaRPr lang="fr-FR"/>
        </a:p>
      </dgm:t>
    </dgm:pt>
    <dgm:pt modelId="{5B277904-0A9A-4BF0-81AB-414D0DA34BAE}" type="pres">
      <dgm:prSet presAssocID="{4926CE01-9CA1-4DEA-82BF-6F23084AF490}" presName="node" presStyleLbl="vennNode1" presStyleIdx="2" presStyleCnt="5">
        <dgm:presLayoutVars>
          <dgm:bulletEnabled val="1"/>
        </dgm:presLayoutVars>
      </dgm:prSet>
      <dgm:spPr/>
      <dgm:t>
        <a:bodyPr/>
        <a:lstStyle/>
        <a:p>
          <a:endParaRPr lang="fr-FR"/>
        </a:p>
      </dgm:t>
    </dgm:pt>
    <dgm:pt modelId="{0B353363-83EE-4C41-A7A9-34F535703C87}" type="pres">
      <dgm:prSet presAssocID="{4BBD1B2B-3613-42DD-89BF-B3B1871A0264}" presName="node" presStyleLbl="vennNode1" presStyleIdx="3" presStyleCnt="5">
        <dgm:presLayoutVars>
          <dgm:bulletEnabled val="1"/>
        </dgm:presLayoutVars>
      </dgm:prSet>
      <dgm:spPr/>
      <dgm:t>
        <a:bodyPr/>
        <a:lstStyle/>
        <a:p>
          <a:endParaRPr lang="fr-FR"/>
        </a:p>
      </dgm:t>
    </dgm:pt>
    <dgm:pt modelId="{ADEA6DFF-4A60-40DE-90A7-6042E01BB535}" type="pres">
      <dgm:prSet presAssocID="{880D83BF-6C80-4524-BB8A-418DEF1D1D64}" presName="node" presStyleLbl="vennNode1" presStyleIdx="4" presStyleCnt="5" custRadScaleRad="101513" custRadScaleInc="-3429">
        <dgm:presLayoutVars>
          <dgm:bulletEnabled val="1"/>
        </dgm:presLayoutVars>
      </dgm:prSet>
      <dgm:spPr/>
      <dgm:t>
        <a:bodyPr/>
        <a:lstStyle/>
        <a:p>
          <a:endParaRPr lang="fr-FR"/>
        </a:p>
      </dgm:t>
    </dgm:pt>
  </dgm:ptLst>
  <dgm:cxnLst>
    <dgm:cxn modelId="{1AA26B8D-7B5B-4A31-993D-424F44B49EA4}" srcId="{1AB43984-65AF-4A8D-B746-286E9ACDB2EE}" destId="{4804A5FE-A217-4151-91AC-E454CE967F48}" srcOrd="0" destOrd="0" parTransId="{1B767535-9309-4598-AFD6-EB739CAAE9DD}" sibTransId="{B0D1CBF1-86CF-4885-BE94-8FCE4480A6A6}"/>
    <dgm:cxn modelId="{1D51ACC8-C8BA-2246-B787-FE8D2F9936B0}" type="presOf" srcId="{C93F6A4D-44C1-4C8D-B965-16B719889BC6}" destId="{578FDF12-755A-43EF-ADB8-36D12EDF88FB}" srcOrd="0" destOrd="0" presId="urn:microsoft.com/office/officeart/2005/8/layout/radial3"/>
    <dgm:cxn modelId="{CB7C8BD2-B748-43C0-AB4A-462960123F3B}" srcId="{1AB43984-65AF-4A8D-B746-286E9ACDB2EE}" destId="{4BBD1B2B-3613-42DD-89BF-B3B1871A0264}" srcOrd="2" destOrd="0" parTransId="{DF674978-018C-431C-8636-5F878D6F89C5}" sibTransId="{D4CB96CC-BC00-4AA3-9304-F963E307AF40}"/>
    <dgm:cxn modelId="{EFA47A03-BDE2-5F42-B76E-F3162C648C1E}" type="presOf" srcId="{4804A5FE-A217-4151-91AC-E454CE967F48}" destId="{9EFA5D10-59F7-4E84-8A65-382564C60EF0}" srcOrd="0" destOrd="0" presId="urn:microsoft.com/office/officeart/2005/8/layout/radial3"/>
    <dgm:cxn modelId="{BBE369C4-CBFA-4E67-B467-8AE84F69784B}" srcId="{C93F6A4D-44C1-4C8D-B965-16B719889BC6}" destId="{1AB43984-65AF-4A8D-B746-286E9ACDB2EE}" srcOrd="0" destOrd="0" parTransId="{DFC0DC3B-93C9-4208-AF73-5B1A8ACA36BD}" sibTransId="{3B4FEDE8-4A51-403A-BC24-ED8E9C058847}"/>
    <dgm:cxn modelId="{AD51D782-6B65-694E-9A06-19B404EC16C8}" type="presOf" srcId="{880D83BF-6C80-4524-BB8A-418DEF1D1D64}" destId="{ADEA6DFF-4A60-40DE-90A7-6042E01BB535}" srcOrd="0" destOrd="0" presId="urn:microsoft.com/office/officeart/2005/8/layout/radial3"/>
    <dgm:cxn modelId="{BEDD568E-E0B5-496D-9D04-191FA2FC7970}" srcId="{1AB43984-65AF-4A8D-B746-286E9ACDB2EE}" destId="{880D83BF-6C80-4524-BB8A-418DEF1D1D64}" srcOrd="3" destOrd="0" parTransId="{F30E1F1F-DAC0-4857-BCFD-BEB9F42053FE}" sibTransId="{356B8C84-875A-4528-BCCC-85D3B4D40F9E}"/>
    <dgm:cxn modelId="{7A000A7C-ED72-4C43-8DFB-7BE4356EC853}" type="presOf" srcId="{4BBD1B2B-3613-42DD-89BF-B3B1871A0264}" destId="{0B353363-83EE-4C41-A7A9-34F535703C87}" srcOrd="0" destOrd="0" presId="urn:microsoft.com/office/officeart/2005/8/layout/radial3"/>
    <dgm:cxn modelId="{5CAA8361-4AC3-414A-AC75-C5F5EE56BD00}" type="presOf" srcId="{1AB43984-65AF-4A8D-B746-286E9ACDB2EE}" destId="{9616A067-5BD1-4287-B77B-75DF513985D5}" srcOrd="0" destOrd="0" presId="urn:microsoft.com/office/officeart/2005/8/layout/radial3"/>
    <dgm:cxn modelId="{83EBFCF3-D0BB-C948-82CB-BEC70A7229D7}" type="presOf" srcId="{4926CE01-9CA1-4DEA-82BF-6F23084AF490}" destId="{5B277904-0A9A-4BF0-81AB-414D0DA34BAE}" srcOrd="0" destOrd="0" presId="urn:microsoft.com/office/officeart/2005/8/layout/radial3"/>
    <dgm:cxn modelId="{DFD5109A-EF76-4DDE-A7C5-DEAD176B0F2B}" srcId="{1AB43984-65AF-4A8D-B746-286E9ACDB2EE}" destId="{4926CE01-9CA1-4DEA-82BF-6F23084AF490}" srcOrd="1" destOrd="0" parTransId="{7A2B798C-C61A-46B6-8DC4-D5CDDEDEAE17}" sibTransId="{4B81E765-D986-405A-93FC-672512F2747F}"/>
    <dgm:cxn modelId="{C777FA0E-D717-2E41-9FC8-58A06AF60A43}" type="presParOf" srcId="{578FDF12-755A-43EF-ADB8-36D12EDF88FB}" destId="{F066560E-3D2E-45FD-B707-B66EDABCDEE0}" srcOrd="0" destOrd="0" presId="urn:microsoft.com/office/officeart/2005/8/layout/radial3"/>
    <dgm:cxn modelId="{736B9970-586E-884D-BA15-BD531C400460}" type="presParOf" srcId="{F066560E-3D2E-45FD-B707-B66EDABCDEE0}" destId="{9616A067-5BD1-4287-B77B-75DF513985D5}" srcOrd="0" destOrd="0" presId="urn:microsoft.com/office/officeart/2005/8/layout/radial3"/>
    <dgm:cxn modelId="{F1E4B00B-FD92-A743-9DF0-46B1E567B5F0}" type="presParOf" srcId="{F066560E-3D2E-45FD-B707-B66EDABCDEE0}" destId="{9EFA5D10-59F7-4E84-8A65-382564C60EF0}" srcOrd="1" destOrd="0" presId="urn:microsoft.com/office/officeart/2005/8/layout/radial3"/>
    <dgm:cxn modelId="{53685809-6FB8-264F-BAB8-2026F5D4503D}" type="presParOf" srcId="{F066560E-3D2E-45FD-B707-B66EDABCDEE0}" destId="{5B277904-0A9A-4BF0-81AB-414D0DA34BAE}" srcOrd="2" destOrd="0" presId="urn:microsoft.com/office/officeart/2005/8/layout/radial3"/>
    <dgm:cxn modelId="{36AB9F40-E067-ED4E-8570-7D149C943622}" type="presParOf" srcId="{F066560E-3D2E-45FD-B707-B66EDABCDEE0}" destId="{0B353363-83EE-4C41-A7A9-34F535703C87}" srcOrd="3" destOrd="0" presId="urn:microsoft.com/office/officeart/2005/8/layout/radial3"/>
    <dgm:cxn modelId="{8D4CA896-CE65-0147-B210-D8FE8BB3D574}" type="presParOf" srcId="{F066560E-3D2E-45FD-B707-B66EDABCDEE0}" destId="{ADEA6DFF-4A60-40DE-90A7-6042E01BB535}" srcOrd="4" destOrd="0" presId="urn:microsoft.com/office/officeart/2005/8/layout/radial3"/>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93F6A4D-44C1-4C8D-B965-16B719889BC6}" type="doc">
      <dgm:prSet loTypeId="urn:microsoft.com/office/officeart/2005/8/layout/radial3" loCatId="relationship" qsTypeId="urn:microsoft.com/office/officeart/2005/8/quickstyle/3d9" qsCatId="3D" csTypeId="urn:microsoft.com/office/officeart/2005/8/colors/colorful1#11" csCatId="colorful" phldr="1"/>
      <dgm:spPr/>
      <dgm:t>
        <a:bodyPr/>
        <a:lstStyle/>
        <a:p>
          <a:endParaRPr lang="fr-FR"/>
        </a:p>
      </dgm:t>
    </dgm:pt>
    <dgm:pt modelId="{1AB43984-65AF-4A8D-B746-286E9ACDB2EE}">
      <dgm:prSet phldrT="[Texte]" custT="1"/>
      <dgm:spPr>
        <a:solidFill>
          <a:schemeClr val="accent6">
            <a:lumMod val="75000"/>
            <a:alpha val="88000"/>
          </a:schemeClr>
        </a:solidFill>
        <a:sp3d extrusionH="152400" prstMaterial="matte">
          <a:bevelT w="165100" h="152400"/>
          <a:bevelB/>
        </a:sp3d>
      </dgm:spPr>
      <dgm:t>
        <a:bodyPr>
          <a:sp3d extrusionH="28000" prstMaterial="matte"/>
        </a:bodyPr>
        <a:lstStyle/>
        <a:p>
          <a:r>
            <a:rPr lang="fr-FR" sz="2400" dirty="0" smtClean="0">
              <a:solidFill>
                <a:schemeClr val="bg1"/>
              </a:solidFill>
            </a:rPr>
            <a:t>S</a:t>
          </a:r>
          <a:endParaRPr lang="fr-FR" sz="2400" dirty="0">
            <a:solidFill>
              <a:schemeClr val="bg1"/>
            </a:solidFill>
          </a:endParaRPr>
        </a:p>
      </dgm:t>
    </dgm:pt>
    <dgm:pt modelId="{DFC0DC3B-93C9-4208-AF73-5B1A8ACA36BD}" type="parTrans" cxnId="{BBE369C4-CBFA-4E67-B467-8AE84F69784B}">
      <dgm:prSet/>
      <dgm:spPr/>
      <dgm:t>
        <a:bodyPr/>
        <a:lstStyle/>
        <a:p>
          <a:endParaRPr lang="fr-FR"/>
        </a:p>
      </dgm:t>
    </dgm:pt>
    <dgm:pt modelId="{3B4FEDE8-4A51-403A-BC24-ED8E9C058847}" type="sibTrans" cxnId="{BBE369C4-CBFA-4E67-B467-8AE84F69784B}">
      <dgm:prSet/>
      <dgm:spPr/>
      <dgm:t>
        <a:bodyPr/>
        <a:lstStyle/>
        <a:p>
          <a:endParaRPr lang="fr-FR"/>
        </a:p>
      </dgm:t>
    </dgm:pt>
    <dgm:pt modelId="{4BBD1B2B-3613-42DD-89BF-B3B1871A0264}">
      <dgm:prSet phldrT="[Texte]"/>
      <dgm:spPr>
        <a:solidFill>
          <a:schemeClr val="accent5">
            <a:lumMod val="75000"/>
          </a:schemeClr>
        </a:solidFill>
        <a:sp3d extrusionH="152400" prstMaterial="matte">
          <a:bevelT/>
        </a:sp3d>
      </dgm:spPr>
      <dgm:t>
        <a:bodyPr>
          <a:sp3d extrusionH="28000" prstMaterial="matte"/>
        </a:bodyPr>
        <a:lstStyle/>
        <a:p>
          <a:r>
            <a:rPr lang="fr-FR" dirty="0" smtClean="0">
              <a:solidFill>
                <a:schemeClr val="bg1"/>
              </a:solidFill>
            </a:rPr>
            <a:t>SI</a:t>
          </a:r>
          <a:endParaRPr lang="fr-FR" dirty="0">
            <a:solidFill>
              <a:schemeClr val="bg1"/>
            </a:solidFill>
          </a:endParaRPr>
        </a:p>
      </dgm:t>
    </dgm:pt>
    <dgm:pt modelId="{DF674978-018C-431C-8636-5F878D6F89C5}" type="parTrans" cxnId="{CB7C8BD2-B748-43C0-AB4A-462960123F3B}">
      <dgm:prSet/>
      <dgm:spPr/>
      <dgm:t>
        <a:bodyPr/>
        <a:lstStyle/>
        <a:p>
          <a:endParaRPr lang="fr-FR"/>
        </a:p>
      </dgm:t>
    </dgm:pt>
    <dgm:pt modelId="{D4CB96CC-BC00-4AA3-9304-F963E307AF40}" type="sibTrans" cxnId="{CB7C8BD2-B748-43C0-AB4A-462960123F3B}">
      <dgm:prSet/>
      <dgm:spPr/>
      <dgm:t>
        <a:bodyPr/>
        <a:lstStyle/>
        <a:p>
          <a:endParaRPr lang="fr-FR"/>
        </a:p>
      </dgm:t>
    </dgm:pt>
    <dgm:pt modelId="{880D83BF-6C80-4524-BB8A-418DEF1D1D64}">
      <dgm:prSet phldrT="[Texte]"/>
      <dgm:spPr>
        <a:solidFill>
          <a:schemeClr val="accent2">
            <a:lumMod val="60000"/>
            <a:lumOff val="40000"/>
          </a:schemeClr>
        </a:solidFill>
        <a:sp3d extrusionH="139700" prstMaterial="matte">
          <a:bevelT/>
          <a:extrusionClr>
            <a:schemeClr val="accent6">
              <a:lumMod val="60000"/>
              <a:lumOff val="40000"/>
            </a:schemeClr>
          </a:extrusionClr>
          <a:contourClr>
            <a:schemeClr val="accent6">
              <a:lumMod val="60000"/>
              <a:lumOff val="40000"/>
            </a:schemeClr>
          </a:contourClr>
        </a:sp3d>
      </dgm:spPr>
      <dgm:t>
        <a:bodyPr>
          <a:sp3d extrusionH="28000" prstMaterial="matte"/>
        </a:bodyPr>
        <a:lstStyle/>
        <a:p>
          <a:r>
            <a:rPr lang="fr-FR" dirty="0" smtClean="0">
              <a:solidFill>
                <a:schemeClr val="bg1"/>
              </a:solidFill>
            </a:rPr>
            <a:t>SVT</a:t>
          </a:r>
          <a:endParaRPr lang="fr-FR" dirty="0">
            <a:solidFill>
              <a:schemeClr val="bg1"/>
            </a:solidFill>
          </a:endParaRPr>
        </a:p>
      </dgm:t>
    </dgm:pt>
    <dgm:pt modelId="{F30E1F1F-DAC0-4857-BCFD-BEB9F42053FE}" type="parTrans" cxnId="{BEDD568E-E0B5-496D-9D04-191FA2FC7970}">
      <dgm:prSet/>
      <dgm:spPr/>
      <dgm:t>
        <a:bodyPr/>
        <a:lstStyle/>
        <a:p>
          <a:endParaRPr lang="fr-FR"/>
        </a:p>
      </dgm:t>
    </dgm:pt>
    <dgm:pt modelId="{356B8C84-875A-4528-BCCC-85D3B4D40F9E}" type="sibTrans" cxnId="{BEDD568E-E0B5-496D-9D04-191FA2FC7970}">
      <dgm:prSet/>
      <dgm:spPr/>
      <dgm:t>
        <a:bodyPr/>
        <a:lstStyle/>
        <a:p>
          <a:endParaRPr lang="fr-FR"/>
        </a:p>
      </dgm:t>
    </dgm:pt>
    <dgm:pt modelId="{578FDF12-755A-43EF-ADB8-36D12EDF88FB}" type="pres">
      <dgm:prSet presAssocID="{C93F6A4D-44C1-4C8D-B965-16B719889BC6}" presName="composite" presStyleCnt="0">
        <dgm:presLayoutVars>
          <dgm:chMax val="1"/>
          <dgm:dir/>
          <dgm:resizeHandles val="exact"/>
        </dgm:presLayoutVars>
      </dgm:prSet>
      <dgm:spPr/>
      <dgm:t>
        <a:bodyPr/>
        <a:lstStyle/>
        <a:p>
          <a:endParaRPr lang="fr-FR"/>
        </a:p>
      </dgm:t>
    </dgm:pt>
    <dgm:pt modelId="{F066560E-3D2E-45FD-B707-B66EDABCDEE0}" type="pres">
      <dgm:prSet presAssocID="{C93F6A4D-44C1-4C8D-B965-16B719889BC6}" presName="radial" presStyleCnt="0">
        <dgm:presLayoutVars>
          <dgm:animLvl val="ctr"/>
        </dgm:presLayoutVars>
      </dgm:prSet>
      <dgm:spPr/>
    </dgm:pt>
    <dgm:pt modelId="{9616A067-5BD1-4287-B77B-75DF513985D5}" type="pres">
      <dgm:prSet presAssocID="{1AB43984-65AF-4A8D-B746-286E9ACDB2EE}" presName="centerShape" presStyleLbl="vennNode1" presStyleIdx="0" presStyleCnt="3" custScaleX="123141" custScaleY="123141" custLinFactNeighborX="179" custLinFactNeighborY="716"/>
      <dgm:spPr/>
      <dgm:t>
        <a:bodyPr/>
        <a:lstStyle/>
        <a:p>
          <a:endParaRPr lang="fr-FR"/>
        </a:p>
      </dgm:t>
    </dgm:pt>
    <dgm:pt modelId="{0B353363-83EE-4C41-A7A9-34F535703C87}" type="pres">
      <dgm:prSet presAssocID="{4BBD1B2B-3613-42DD-89BF-B3B1871A0264}" presName="node" presStyleLbl="vennNode1" presStyleIdx="1" presStyleCnt="3" custScaleX="141794" custScaleY="141794" custRadScaleRad="108932" custRadScaleInc="-27380">
        <dgm:presLayoutVars>
          <dgm:bulletEnabled val="1"/>
        </dgm:presLayoutVars>
      </dgm:prSet>
      <dgm:spPr/>
      <dgm:t>
        <a:bodyPr/>
        <a:lstStyle/>
        <a:p>
          <a:endParaRPr lang="fr-FR"/>
        </a:p>
      </dgm:t>
    </dgm:pt>
    <dgm:pt modelId="{ADEA6DFF-4A60-40DE-90A7-6042E01BB535}" type="pres">
      <dgm:prSet presAssocID="{880D83BF-6C80-4524-BB8A-418DEF1D1D64}" presName="node" presStyleLbl="vennNode1" presStyleIdx="2" presStyleCnt="3" custScaleX="141794" custScaleY="141794" custRadScaleRad="108980" custRadScaleInc="-30744">
        <dgm:presLayoutVars>
          <dgm:bulletEnabled val="1"/>
        </dgm:presLayoutVars>
      </dgm:prSet>
      <dgm:spPr/>
      <dgm:t>
        <a:bodyPr/>
        <a:lstStyle/>
        <a:p>
          <a:endParaRPr lang="fr-FR"/>
        </a:p>
      </dgm:t>
    </dgm:pt>
  </dgm:ptLst>
  <dgm:cxnLst>
    <dgm:cxn modelId="{CB7C8BD2-B748-43C0-AB4A-462960123F3B}" srcId="{1AB43984-65AF-4A8D-B746-286E9ACDB2EE}" destId="{4BBD1B2B-3613-42DD-89BF-B3B1871A0264}" srcOrd="0" destOrd="0" parTransId="{DF674978-018C-431C-8636-5F878D6F89C5}" sibTransId="{D4CB96CC-BC00-4AA3-9304-F963E307AF40}"/>
    <dgm:cxn modelId="{BBE369C4-CBFA-4E67-B467-8AE84F69784B}" srcId="{C93F6A4D-44C1-4C8D-B965-16B719889BC6}" destId="{1AB43984-65AF-4A8D-B746-286E9ACDB2EE}" srcOrd="0" destOrd="0" parTransId="{DFC0DC3B-93C9-4208-AF73-5B1A8ACA36BD}" sibTransId="{3B4FEDE8-4A51-403A-BC24-ED8E9C058847}"/>
    <dgm:cxn modelId="{98F88586-0AA7-3B40-9AE0-E55BECF16F11}" type="presOf" srcId="{4BBD1B2B-3613-42DD-89BF-B3B1871A0264}" destId="{0B353363-83EE-4C41-A7A9-34F535703C87}" srcOrd="0" destOrd="0" presId="urn:microsoft.com/office/officeart/2005/8/layout/radial3"/>
    <dgm:cxn modelId="{BEDD568E-E0B5-496D-9D04-191FA2FC7970}" srcId="{1AB43984-65AF-4A8D-B746-286E9ACDB2EE}" destId="{880D83BF-6C80-4524-BB8A-418DEF1D1D64}" srcOrd="1" destOrd="0" parTransId="{F30E1F1F-DAC0-4857-BCFD-BEB9F42053FE}" sibTransId="{356B8C84-875A-4528-BCCC-85D3B4D40F9E}"/>
    <dgm:cxn modelId="{93CC153E-887B-B94B-8101-7A76FA6F919E}" type="presOf" srcId="{C93F6A4D-44C1-4C8D-B965-16B719889BC6}" destId="{578FDF12-755A-43EF-ADB8-36D12EDF88FB}" srcOrd="0" destOrd="0" presId="urn:microsoft.com/office/officeart/2005/8/layout/radial3"/>
    <dgm:cxn modelId="{762EED8A-215F-5942-96CD-E5FFEBAA16D0}" type="presOf" srcId="{880D83BF-6C80-4524-BB8A-418DEF1D1D64}" destId="{ADEA6DFF-4A60-40DE-90A7-6042E01BB535}" srcOrd="0" destOrd="0" presId="urn:microsoft.com/office/officeart/2005/8/layout/radial3"/>
    <dgm:cxn modelId="{F0DF92B8-6244-DB47-9F4A-A14760590FF3}" type="presOf" srcId="{1AB43984-65AF-4A8D-B746-286E9ACDB2EE}" destId="{9616A067-5BD1-4287-B77B-75DF513985D5}" srcOrd="0" destOrd="0" presId="urn:microsoft.com/office/officeart/2005/8/layout/radial3"/>
    <dgm:cxn modelId="{BB09134E-E199-A647-A0BB-53CAD6EC1B45}" type="presParOf" srcId="{578FDF12-755A-43EF-ADB8-36D12EDF88FB}" destId="{F066560E-3D2E-45FD-B707-B66EDABCDEE0}" srcOrd="0" destOrd="0" presId="urn:microsoft.com/office/officeart/2005/8/layout/radial3"/>
    <dgm:cxn modelId="{8440EC04-7578-4441-8305-BB535F05A810}" type="presParOf" srcId="{F066560E-3D2E-45FD-B707-B66EDABCDEE0}" destId="{9616A067-5BD1-4287-B77B-75DF513985D5}" srcOrd="0" destOrd="0" presId="urn:microsoft.com/office/officeart/2005/8/layout/radial3"/>
    <dgm:cxn modelId="{B0B720B3-BFC0-BC4F-A97E-AA6778370F17}" type="presParOf" srcId="{F066560E-3D2E-45FD-B707-B66EDABCDEE0}" destId="{0B353363-83EE-4C41-A7A9-34F535703C87}" srcOrd="1" destOrd="0" presId="urn:microsoft.com/office/officeart/2005/8/layout/radial3"/>
    <dgm:cxn modelId="{2B91BCA3-2CC6-DD47-BEB0-9C3C093F14BF}" type="presParOf" srcId="{F066560E-3D2E-45FD-B707-B66EDABCDEE0}" destId="{ADEA6DFF-4A60-40DE-90A7-6042E01BB535}" srcOrd="2" destOrd="0" presId="urn:microsoft.com/office/officeart/2005/8/layout/radial3"/>
  </dgm:cxnLst>
  <dgm:bg>
    <a:noFill/>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D4BD58C-05B1-4F1D-9904-D38CDE5CBAB3}" type="doc">
      <dgm:prSet loTypeId="urn:microsoft.com/office/officeart/2005/8/layout/cycle6" loCatId="cycle" qsTypeId="urn:microsoft.com/office/officeart/2005/8/quickstyle/3D7" qsCatId="3D" csTypeId="urn:microsoft.com/office/officeart/2005/8/colors/colorful1#12" csCatId="colorful" phldr="1"/>
      <dgm:spPr/>
      <dgm:t>
        <a:bodyPr/>
        <a:lstStyle/>
        <a:p>
          <a:endParaRPr lang="fr-FR"/>
        </a:p>
      </dgm:t>
    </dgm:pt>
    <dgm:pt modelId="{AE3257CC-EDEC-450C-9B64-6E1C8F504387}">
      <dgm:prSet phldrT="[Texte]" custT="1"/>
      <dgm:spPr/>
      <dgm:t>
        <a:bodyPr/>
        <a:lstStyle/>
        <a:p>
          <a:r>
            <a:rPr lang="fr-FR" sz="1800" b="1" dirty="0" smtClean="0"/>
            <a:t>Deux Langues Vivantes et un enseignement technologique en LV1</a:t>
          </a:r>
          <a:endParaRPr lang="fr-FR" sz="1800" b="1" dirty="0"/>
        </a:p>
      </dgm:t>
    </dgm:pt>
    <dgm:pt modelId="{92D71FBF-ABDC-48A1-AB89-9CC4E2B2B030}" type="parTrans" cxnId="{8086887B-F3BB-476C-8EDB-EB9F40ACB58F}">
      <dgm:prSet/>
      <dgm:spPr/>
      <dgm:t>
        <a:bodyPr/>
        <a:lstStyle/>
        <a:p>
          <a:endParaRPr lang="fr-FR"/>
        </a:p>
      </dgm:t>
    </dgm:pt>
    <dgm:pt modelId="{D45B3C53-1202-46D1-AC7F-809B3BA93C3B}" type="sibTrans" cxnId="{8086887B-F3BB-476C-8EDB-EB9F40ACB58F}">
      <dgm:prSet/>
      <dgm:spPr/>
      <dgm:t>
        <a:bodyPr/>
        <a:lstStyle/>
        <a:p>
          <a:endParaRPr lang="fr-FR" dirty="0"/>
        </a:p>
      </dgm:t>
    </dgm:pt>
    <dgm:pt modelId="{CECB2AD1-9272-45A8-8719-131507DAF66E}">
      <dgm:prSet phldrT="[Texte]" custT="1"/>
      <dgm:spPr/>
      <dgm:t>
        <a:bodyPr/>
        <a:lstStyle/>
        <a:p>
          <a:r>
            <a:rPr lang="fr-FR" sz="1800" b="1" dirty="0" smtClean="0"/>
            <a:t>Des enseignements généraux renforcés</a:t>
          </a:r>
          <a:endParaRPr lang="fr-FR" sz="1800" b="1" dirty="0"/>
        </a:p>
      </dgm:t>
    </dgm:pt>
    <dgm:pt modelId="{79D1A8A8-9820-4B4E-ACB0-17F6C66CF212}" type="parTrans" cxnId="{1AE773D0-0839-4049-A216-837EEA04FE31}">
      <dgm:prSet/>
      <dgm:spPr/>
      <dgm:t>
        <a:bodyPr/>
        <a:lstStyle/>
        <a:p>
          <a:endParaRPr lang="fr-FR"/>
        </a:p>
      </dgm:t>
    </dgm:pt>
    <dgm:pt modelId="{7C07DD2F-0EED-4E17-B915-304EC31ADA3A}" type="sibTrans" cxnId="{1AE773D0-0839-4049-A216-837EEA04FE31}">
      <dgm:prSet/>
      <dgm:spPr/>
      <dgm:t>
        <a:bodyPr/>
        <a:lstStyle/>
        <a:p>
          <a:endParaRPr lang="fr-FR" dirty="0"/>
        </a:p>
      </dgm:t>
    </dgm:pt>
    <dgm:pt modelId="{EE080551-2164-4DD4-9C6D-F4536293F798}">
      <dgm:prSet phldrT="[Texte]" custT="1"/>
      <dgm:spPr/>
      <dgm:t>
        <a:bodyPr/>
        <a:lstStyle/>
        <a:p>
          <a:r>
            <a:rPr lang="fr-FR" sz="1800" b="1" dirty="0" smtClean="0"/>
            <a:t>Des enseignements technologiques transversaux</a:t>
          </a:r>
          <a:endParaRPr lang="fr-FR" sz="1800" b="1" dirty="0"/>
        </a:p>
      </dgm:t>
    </dgm:pt>
    <dgm:pt modelId="{C90DCB8F-60AE-4421-860C-8D2D21231905}" type="parTrans" cxnId="{FE3CDDA5-7484-4046-B910-FF9A2B223D8D}">
      <dgm:prSet/>
      <dgm:spPr/>
      <dgm:t>
        <a:bodyPr/>
        <a:lstStyle/>
        <a:p>
          <a:endParaRPr lang="fr-FR"/>
        </a:p>
      </dgm:t>
    </dgm:pt>
    <dgm:pt modelId="{BD1FB61A-A094-403C-B5FC-8A83B9488822}" type="sibTrans" cxnId="{FE3CDDA5-7484-4046-B910-FF9A2B223D8D}">
      <dgm:prSet/>
      <dgm:spPr/>
      <dgm:t>
        <a:bodyPr/>
        <a:lstStyle/>
        <a:p>
          <a:endParaRPr lang="fr-FR" dirty="0"/>
        </a:p>
      </dgm:t>
    </dgm:pt>
    <dgm:pt modelId="{5C759722-E53C-4307-A51D-59836C9DB8EF}">
      <dgm:prSet phldrT="[Texte]" custT="1"/>
      <dgm:spPr/>
      <dgm:t>
        <a:bodyPr/>
        <a:lstStyle/>
        <a:p>
          <a:r>
            <a:rPr lang="fr-FR" sz="1800" b="1" dirty="0" smtClean="0"/>
            <a:t>Des enseignements technologiques de spécialité</a:t>
          </a:r>
          <a:endParaRPr lang="fr-FR" sz="1800" b="1" dirty="0"/>
        </a:p>
      </dgm:t>
    </dgm:pt>
    <dgm:pt modelId="{8D25B12D-E6B6-4E2C-9253-2B9CABCA615A}" type="parTrans" cxnId="{865D4968-CD78-4C33-B28E-FFAEDCD896EE}">
      <dgm:prSet/>
      <dgm:spPr/>
      <dgm:t>
        <a:bodyPr/>
        <a:lstStyle/>
        <a:p>
          <a:endParaRPr lang="fr-FR"/>
        </a:p>
      </dgm:t>
    </dgm:pt>
    <dgm:pt modelId="{FDB576F2-BBCA-4190-8752-EEF108A915B6}" type="sibTrans" cxnId="{865D4968-CD78-4C33-B28E-FFAEDCD896EE}">
      <dgm:prSet/>
      <dgm:spPr/>
      <dgm:t>
        <a:bodyPr/>
        <a:lstStyle/>
        <a:p>
          <a:endParaRPr lang="fr-FR" dirty="0"/>
        </a:p>
      </dgm:t>
    </dgm:pt>
    <dgm:pt modelId="{1644CF5A-B670-48F5-9736-15F5FCDB934F}">
      <dgm:prSet phldrT="[Texte]" custT="1"/>
      <dgm:spPr/>
      <dgm:t>
        <a:bodyPr/>
        <a:lstStyle/>
        <a:p>
          <a:r>
            <a:rPr lang="fr-FR" sz="1800" b="1" dirty="0" smtClean="0"/>
            <a:t>Un accompagnement personnalisé</a:t>
          </a:r>
          <a:endParaRPr lang="fr-FR" sz="1800" b="1" dirty="0"/>
        </a:p>
      </dgm:t>
    </dgm:pt>
    <dgm:pt modelId="{4A337B9A-4527-4F0F-B85D-008A9E46480B}" type="parTrans" cxnId="{BED91ABF-5681-40FB-A3A3-40024AF51B74}">
      <dgm:prSet/>
      <dgm:spPr/>
      <dgm:t>
        <a:bodyPr/>
        <a:lstStyle/>
        <a:p>
          <a:endParaRPr lang="fr-FR"/>
        </a:p>
      </dgm:t>
    </dgm:pt>
    <dgm:pt modelId="{D895E5EA-A40A-4A2A-994B-64546812A4F0}" type="sibTrans" cxnId="{BED91ABF-5681-40FB-A3A3-40024AF51B74}">
      <dgm:prSet/>
      <dgm:spPr/>
      <dgm:t>
        <a:bodyPr/>
        <a:lstStyle/>
        <a:p>
          <a:endParaRPr lang="fr-FR" dirty="0"/>
        </a:p>
      </dgm:t>
    </dgm:pt>
    <dgm:pt modelId="{976B57B1-95A7-469C-86C4-01CDDBB19D9A}" type="pres">
      <dgm:prSet presAssocID="{DD4BD58C-05B1-4F1D-9904-D38CDE5CBAB3}" presName="cycle" presStyleCnt="0">
        <dgm:presLayoutVars>
          <dgm:dir/>
          <dgm:resizeHandles val="exact"/>
        </dgm:presLayoutVars>
      </dgm:prSet>
      <dgm:spPr/>
      <dgm:t>
        <a:bodyPr/>
        <a:lstStyle/>
        <a:p>
          <a:endParaRPr lang="fr-FR"/>
        </a:p>
      </dgm:t>
    </dgm:pt>
    <dgm:pt modelId="{05ACC0E6-7D34-485F-8F4C-94B73BA715CD}" type="pres">
      <dgm:prSet presAssocID="{AE3257CC-EDEC-450C-9B64-6E1C8F504387}" presName="node" presStyleLbl="node1" presStyleIdx="0" presStyleCnt="5">
        <dgm:presLayoutVars>
          <dgm:bulletEnabled val="1"/>
        </dgm:presLayoutVars>
      </dgm:prSet>
      <dgm:spPr/>
      <dgm:t>
        <a:bodyPr/>
        <a:lstStyle/>
        <a:p>
          <a:endParaRPr lang="fr-FR"/>
        </a:p>
      </dgm:t>
    </dgm:pt>
    <dgm:pt modelId="{AEDB6160-0FF5-4C13-B5B6-4371EAF626CB}" type="pres">
      <dgm:prSet presAssocID="{AE3257CC-EDEC-450C-9B64-6E1C8F504387}" presName="spNode" presStyleCnt="0"/>
      <dgm:spPr/>
      <dgm:t>
        <a:bodyPr/>
        <a:lstStyle/>
        <a:p>
          <a:endParaRPr lang="fr-FR"/>
        </a:p>
      </dgm:t>
    </dgm:pt>
    <dgm:pt modelId="{24505D69-2A36-4A90-8AED-2CCCA8F314EB}" type="pres">
      <dgm:prSet presAssocID="{D45B3C53-1202-46D1-AC7F-809B3BA93C3B}" presName="sibTrans" presStyleLbl="sibTrans1D1" presStyleIdx="0" presStyleCnt="5"/>
      <dgm:spPr/>
      <dgm:t>
        <a:bodyPr/>
        <a:lstStyle/>
        <a:p>
          <a:endParaRPr lang="fr-FR"/>
        </a:p>
      </dgm:t>
    </dgm:pt>
    <dgm:pt modelId="{05F26954-21F4-449B-8C06-ABE77B265378}" type="pres">
      <dgm:prSet presAssocID="{CECB2AD1-9272-45A8-8719-131507DAF66E}" presName="node" presStyleLbl="node1" presStyleIdx="1" presStyleCnt="5">
        <dgm:presLayoutVars>
          <dgm:bulletEnabled val="1"/>
        </dgm:presLayoutVars>
      </dgm:prSet>
      <dgm:spPr/>
      <dgm:t>
        <a:bodyPr/>
        <a:lstStyle/>
        <a:p>
          <a:endParaRPr lang="fr-FR"/>
        </a:p>
      </dgm:t>
    </dgm:pt>
    <dgm:pt modelId="{59C61381-2BC2-4008-90CC-0ED8B4CD7B65}" type="pres">
      <dgm:prSet presAssocID="{CECB2AD1-9272-45A8-8719-131507DAF66E}" presName="spNode" presStyleCnt="0"/>
      <dgm:spPr/>
      <dgm:t>
        <a:bodyPr/>
        <a:lstStyle/>
        <a:p>
          <a:endParaRPr lang="fr-FR"/>
        </a:p>
      </dgm:t>
    </dgm:pt>
    <dgm:pt modelId="{352CFB3D-9C3B-4B9D-9CA2-7551902947FE}" type="pres">
      <dgm:prSet presAssocID="{7C07DD2F-0EED-4E17-B915-304EC31ADA3A}" presName="sibTrans" presStyleLbl="sibTrans1D1" presStyleIdx="1" presStyleCnt="5"/>
      <dgm:spPr/>
      <dgm:t>
        <a:bodyPr/>
        <a:lstStyle/>
        <a:p>
          <a:endParaRPr lang="fr-FR"/>
        </a:p>
      </dgm:t>
    </dgm:pt>
    <dgm:pt modelId="{211BA2E1-F4D4-427D-929C-71F98EE38F31}" type="pres">
      <dgm:prSet presAssocID="{EE080551-2164-4DD4-9C6D-F4536293F798}" presName="node" presStyleLbl="node1" presStyleIdx="2" presStyleCnt="5">
        <dgm:presLayoutVars>
          <dgm:bulletEnabled val="1"/>
        </dgm:presLayoutVars>
      </dgm:prSet>
      <dgm:spPr/>
      <dgm:t>
        <a:bodyPr/>
        <a:lstStyle/>
        <a:p>
          <a:endParaRPr lang="fr-FR"/>
        </a:p>
      </dgm:t>
    </dgm:pt>
    <dgm:pt modelId="{A6E4186B-EE0D-46F2-83FF-0DAC301507AC}" type="pres">
      <dgm:prSet presAssocID="{EE080551-2164-4DD4-9C6D-F4536293F798}" presName="spNode" presStyleCnt="0"/>
      <dgm:spPr/>
      <dgm:t>
        <a:bodyPr/>
        <a:lstStyle/>
        <a:p>
          <a:endParaRPr lang="fr-FR"/>
        </a:p>
      </dgm:t>
    </dgm:pt>
    <dgm:pt modelId="{472B5D7B-B5EB-4D80-AD09-CC445C778870}" type="pres">
      <dgm:prSet presAssocID="{BD1FB61A-A094-403C-B5FC-8A83B9488822}" presName="sibTrans" presStyleLbl="sibTrans1D1" presStyleIdx="2" presStyleCnt="5"/>
      <dgm:spPr/>
      <dgm:t>
        <a:bodyPr/>
        <a:lstStyle/>
        <a:p>
          <a:endParaRPr lang="fr-FR"/>
        </a:p>
      </dgm:t>
    </dgm:pt>
    <dgm:pt modelId="{FAB830C2-4FA0-406B-B139-3758CDAB9D10}" type="pres">
      <dgm:prSet presAssocID="{5C759722-E53C-4307-A51D-59836C9DB8EF}" presName="node" presStyleLbl="node1" presStyleIdx="3" presStyleCnt="5">
        <dgm:presLayoutVars>
          <dgm:bulletEnabled val="1"/>
        </dgm:presLayoutVars>
      </dgm:prSet>
      <dgm:spPr/>
      <dgm:t>
        <a:bodyPr/>
        <a:lstStyle/>
        <a:p>
          <a:endParaRPr lang="fr-FR"/>
        </a:p>
      </dgm:t>
    </dgm:pt>
    <dgm:pt modelId="{AB6AEF9B-6D1E-46D4-A95A-900054F17B9C}" type="pres">
      <dgm:prSet presAssocID="{5C759722-E53C-4307-A51D-59836C9DB8EF}" presName="spNode" presStyleCnt="0"/>
      <dgm:spPr/>
      <dgm:t>
        <a:bodyPr/>
        <a:lstStyle/>
        <a:p>
          <a:endParaRPr lang="fr-FR"/>
        </a:p>
      </dgm:t>
    </dgm:pt>
    <dgm:pt modelId="{FC506977-4165-4096-9226-BAF3C5702757}" type="pres">
      <dgm:prSet presAssocID="{FDB576F2-BBCA-4190-8752-EEF108A915B6}" presName="sibTrans" presStyleLbl="sibTrans1D1" presStyleIdx="3" presStyleCnt="5"/>
      <dgm:spPr/>
      <dgm:t>
        <a:bodyPr/>
        <a:lstStyle/>
        <a:p>
          <a:endParaRPr lang="fr-FR"/>
        </a:p>
      </dgm:t>
    </dgm:pt>
    <dgm:pt modelId="{38A3FA62-7E78-4FCF-A90B-0D125D15B71B}" type="pres">
      <dgm:prSet presAssocID="{1644CF5A-B670-48F5-9736-15F5FCDB934F}" presName="node" presStyleLbl="node1" presStyleIdx="4" presStyleCnt="5">
        <dgm:presLayoutVars>
          <dgm:bulletEnabled val="1"/>
        </dgm:presLayoutVars>
      </dgm:prSet>
      <dgm:spPr/>
      <dgm:t>
        <a:bodyPr/>
        <a:lstStyle/>
        <a:p>
          <a:endParaRPr lang="fr-FR"/>
        </a:p>
      </dgm:t>
    </dgm:pt>
    <dgm:pt modelId="{74E7923C-48E2-47A3-BDDB-F04E4C9C3AB0}" type="pres">
      <dgm:prSet presAssocID="{1644CF5A-B670-48F5-9736-15F5FCDB934F}" presName="spNode" presStyleCnt="0"/>
      <dgm:spPr/>
      <dgm:t>
        <a:bodyPr/>
        <a:lstStyle/>
        <a:p>
          <a:endParaRPr lang="fr-FR"/>
        </a:p>
      </dgm:t>
    </dgm:pt>
    <dgm:pt modelId="{9961829C-5167-471C-A7C1-83CC2805DE25}" type="pres">
      <dgm:prSet presAssocID="{D895E5EA-A40A-4A2A-994B-64546812A4F0}" presName="sibTrans" presStyleLbl="sibTrans1D1" presStyleIdx="4" presStyleCnt="5"/>
      <dgm:spPr/>
      <dgm:t>
        <a:bodyPr/>
        <a:lstStyle/>
        <a:p>
          <a:endParaRPr lang="fr-FR"/>
        </a:p>
      </dgm:t>
    </dgm:pt>
  </dgm:ptLst>
  <dgm:cxnLst>
    <dgm:cxn modelId="{9DC289EE-69C9-D640-9A12-AEF180AF4881}" type="presOf" srcId="{CECB2AD1-9272-45A8-8719-131507DAF66E}" destId="{05F26954-21F4-449B-8C06-ABE77B265378}" srcOrd="0" destOrd="0" presId="urn:microsoft.com/office/officeart/2005/8/layout/cycle6"/>
    <dgm:cxn modelId="{BED91ABF-5681-40FB-A3A3-40024AF51B74}" srcId="{DD4BD58C-05B1-4F1D-9904-D38CDE5CBAB3}" destId="{1644CF5A-B670-48F5-9736-15F5FCDB934F}" srcOrd="4" destOrd="0" parTransId="{4A337B9A-4527-4F0F-B85D-008A9E46480B}" sibTransId="{D895E5EA-A40A-4A2A-994B-64546812A4F0}"/>
    <dgm:cxn modelId="{D5F00672-1DAB-CC44-92B9-1833559A2DA9}" type="presOf" srcId="{1644CF5A-B670-48F5-9736-15F5FCDB934F}" destId="{38A3FA62-7E78-4FCF-A90B-0D125D15B71B}" srcOrd="0" destOrd="0" presId="urn:microsoft.com/office/officeart/2005/8/layout/cycle6"/>
    <dgm:cxn modelId="{F8EC7096-7DF4-6C4A-BEC8-A2A5E7AE3114}" type="presOf" srcId="{D45B3C53-1202-46D1-AC7F-809B3BA93C3B}" destId="{24505D69-2A36-4A90-8AED-2CCCA8F314EB}" srcOrd="0" destOrd="0" presId="urn:microsoft.com/office/officeart/2005/8/layout/cycle6"/>
    <dgm:cxn modelId="{241AD7BC-3374-3042-8BCC-ED9F43760FAC}" type="presOf" srcId="{FDB576F2-BBCA-4190-8752-EEF108A915B6}" destId="{FC506977-4165-4096-9226-BAF3C5702757}" srcOrd="0" destOrd="0" presId="urn:microsoft.com/office/officeart/2005/8/layout/cycle6"/>
    <dgm:cxn modelId="{1AE773D0-0839-4049-A216-837EEA04FE31}" srcId="{DD4BD58C-05B1-4F1D-9904-D38CDE5CBAB3}" destId="{CECB2AD1-9272-45A8-8719-131507DAF66E}" srcOrd="1" destOrd="0" parTransId="{79D1A8A8-9820-4B4E-ACB0-17F6C66CF212}" sibTransId="{7C07DD2F-0EED-4E17-B915-304EC31ADA3A}"/>
    <dgm:cxn modelId="{8086887B-F3BB-476C-8EDB-EB9F40ACB58F}" srcId="{DD4BD58C-05B1-4F1D-9904-D38CDE5CBAB3}" destId="{AE3257CC-EDEC-450C-9B64-6E1C8F504387}" srcOrd="0" destOrd="0" parTransId="{92D71FBF-ABDC-48A1-AB89-9CC4E2B2B030}" sibTransId="{D45B3C53-1202-46D1-AC7F-809B3BA93C3B}"/>
    <dgm:cxn modelId="{31A1A126-069D-9B43-A401-2FDE7FB4613A}" type="presOf" srcId="{EE080551-2164-4DD4-9C6D-F4536293F798}" destId="{211BA2E1-F4D4-427D-929C-71F98EE38F31}" srcOrd="0" destOrd="0" presId="urn:microsoft.com/office/officeart/2005/8/layout/cycle6"/>
    <dgm:cxn modelId="{1A61EBD7-B990-7F4F-96A0-4FF7F2E3FF84}" type="presOf" srcId="{BD1FB61A-A094-403C-B5FC-8A83B9488822}" destId="{472B5D7B-B5EB-4D80-AD09-CC445C778870}" srcOrd="0" destOrd="0" presId="urn:microsoft.com/office/officeart/2005/8/layout/cycle6"/>
    <dgm:cxn modelId="{E9030A7F-40AF-6E49-B09A-89E201B25D31}" type="presOf" srcId="{5C759722-E53C-4307-A51D-59836C9DB8EF}" destId="{FAB830C2-4FA0-406B-B139-3758CDAB9D10}" srcOrd="0" destOrd="0" presId="urn:microsoft.com/office/officeart/2005/8/layout/cycle6"/>
    <dgm:cxn modelId="{31687799-A5BE-CE4B-9F26-9FBE5B76FA3B}" type="presOf" srcId="{DD4BD58C-05B1-4F1D-9904-D38CDE5CBAB3}" destId="{976B57B1-95A7-469C-86C4-01CDDBB19D9A}" srcOrd="0" destOrd="0" presId="urn:microsoft.com/office/officeart/2005/8/layout/cycle6"/>
    <dgm:cxn modelId="{1CFEC3E1-F0BF-D54D-9CE5-07FB66DDAFD6}" type="presOf" srcId="{AE3257CC-EDEC-450C-9B64-6E1C8F504387}" destId="{05ACC0E6-7D34-485F-8F4C-94B73BA715CD}" srcOrd="0" destOrd="0" presId="urn:microsoft.com/office/officeart/2005/8/layout/cycle6"/>
    <dgm:cxn modelId="{E24461D1-7D3B-CF44-A210-2A0120E9FB79}" type="presOf" srcId="{7C07DD2F-0EED-4E17-B915-304EC31ADA3A}" destId="{352CFB3D-9C3B-4B9D-9CA2-7551902947FE}" srcOrd="0" destOrd="0" presId="urn:microsoft.com/office/officeart/2005/8/layout/cycle6"/>
    <dgm:cxn modelId="{9CE922F4-375F-E745-8513-66C8814A1EE2}" type="presOf" srcId="{D895E5EA-A40A-4A2A-994B-64546812A4F0}" destId="{9961829C-5167-471C-A7C1-83CC2805DE25}" srcOrd="0" destOrd="0" presId="urn:microsoft.com/office/officeart/2005/8/layout/cycle6"/>
    <dgm:cxn modelId="{865D4968-CD78-4C33-B28E-FFAEDCD896EE}" srcId="{DD4BD58C-05B1-4F1D-9904-D38CDE5CBAB3}" destId="{5C759722-E53C-4307-A51D-59836C9DB8EF}" srcOrd="3" destOrd="0" parTransId="{8D25B12D-E6B6-4E2C-9253-2B9CABCA615A}" sibTransId="{FDB576F2-BBCA-4190-8752-EEF108A915B6}"/>
    <dgm:cxn modelId="{FE3CDDA5-7484-4046-B910-FF9A2B223D8D}" srcId="{DD4BD58C-05B1-4F1D-9904-D38CDE5CBAB3}" destId="{EE080551-2164-4DD4-9C6D-F4536293F798}" srcOrd="2" destOrd="0" parTransId="{C90DCB8F-60AE-4421-860C-8D2D21231905}" sibTransId="{BD1FB61A-A094-403C-B5FC-8A83B9488822}"/>
    <dgm:cxn modelId="{A2423A0E-673C-764C-A3BB-BFCEBB16F44A}" type="presParOf" srcId="{976B57B1-95A7-469C-86C4-01CDDBB19D9A}" destId="{05ACC0E6-7D34-485F-8F4C-94B73BA715CD}" srcOrd="0" destOrd="0" presId="urn:microsoft.com/office/officeart/2005/8/layout/cycle6"/>
    <dgm:cxn modelId="{60904D00-1C7E-374E-ABCB-0E9CD8FB2F22}" type="presParOf" srcId="{976B57B1-95A7-469C-86C4-01CDDBB19D9A}" destId="{AEDB6160-0FF5-4C13-B5B6-4371EAF626CB}" srcOrd="1" destOrd="0" presId="urn:microsoft.com/office/officeart/2005/8/layout/cycle6"/>
    <dgm:cxn modelId="{E0F98A3F-1A1E-504F-8850-3FD54D46625F}" type="presParOf" srcId="{976B57B1-95A7-469C-86C4-01CDDBB19D9A}" destId="{24505D69-2A36-4A90-8AED-2CCCA8F314EB}" srcOrd="2" destOrd="0" presId="urn:microsoft.com/office/officeart/2005/8/layout/cycle6"/>
    <dgm:cxn modelId="{F0302FED-E555-F44C-9953-7EB3D3ABDE14}" type="presParOf" srcId="{976B57B1-95A7-469C-86C4-01CDDBB19D9A}" destId="{05F26954-21F4-449B-8C06-ABE77B265378}" srcOrd="3" destOrd="0" presId="urn:microsoft.com/office/officeart/2005/8/layout/cycle6"/>
    <dgm:cxn modelId="{30E7EF24-9BFE-6142-94E7-1C03C3DA10AB}" type="presParOf" srcId="{976B57B1-95A7-469C-86C4-01CDDBB19D9A}" destId="{59C61381-2BC2-4008-90CC-0ED8B4CD7B65}" srcOrd="4" destOrd="0" presId="urn:microsoft.com/office/officeart/2005/8/layout/cycle6"/>
    <dgm:cxn modelId="{D3F0A1D9-4829-644E-AFCE-0769C9650352}" type="presParOf" srcId="{976B57B1-95A7-469C-86C4-01CDDBB19D9A}" destId="{352CFB3D-9C3B-4B9D-9CA2-7551902947FE}" srcOrd="5" destOrd="0" presId="urn:microsoft.com/office/officeart/2005/8/layout/cycle6"/>
    <dgm:cxn modelId="{B97B746F-3926-644B-A025-79DC4CDF3B93}" type="presParOf" srcId="{976B57B1-95A7-469C-86C4-01CDDBB19D9A}" destId="{211BA2E1-F4D4-427D-929C-71F98EE38F31}" srcOrd="6" destOrd="0" presId="urn:microsoft.com/office/officeart/2005/8/layout/cycle6"/>
    <dgm:cxn modelId="{11ACC52A-0CC9-ED48-882F-7911E53D1E3C}" type="presParOf" srcId="{976B57B1-95A7-469C-86C4-01CDDBB19D9A}" destId="{A6E4186B-EE0D-46F2-83FF-0DAC301507AC}" srcOrd="7" destOrd="0" presId="urn:microsoft.com/office/officeart/2005/8/layout/cycle6"/>
    <dgm:cxn modelId="{696421DD-F430-A746-9833-8D66ABC9201D}" type="presParOf" srcId="{976B57B1-95A7-469C-86C4-01CDDBB19D9A}" destId="{472B5D7B-B5EB-4D80-AD09-CC445C778870}" srcOrd="8" destOrd="0" presId="urn:microsoft.com/office/officeart/2005/8/layout/cycle6"/>
    <dgm:cxn modelId="{7E35630A-A6F5-7E49-806A-4E02F952F6A2}" type="presParOf" srcId="{976B57B1-95A7-469C-86C4-01CDDBB19D9A}" destId="{FAB830C2-4FA0-406B-B139-3758CDAB9D10}" srcOrd="9" destOrd="0" presId="urn:microsoft.com/office/officeart/2005/8/layout/cycle6"/>
    <dgm:cxn modelId="{08BBDE15-E562-774B-B76C-E1A0FF6F3E0D}" type="presParOf" srcId="{976B57B1-95A7-469C-86C4-01CDDBB19D9A}" destId="{AB6AEF9B-6D1E-46D4-A95A-900054F17B9C}" srcOrd="10" destOrd="0" presId="urn:microsoft.com/office/officeart/2005/8/layout/cycle6"/>
    <dgm:cxn modelId="{86A11948-344C-E24C-A74A-A513FBDC137C}" type="presParOf" srcId="{976B57B1-95A7-469C-86C4-01CDDBB19D9A}" destId="{FC506977-4165-4096-9226-BAF3C5702757}" srcOrd="11" destOrd="0" presId="urn:microsoft.com/office/officeart/2005/8/layout/cycle6"/>
    <dgm:cxn modelId="{265B93D5-38B5-2044-8DA2-337B404D0529}" type="presParOf" srcId="{976B57B1-95A7-469C-86C4-01CDDBB19D9A}" destId="{38A3FA62-7E78-4FCF-A90B-0D125D15B71B}" srcOrd="12" destOrd="0" presId="urn:microsoft.com/office/officeart/2005/8/layout/cycle6"/>
    <dgm:cxn modelId="{8428C81B-ACFC-DF46-A620-FB5FB3E97A28}" type="presParOf" srcId="{976B57B1-95A7-469C-86C4-01CDDBB19D9A}" destId="{74E7923C-48E2-47A3-BDDB-F04E4C9C3AB0}" srcOrd="13" destOrd="0" presId="urn:microsoft.com/office/officeart/2005/8/layout/cycle6"/>
    <dgm:cxn modelId="{2BD68FF9-70D4-A64D-916E-55290E3F1C66}" type="presParOf" srcId="{976B57B1-95A7-469C-86C4-01CDDBB19D9A}" destId="{9961829C-5167-471C-A7C1-83CC2805DE25}" srcOrd="14" destOrd="0" presId="urn:microsoft.com/office/officeart/2005/8/layout/cycle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A912AF4-EA84-41E6-BC1B-120E3EE525F2}" type="doc">
      <dgm:prSet loTypeId="urn:microsoft.com/office/officeart/2005/8/layout/venn2" loCatId="relationship" qsTypeId="urn:microsoft.com/office/officeart/2005/8/quickstyle/simple1" qsCatId="simple" csTypeId="urn:microsoft.com/office/officeart/2005/8/colors/accent1_2" csCatId="accent1" phldr="1"/>
      <dgm:spPr/>
      <dgm:t>
        <a:bodyPr/>
        <a:lstStyle/>
        <a:p>
          <a:endParaRPr lang="fr-FR"/>
        </a:p>
      </dgm:t>
    </dgm:pt>
    <dgm:pt modelId="{A69EC981-67E8-4234-BA8D-B212596F70DE}">
      <dgm:prSet phldrT="[Texte]" custT="1"/>
      <dgm:spPr>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a:innerShdw>
            <a:prstClr val="black"/>
          </a:innerShdw>
        </a:effectLst>
        <a:scene3d>
          <a:camera prst="perspectiveContrastingLeftFacing" fov="0">
            <a:rot lat="0" lon="1800000" rev="21594000"/>
          </a:camera>
          <a:lightRig rig="threePt" dir="t"/>
        </a:scene3d>
        <a:sp3d>
          <a:bevelT w="114300" prst="hardEdge"/>
        </a:sp3d>
      </dgm:spPr>
      <dgm:t>
        <a:bodyPr/>
        <a:lstStyle/>
        <a:p>
          <a:r>
            <a:rPr lang="fr-FR" sz="1600" b="1" dirty="0" smtClean="0">
              <a:solidFill>
                <a:schemeClr val="tx1"/>
              </a:solidFill>
            </a:rPr>
            <a:t>Baccalauréats</a:t>
          </a:r>
        </a:p>
        <a:p>
          <a:r>
            <a:rPr lang="fr-FR" sz="1600" b="1" dirty="0" smtClean="0">
              <a:solidFill>
                <a:schemeClr val="tx1"/>
              </a:solidFill>
            </a:rPr>
            <a:t> STL et STI2D</a:t>
          </a:r>
          <a:endParaRPr lang="fr-FR" sz="1600" b="1" dirty="0">
            <a:solidFill>
              <a:schemeClr val="tx1"/>
            </a:solidFill>
          </a:endParaRPr>
        </a:p>
      </dgm:t>
    </dgm:pt>
    <dgm:pt modelId="{E8EC0EED-790E-4FA0-9E11-F43449E39E5C}" type="parTrans" cxnId="{A3225DA7-DD82-4226-A9A9-4313EDA43F88}">
      <dgm:prSet/>
      <dgm:spPr/>
      <dgm:t>
        <a:bodyPr/>
        <a:lstStyle/>
        <a:p>
          <a:endParaRPr lang="fr-FR"/>
        </a:p>
      </dgm:t>
    </dgm:pt>
    <dgm:pt modelId="{96B6C1E3-0264-4255-B5B3-50EAE65A5754}" type="sibTrans" cxnId="{A3225DA7-DD82-4226-A9A9-4313EDA43F88}">
      <dgm:prSet/>
      <dgm:spPr/>
      <dgm:t>
        <a:bodyPr/>
        <a:lstStyle/>
        <a:p>
          <a:endParaRPr lang="fr-FR"/>
        </a:p>
      </dgm:t>
    </dgm:pt>
    <dgm:pt modelId="{D6C2FF52-804F-4F39-B4DC-2AC08C4449A3}" type="pres">
      <dgm:prSet presAssocID="{CA912AF4-EA84-41E6-BC1B-120E3EE525F2}" presName="Name0" presStyleCnt="0">
        <dgm:presLayoutVars>
          <dgm:chMax val="7"/>
          <dgm:resizeHandles val="exact"/>
        </dgm:presLayoutVars>
      </dgm:prSet>
      <dgm:spPr/>
      <dgm:t>
        <a:bodyPr/>
        <a:lstStyle/>
        <a:p>
          <a:endParaRPr lang="fr-FR"/>
        </a:p>
      </dgm:t>
    </dgm:pt>
    <dgm:pt modelId="{E915AD43-FF3E-4C96-BA0C-4E59DBEA4F41}" type="pres">
      <dgm:prSet presAssocID="{CA912AF4-EA84-41E6-BC1B-120E3EE525F2}" presName="comp1" presStyleCnt="0"/>
      <dgm:spPr/>
    </dgm:pt>
    <dgm:pt modelId="{81A434CA-5547-4AF9-99F0-C7D6A5903DC8}" type="pres">
      <dgm:prSet presAssocID="{CA912AF4-EA84-41E6-BC1B-120E3EE525F2}" presName="circle1" presStyleLbl="node1" presStyleIdx="0" presStyleCnt="1" custScaleX="52876" custScaleY="51187" custLinFactNeighborX="9104" custLinFactNeighborY="12924"/>
      <dgm:spPr/>
      <dgm:t>
        <a:bodyPr/>
        <a:lstStyle/>
        <a:p>
          <a:endParaRPr lang="fr-FR"/>
        </a:p>
      </dgm:t>
    </dgm:pt>
    <dgm:pt modelId="{38052D9F-732B-4B27-AA9B-EA244B57F8BB}" type="pres">
      <dgm:prSet presAssocID="{CA912AF4-EA84-41E6-BC1B-120E3EE525F2}" presName="c1text" presStyleLbl="node1" presStyleIdx="0" presStyleCnt="1">
        <dgm:presLayoutVars>
          <dgm:bulletEnabled val="1"/>
        </dgm:presLayoutVars>
      </dgm:prSet>
      <dgm:spPr/>
      <dgm:t>
        <a:bodyPr/>
        <a:lstStyle/>
        <a:p>
          <a:endParaRPr lang="fr-FR"/>
        </a:p>
      </dgm:t>
    </dgm:pt>
  </dgm:ptLst>
  <dgm:cxnLst>
    <dgm:cxn modelId="{A3225DA7-DD82-4226-A9A9-4313EDA43F88}" srcId="{CA912AF4-EA84-41E6-BC1B-120E3EE525F2}" destId="{A69EC981-67E8-4234-BA8D-B212596F70DE}" srcOrd="0" destOrd="0" parTransId="{E8EC0EED-790E-4FA0-9E11-F43449E39E5C}" sibTransId="{96B6C1E3-0264-4255-B5B3-50EAE65A5754}"/>
    <dgm:cxn modelId="{E95EEA55-E65A-7844-A12E-D9EEC15341DD}" type="presOf" srcId="{A69EC981-67E8-4234-BA8D-B212596F70DE}" destId="{81A434CA-5547-4AF9-99F0-C7D6A5903DC8}" srcOrd="0" destOrd="0" presId="urn:microsoft.com/office/officeart/2005/8/layout/venn2"/>
    <dgm:cxn modelId="{98679A1E-B252-354B-954B-62BCE3BD8512}" type="presOf" srcId="{CA912AF4-EA84-41E6-BC1B-120E3EE525F2}" destId="{D6C2FF52-804F-4F39-B4DC-2AC08C4449A3}" srcOrd="0" destOrd="0" presId="urn:microsoft.com/office/officeart/2005/8/layout/venn2"/>
    <dgm:cxn modelId="{0CE76A8E-1F9E-3A4F-A373-488096E34BB9}" type="presOf" srcId="{A69EC981-67E8-4234-BA8D-B212596F70DE}" destId="{38052D9F-732B-4B27-AA9B-EA244B57F8BB}" srcOrd="1" destOrd="0" presId="urn:microsoft.com/office/officeart/2005/8/layout/venn2"/>
    <dgm:cxn modelId="{918077EA-0DB2-DD47-996C-C29A0CFB4352}" type="presParOf" srcId="{D6C2FF52-804F-4F39-B4DC-2AC08C4449A3}" destId="{E915AD43-FF3E-4C96-BA0C-4E59DBEA4F41}" srcOrd="0" destOrd="0" presId="urn:microsoft.com/office/officeart/2005/8/layout/venn2"/>
    <dgm:cxn modelId="{1BBC1C28-93C7-3841-A3DA-0F998A643AD4}" type="presParOf" srcId="{E915AD43-FF3E-4C96-BA0C-4E59DBEA4F41}" destId="{81A434CA-5547-4AF9-99F0-C7D6A5903DC8}" srcOrd="0" destOrd="0" presId="urn:microsoft.com/office/officeart/2005/8/layout/venn2"/>
    <dgm:cxn modelId="{DB83CD68-C1E8-E94C-B917-08E99F44EA6B}" type="presParOf" srcId="{E915AD43-FF3E-4C96-BA0C-4E59DBEA4F41}" destId="{38052D9F-732B-4B27-AA9B-EA244B57F8BB}" srcOrd="1" destOrd="0" presId="urn:microsoft.com/office/officeart/2005/8/layout/venn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0B97E46-1F49-458B-9AE1-860720BA9BDF}" type="doc">
      <dgm:prSet loTypeId="urn:microsoft.com/office/officeart/2005/8/layout/venn1" loCatId="relationship" qsTypeId="urn:microsoft.com/office/officeart/2005/8/quickstyle/3D3" qsCatId="3D" csTypeId="urn:microsoft.com/office/officeart/2005/8/colors/colorful3" csCatId="colorful" phldr="1"/>
      <dgm:spPr/>
    </dgm:pt>
    <dgm:pt modelId="{416B880E-2299-445B-A5E0-E79F8C8ED890}">
      <dgm:prSet phldrT="[Texte]"/>
      <dgm:spPr/>
      <dgm:t>
        <a:bodyPr anchor="b"/>
        <a:lstStyle/>
        <a:p>
          <a:r>
            <a:rPr lang="fr-FR" b="1" dirty="0" smtClean="0">
              <a:effectLst/>
            </a:rPr>
            <a:t>Environnement</a:t>
          </a:r>
          <a:endParaRPr lang="fr-FR" b="1" dirty="0">
            <a:effectLst/>
          </a:endParaRPr>
        </a:p>
      </dgm:t>
    </dgm:pt>
    <dgm:pt modelId="{1D0459EE-EC4D-4557-B61C-FDD42156834C}" type="parTrans" cxnId="{61DF74A9-02CF-4EC8-BF74-7CD0E0AD7512}">
      <dgm:prSet/>
      <dgm:spPr/>
      <dgm:t>
        <a:bodyPr/>
        <a:lstStyle/>
        <a:p>
          <a:endParaRPr lang="fr-FR"/>
        </a:p>
      </dgm:t>
    </dgm:pt>
    <dgm:pt modelId="{54DAF2BA-2039-4D39-B127-8AC5DE2DAA00}" type="sibTrans" cxnId="{61DF74A9-02CF-4EC8-BF74-7CD0E0AD7512}">
      <dgm:prSet/>
      <dgm:spPr/>
      <dgm:t>
        <a:bodyPr/>
        <a:lstStyle/>
        <a:p>
          <a:endParaRPr lang="fr-FR"/>
        </a:p>
      </dgm:t>
    </dgm:pt>
    <dgm:pt modelId="{8FB3A1E2-E603-41CF-A973-0DF68D4BA9E4}">
      <dgm:prSet phldrT="[Texte]"/>
      <dgm:spPr/>
      <dgm:t>
        <a:bodyPr anchor="t"/>
        <a:lstStyle/>
        <a:p>
          <a:r>
            <a:rPr lang="fr-FR" b="1" dirty="0" smtClean="0"/>
            <a:t>     Economie</a:t>
          </a:r>
          <a:endParaRPr lang="fr-FR" b="1" dirty="0"/>
        </a:p>
      </dgm:t>
    </dgm:pt>
    <dgm:pt modelId="{A25C6CCF-0BA8-4890-894D-7DC3CA44B043}" type="parTrans" cxnId="{5B5B0EA1-24FB-4B36-9309-6801AF98CAEB}">
      <dgm:prSet/>
      <dgm:spPr/>
      <dgm:t>
        <a:bodyPr/>
        <a:lstStyle/>
        <a:p>
          <a:endParaRPr lang="fr-FR"/>
        </a:p>
      </dgm:t>
    </dgm:pt>
    <dgm:pt modelId="{9E1968AC-166D-4B2A-9594-B74B2FDE3E1F}" type="sibTrans" cxnId="{5B5B0EA1-24FB-4B36-9309-6801AF98CAEB}">
      <dgm:prSet/>
      <dgm:spPr/>
      <dgm:t>
        <a:bodyPr/>
        <a:lstStyle/>
        <a:p>
          <a:endParaRPr lang="fr-FR"/>
        </a:p>
      </dgm:t>
    </dgm:pt>
    <dgm:pt modelId="{1BAA4E8E-E22F-4DFD-81F5-7159B2B9E5CE}">
      <dgm:prSet phldrT="[Texte]"/>
      <dgm:spPr/>
      <dgm:t>
        <a:bodyPr anchor="t"/>
        <a:lstStyle/>
        <a:p>
          <a:pPr algn="l"/>
          <a:r>
            <a:rPr lang="fr-FR" b="1" dirty="0" smtClean="0">
              <a:effectLst/>
            </a:rPr>
            <a:t>   Social</a:t>
          </a:r>
          <a:endParaRPr lang="fr-FR" b="1" dirty="0">
            <a:effectLst/>
          </a:endParaRPr>
        </a:p>
      </dgm:t>
    </dgm:pt>
    <dgm:pt modelId="{9DF79993-2A19-4C94-A942-DA05484E8990}" type="parTrans" cxnId="{D07ECF2B-FF3D-4A90-8715-0719947D1F8D}">
      <dgm:prSet/>
      <dgm:spPr/>
      <dgm:t>
        <a:bodyPr/>
        <a:lstStyle/>
        <a:p>
          <a:endParaRPr lang="fr-FR"/>
        </a:p>
      </dgm:t>
    </dgm:pt>
    <dgm:pt modelId="{CC6D4C87-9841-4AA3-968E-1B82ABCACDE7}" type="sibTrans" cxnId="{D07ECF2B-FF3D-4A90-8715-0719947D1F8D}">
      <dgm:prSet/>
      <dgm:spPr/>
      <dgm:t>
        <a:bodyPr/>
        <a:lstStyle/>
        <a:p>
          <a:endParaRPr lang="fr-FR"/>
        </a:p>
      </dgm:t>
    </dgm:pt>
    <dgm:pt modelId="{A334CB60-9C19-4F92-AE10-49E264D71ECA}" type="pres">
      <dgm:prSet presAssocID="{B0B97E46-1F49-458B-9AE1-860720BA9BDF}" presName="compositeShape" presStyleCnt="0">
        <dgm:presLayoutVars>
          <dgm:chMax val="7"/>
          <dgm:dir/>
          <dgm:resizeHandles val="exact"/>
        </dgm:presLayoutVars>
      </dgm:prSet>
      <dgm:spPr/>
    </dgm:pt>
    <dgm:pt modelId="{88298707-30DF-4E84-B697-E913108CB821}" type="pres">
      <dgm:prSet presAssocID="{416B880E-2299-445B-A5E0-E79F8C8ED890}" presName="circ1" presStyleLbl="vennNode1" presStyleIdx="0" presStyleCnt="3" custLinFactNeighborX="37363" custLinFactNeighborY="51188"/>
      <dgm:spPr/>
      <dgm:t>
        <a:bodyPr/>
        <a:lstStyle/>
        <a:p>
          <a:endParaRPr lang="fr-FR"/>
        </a:p>
      </dgm:t>
    </dgm:pt>
    <dgm:pt modelId="{38CC8673-635B-4C07-85F5-4C9BA20F6F14}" type="pres">
      <dgm:prSet presAssocID="{416B880E-2299-445B-A5E0-E79F8C8ED890}" presName="circ1Tx" presStyleLbl="revTx" presStyleIdx="0" presStyleCnt="0">
        <dgm:presLayoutVars>
          <dgm:chMax val="0"/>
          <dgm:chPref val="0"/>
          <dgm:bulletEnabled val="1"/>
        </dgm:presLayoutVars>
      </dgm:prSet>
      <dgm:spPr/>
      <dgm:t>
        <a:bodyPr/>
        <a:lstStyle/>
        <a:p>
          <a:endParaRPr lang="fr-FR"/>
        </a:p>
      </dgm:t>
    </dgm:pt>
    <dgm:pt modelId="{9E40C990-B8A4-43FC-8BA0-1373976B94C8}" type="pres">
      <dgm:prSet presAssocID="{8FB3A1E2-E603-41CF-A973-0DF68D4BA9E4}" presName="circ2" presStyleLbl="vennNode1" presStyleIdx="1" presStyleCnt="3" custLinFactNeighborX="31567" custLinFactNeighborY="-62433"/>
      <dgm:spPr/>
      <dgm:t>
        <a:bodyPr/>
        <a:lstStyle/>
        <a:p>
          <a:endParaRPr lang="fr-FR"/>
        </a:p>
      </dgm:t>
    </dgm:pt>
    <dgm:pt modelId="{3A28838A-A84D-446B-BD14-F3D8EBACF109}" type="pres">
      <dgm:prSet presAssocID="{8FB3A1E2-E603-41CF-A973-0DF68D4BA9E4}" presName="circ2Tx" presStyleLbl="revTx" presStyleIdx="0" presStyleCnt="0">
        <dgm:presLayoutVars>
          <dgm:chMax val="0"/>
          <dgm:chPref val="0"/>
          <dgm:bulletEnabled val="1"/>
        </dgm:presLayoutVars>
      </dgm:prSet>
      <dgm:spPr/>
      <dgm:t>
        <a:bodyPr/>
        <a:lstStyle/>
        <a:p>
          <a:endParaRPr lang="fr-FR"/>
        </a:p>
      </dgm:t>
    </dgm:pt>
    <dgm:pt modelId="{E7C37148-04B1-4073-996B-F9F846E4BDC1}" type="pres">
      <dgm:prSet presAssocID="{1BAA4E8E-E22F-4DFD-81F5-7159B2B9E5CE}" presName="circ3" presStyleLbl="vennNode1" presStyleIdx="2" presStyleCnt="3" custLinFactNeighborX="44054" custLinFactNeighborY="-63227"/>
      <dgm:spPr/>
      <dgm:t>
        <a:bodyPr/>
        <a:lstStyle/>
        <a:p>
          <a:endParaRPr lang="fr-FR"/>
        </a:p>
      </dgm:t>
    </dgm:pt>
    <dgm:pt modelId="{0E753939-F5C8-4FFC-A662-EE2558922AED}" type="pres">
      <dgm:prSet presAssocID="{1BAA4E8E-E22F-4DFD-81F5-7159B2B9E5CE}" presName="circ3Tx" presStyleLbl="revTx" presStyleIdx="0" presStyleCnt="0">
        <dgm:presLayoutVars>
          <dgm:chMax val="0"/>
          <dgm:chPref val="0"/>
          <dgm:bulletEnabled val="1"/>
        </dgm:presLayoutVars>
      </dgm:prSet>
      <dgm:spPr/>
      <dgm:t>
        <a:bodyPr/>
        <a:lstStyle/>
        <a:p>
          <a:endParaRPr lang="fr-FR"/>
        </a:p>
      </dgm:t>
    </dgm:pt>
  </dgm:ptLst>
  <dgm:cxnLst>
    <dgm:cxn modelId="{9DC99E51-42F7-8A4B-8C2A-8F38FF0A1957}" type="presOf" srcId="{8FB3A1E2-E603-41CF-A973-0DF68D4BA9E4}" destId="{9E40C990-B8A4-43FC-8BA0-1373976B94C8}" srcOrd="0" destOrd="0" presId="urn:microsoft.com/office/officeart/2005/8/layout/venn1"/>
    <dgm:cxn modelId="{B1D35002-B355-0B41-84B1-F83465FEAC68}" type="presOf" srcId="{1BAA4E8E-E22F-4DFD-81F5-7159B2B9E5CE}" destId="{E7C37148-04B1-4073-996B-F9F846E4BDC1}" srcOrd="0" destOrd="0" presId="urn:microsoft.com/office/officeart/2005/8/layout/venn1"/>
    <dgm:cxn modelId="{61DF74A9-02CF-4EC8-BF74-7CD0E0AD7512}" srcId="{B0B97E46-1F49-458B-9AE1-860720BA9BDF}" destId="{416B880E-2299-445B-A5E0-E79F8C8ED890}" srcOrd="0" destOrd="0" parTransId="{1D0459EE-EC4D-4557-B61C-FDD42156834C}" sibTransId="{54DAF2BA-2039-4D39-B127-8AC5DE2DAA00}"/>
    <dgm:cxn modelId="{18A648F5-142D-EF42-BE18-08D909B33BED}" type="presOf" srcId="{8FB3A1E2-E603-41CF-A973-0DF68D4BA9E4}" destId="{3A28838A-A84D-446B-BD14-F3D8EBACF109}" srcOrd="1" destOrd="0" presId="urn:microsoft.com/office/officeart/2005/8/layout/venn1"/>
    <dgm:cxn modelId="{F029B647-59C6-234B-B23D-2603C3B04C8B}" type="presOf" srcId="{B0B97E46-1F49-458B-9AE1-860720BA9BDF}" destId="{A334CB60-9C19-4F92-AE10-49E264D71ECA}" srcOrd="0" destOrd="0" presId="urn:microsoft.com/office/officeart/2005/8/layout/venn1"/>
    <dgm:cxn modelId="{D07ECF2B-FF3D-4A90-8715-0719947D1F8D}" srcId="{B0B97E46-1F49-458B-9AE1-860720BA9BDF}" destId="{1BAA4E8E-E22F-4DFD-81F5-7159B2B9E5CE}" srcOrd="2" destOrd="0" parTransId="{9DF79993-2A19-4C94-A942-DA05484E8990}" sibTransId="{CC6D4C87-9841-4AA3-968E-1B82ABCACDE7}"/>
    <dgm:cxn modelId="{D49F63D0-E0AA-CD45-A261-199324B360FB}" type="presOf" srcId="{1BAA4E8E-E22F-4DFD-81F5-7159B2B9E5CE}" destId="{0E753939-F5C8-4FFC-A662-EE2558922AED}" srcOrd="1" destOrd="0" presId="urn:microsoft.com/office/officeart/2005/8/layout/venn1"/>
    <dgm:cxn modelId="{5B5B0EA1-24FB-4B36-9309-6801AF98CAEB}" srcId="{B0B97E46-1F49-458B-9AE1-860720BA9BDF}" destId="{8FB3A1E2-E603-41CF-A973-0DF68D4BA9E4}" srcOrd="1" destOrd="0" parTransId="{A25C6CCF-0BA8-4890-894D-7DC3CA44B043}" sibTransId="{9E1968AC-166D-4B2A-9594-B74B2FDE3E1F}"/>
    <dgm:cxn modelId="{9274D55B-EBC8-954E-8526-B8F276382121}" type="presOf" srcId="{416B880E-2299-445B-A5E0-E79F8C8ED890}" destId="{38CC8673-635B-4C07-85F5-4C9BA20F6F14}" srcOrd="1" destOrd="0" presId="urn:microsoft.com/office/officeart/2005/8/layout/venn1"/>
    <dgm:cxn modelId="{51418990-3933-BF48-AA97-9D6C10B7261E}" type="presOf" srcId="{416B880E-2299-445B-A5E0-E79F8C8ED890}" destId="{88298707-30DF-4E84-B697-E913108CB821}" srcOrd="0" destOrd="0" presId="urn:microsoft.com/office/officeart/2005/8/layout/venn1"/>
    <dgm:cxn modelId="{46A75816-088B-1D49-9364-09A243E701A8}" type="presParOf" srcId="{A334CB60-9C19-4F92-AE10-49E264D71ECA}" destId="{88298707-30DF-4E84-B697-E913108CB821}" srcOrd="0" destOrd="0" presId="urn:microsoft.com/office/officeart/2005/8/layout/venn1"/>
    <dgm:cxn modelId="{585E4850-BD36-E243-9E71-90151958068D}" type="presParOf" srcId="{A334CB60-9C19-4F92-AE10-49E264D71ECA}" destId="{38CC8673-635B-4C07-85F5-4C9BA20F6F14}" srcOrd="1" destOrd="0" presId="urn:microsoft.com/office/officeart/2005/8/layout/venn1"/>
    <dgm:cxn modelId="{C76B085C-FFFA-AF45-9A23-E9C65C5AD4C6}" type="presParOf" srcId="{A334CB60-9C19-4F92-AE10-49E264D71ECA}" destId="{9E40C990-B8A4-43FC-8BA0-1373976B94C8}" srcOrd="2" destOrd="0" presId="urn:microsoft.com/office/officeart/2005/8/layout/venn1"/>
    <dgm:cxn modelId="{9BA6D378-DDDE-4242-B2DC-0062DC7FF56F}" type="presParOf" srcId="{A334CB60-9C19-4F92-AE10-49E264D71ECA}" destId="{3A28838A-A84D-446B-BD14-F3D8EBACF109}" srcOrd="3" destOrd="0" presId="urn:microsoft.com/office/officeart/2005/8/layout/venn1"/>
    <dgm:cxn modelId="{DE4580FD-E312-5E4C-AD45-DE30D1500F19}" type="presParOf" srcId="{A334CB60-9C19-4F92-AE10-49E264D71ECA}" destId="{E7C37148-04B1-4073-996B-F9F846E4BDC1}" srcOrd="4" destOrd="0" presId="urn:microsoft.com/office/officeart/2005/8/layout/venn1"/>
    <dgm:cxn modelId="{D03700F4-B7E8-FD4A-BC54-D02F0B0DFE09}" type="presParOf" srcId="{A334CB60-9C19-4F92-AE10-49E264D71ECA}" destId="{0E753939-F5C8-4FFC-A662-EE2558922AED}" srcOrd="5" destOrd="0" presId="urn:microsoft.com/office/officeart/2005/8/layout/venn1"/>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616A067-5BD1-4287-B77B-75DF513985D5}">
      <dsp:nvSpPr>
        <dsp:cNvPr id="0" name=""/>
        <dsp:cNvSpPr/>
      </dsp:nvSpPr>
      <dsp:spPr>
        <a:xfrm>
          <a:off x="483607" y="179097"/>
          <a:ext cx="747528" cy="747528"/>
        </a:xfrm>
        <a:prstGeom prst="ellipse">
          <a:avLst/>
        </a:prstGeom>
        <a:solidFill>
          <a:srgbClr val="FFC000">
            <a:alpha val="89000"/>
          </a:srgbClr>
        </a:solidFill>
        <a:ln>
          <a:noFill/>
        </a:ln>
        <a:effectLst>
          <a:outerShdw blurRad="40000" dist="23000" dir="5400000" rotWithShape="0">
            <a:srgbClr val="000000">
              <a:alpha val="35000"/>
            </a:srgbClr>
          </a:outerShdw>
        </a:effectLst>
        <a:sp3d extrusionH="152400" prstMaterial="matte">
          <a:bevelT w="165100" h="152400"/>
          <a:bevelB/>
        </a:sp3d>
      </dsp:spPr>
      <dsp:style>
        <a:lnRef idx="0">
          <a:scrgbClr r="0" g="0" b="0"/>
        </a:lnRef>
        <a:fillRef idx="1">
          <a:scrgbClr r="0" g="0" b="0"/>
        </a:fillRef>
        <a:effectRef idx="2">
          <a:scrgbClr r="0" g="0" b="0"/>
        </a:effectRef>
        <a:fontRef idx="minor">
          <a:schemeClr val="tx1"/>
        </a:fontRef>
      </dsp:style>
      <dsp:txBody>
        <a:bodyPr spcFirstLastPara="0" vert="horz" wrap="square" lIns="35560" tIns="35560" rIns="35560" bIns="35560" numCol="1" spcCol="1270" anchor="ctr" anchorCtr="0">
          <a:noAutofit/>
          <a:sp3d extrusionH="28000" prstMaterial="matte"/>
        </a:bodyPr>
        <a:lstStyle/>
        <a:p>
          <a:pPr lvl="0" algn="ctr" defTabSz="1244600">
            <a:lnSpc>
              <a:spcPct val="90000"/>
            </a:lnSpc>
            <a:spcBef>
              <a:spcPct val="0"/>
            </a:spcBef>
            <a:spcAft>
              <a:spcPct val="35000"/>
            </a:spcAft>
          </a:pPr>
          <a:r>
            <a:rPr lang="fr-FR" sz="2800" b="0" kern="120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TC</a:t>
          </a:r>
          <a:endParaRPr lang="fr-FR" sz="2800" kern="1200" dirty="0"/>
        </a:p>
      </dsp:txBody>
      <dsp:txXfrm>
        <a:off x="593080" y="288570"/>
        <a:ext cx="528582" cy="528582"/>
      </dsp:txXfrm>
    </dsp:sp>
    <dsp:sp modelId="{9EFA5D10-59F7-4E84-8A65-382564C60EF0}">
      <dsp:nvSpPr>
        <dsp:cNvPr id="0" name=""/>
        <dsp:cNvSpPr/>
      </dsp:nvSpPr>
      <dsp:spPr>
        <a:xfrm>
          <a:off x="704193" y="108"/>
          <a:ext cx="303525" cy="303525"/>
        </a:xfrm>
        <a:prstGeom prst="ellipse">
          <a:avLst/>
        </a:prstGeom>
        <a:solidFill>
          <a:srgbClr val="996600">
            <a:alpha val="70000"/>
          </a:srgbClr>
        </a:solidFill>
        <a:ln>
          <a:noFill/>
        </a:ln>
        <a:effectLst>
          <a:outerShdw blurRad="40000" dist="23000" dir="5400000" rotWithShape="0">
            <a:srgbClr val="000000">
              <a:alpha val="35000"/>
            </a:srgbClr>
          </a:outerShdw>
        </a:effectLst>
        <a:sp3d extrusionH="152400" prstMaterial="matte">
          <a:bevelT/>
          <a:bevelB/>
        </a:sp3d>
      </dsp:spPr>
      <dsp:style>
        <a:lnRef idx="0">
          <a:scrgbClr r="0" g="0" b="0"/>
        </a:lnRef>
        <a:fillRef idx="1">
          <a:scrgbClr r="0" g="0" b="0"/>
        </a:fillRef>
        <a:effectRef idx="2">
          <a:scrgbClr r="0" g="0" b="0"/>
        </a:effectRef>
        <a:fontRef idx="minor">
          <a:schemeClr val="tx1"/>
        </a:fontRef>
      </dsp:style>
      <dsp:txBody>
        <a:bodyPr spcFirstLastPara="0" vert="horz" wrap="square" lIns="10160" tIns="10160" rIns="10160" bIns="10160" numCol="1" spcCol="1270" anchor="ctr" anchorCtr="0">
          <a:noAutofit/>
          <a:sp3d extrusionH="28000" prstMaterial="matte"/>
        </a:bodyPr>
        <a:lstStyle/>
        <a:p>
          <a:pPr lvl="0" algn="ctr" defTabSz="355600">
            <a:lnSpc>
              <a:spcPct val="90000"/>
            </a:lnSpc>
            <a:spcBef>
              <a:spcPct val="0"/>
            </a:spcBef>
            <a:spcAft>
              <a:spcPct val="35000"/>
            </a:spcAft>
          </a:pPr>
          <a:r>
            <a:rPr lang="fr-FR" sz="800" kern="1200" dirty="0" smtClean="0">
              <a:solidFill>
                <a:schemeClr val="bg1"/>
              </a:solidFill>
            </a:rPr>
            <a:t>AC</a:t>
          </a:r>
          <a:endParaRPr lang="fr-FR" sz="800" kern="1200" dirty="0">
            <a:solidFill>
              <a:schemeClr val="bg1"/>
            </a:solidFill>
          </a:endParaRPr>
        </a:p>
      </dsp:txBody>
      <dsp:txXfrm>
        <a:off x="748643" y="44558"/>
        <a:ext cx="214625" cy="214625"/>
      </dsp:txXfrm>
    </dsp:sp>
    <dsp:sp modelId="{5B277904-0A9A-4BF0-81AB-414D0DA34BAE}">
      <dsp:nvSpPr>
        <dsp:cNvPr id="0" name=""/>
        <dsp:cNvSpPr/>
      </dsp:nvSpPr>
      <dsp:spPr>
        <a:xfrm>
          <a:off x="1099523" y="395437"/>
          <a:ext cx="303525" cy="303525"/>
        </a:xfrm>
        <a:prstGeom prst="ellipse">
          <a:avLst/>
        </a:prstGeom>
        <a:solidFill>
          <a:srgbClr val="C00000">
            <a:alpha val="70000"/>
          </a:srgbClr>
        </a:solidFill>
        <a:ln>
          <a:noFill/>
        </a:ln>
        <a:effectLst>
          <a:outerShdw blurRad="40000" dist="23000" dir="5400000" rotWithShape="0">
            <a:srgbClr val="000000">
              <a:alpha val="35000"/>
            </a:srgbClr>
          </a:outerShdw>
        </a:effectLst>
        <a:sp3d extrusionH="152400" prstMaterial="matte">
          <a:bevelT/>
        </a:sp3d>
      </dsp:spPr>
      <dsp:style>
        <a:lnRef idx="0">
          <a:scrgbClr r="0" g="0" b="0"/>
        </a:lnRef>
        <a:fillRef idx="1">
          <a:scrgbClr r="0" g="0" b="0"/>
        </a:fillRef>
        <a:effectRef idx="2">
          <a:scrgbClr r="0" g="0" b="0"/>
        </a:effectRef>
        <a:fontRef idx="minor">
          <a:schemeClr val="tx1"/>
        </a:fontRef>
      </dsp:style>
      <dsp:txBody>
        <a:bodyPr spcFirstLastPara="0" vert="horz" wrap="square" lIns="10160" tIns="10160" rIns="10160" bIns="10160" numCol="1" spcCol="1270" anchor="ctr" anchorCtr="0">
          <a:noAutofit/>
          <a:sp3d extrusionH="28000" prstMaterial="matte"/>
        </a:bodyPr>
        <a:lstStyle/>
        <a:p>
          <a:pPr lvl="0" algn="ctr" defTabSz="355600">
            <a:lnSpc>
              <a:spcPct val="90000"/>
            </a:lnSpc>
            <a:spcBef>
              <a:spcPct val="0"/>
            </a:spcBef>
            <a:spcAft>
              <a:spcPct val="35000"/>
            </a:spcAft>
          </a:pPr>
          <a:r>
            <a:rPr lang="fr-FR" sz="800" kern="1200" dirty="0" smtClean="0">
              <a:solidFill>
                <a:schemeClr val="bg1"/>
              </a:solidFill>
            </a:rPr>
            <a:t>ITEC</a:t>
          </a:r>
          <a:endParaRPr lang="fr-FR" sz="800" kern="1200" dirty="0">
            <a:solidFill>
              <a:schemeClr val="bg1"/>
            </a:solidFill>
          </a:endParaRPr>
        </a:p>
      </dsp:txBody>
      <dsp:txXfrm>
        <a:off x="1143973" y="439887"/>
        <a:ext cx="214625" cy="214625"/>
      </dsp:txXfrm>
    </dsp:sp>
    <dsp:sp modelId="{0B353363-83EE-4C41-A7A9-34F535703C87}">
      <dsp:nvSpPr>
        <dsp:cNvPr id="0" name=""/>
        <dsp:cNvSpPr/>
      </dsp:nvSpPr>
      <dsp:spPr>
        <a:xfrm>
          <a:off x="704193" y="790767"/>
          <a:ext cx="303525" cy="303525"/>
        </a:xfrm>
        <a:prstGeom prst="ellipse">
          <a:avLst/>
        </a:prstGeom>
        <a:solidFill>
          <a:srgbClr val="00B050">
            <a:alpha val="70000"/>
          </a:srgbClr>
        </a:solidFill>
        <a:ln>
          <a:noFill/>
        </a:ln>
        <a:effectLst>
          <a:outerShdw blurRad="40000" dist="23000" dir="5400000" rotWithShape="0">
            <a:srgbClr val="000000">
              <a:alpha val="35000"/>
            </a:srgbClr>
          </a:outerShdw>
        </a:effectLst>
        <a:sp3d extrusionH="152400" prstMaterial="matte">
          <a:bevelT/>
          <a:bevelB/>
        </a:sp3d>
      </dsp:spPr>
      <dsp:style>
        <a:lnRef idx="0">
          <a:scrgbClr r="0" g="0" b="0"/>
        </a:lnRef>
        <a:fillRef idx="1">
          <a:scrgbClr r="0" g="0" b="0"/>
        </a:fillRef>
        <a:effectRef idx="2">
          <a:scrgbClr r="0" g="0" b="0"/>
        </a:effectRef>
        <a:fontRef idx="minor">
          <a:schemeClr val="tx1"/>
        </a:fontRef>
      </dsp:style>
      <dsp:txBody>
        <a:bodyPr spcFirstLastPara="0" vert="horz" wrap="square" lIns="10160" tIns="10160" rIns="10160" bIns="10160" numCol="1" spcCol="1270" anchor="ctr" anchorCtr="0">
          <a:noAutofit/>
          <a:sp3d extrusionH="28000" prstMaterial="matte"/>
        </a:bodyPr>
        <a:lstStyle/>
        <a:p>
          <a:pPr lvl="0" algn="ctr" defTabSz="355600">
            <a:lnSpc>
              <a:spcPct val="90000"/>
            </a:lnSpc>
            <a:spcBef>
              <a:spcPct val="0"/>
            </a:spcBef>
            <a:spcAft>
              <a:spcPct val="35000"/>
            </a:spcAft>
          </a:pPr>
          <a:r>
            <a:rPr lang="fr-FR" sz="800" kern="1200" dirty="0" smtClean="0">
              <a:solidFill>
                <a:schemeClr val="bg1"/>
              </a:solidFill>
            </a:rPr>
            <a:t>EE</a:t>
          </a:r>
          <a:endParaRPr lang="fr-FR" sz="800" kern="1200" dirty="0">
            <a:solidFill>
              <a:schemeClr val="bg1"/>
            </a:solidFill>
          </a:endParaRPr>
        </a:p>
      </dsp:txBody>
      <dsp:txXfrm>
        <a:off x="748643" y="835217"/>
        <a:ext cx="214625" cy="214625"/>
      </dsp:txXfrm>
    </dsp:sp>
    <dsp:sp modelId="{ADEA6DFF-4A60-40DE-90A7-6042E01BB535}">
      <dsp:nvSpPr>
        <dsp:cNvPr id="0" name=""/>
        <dsp:cNvSpPr/>
      </dsp:nvSpPr>
      <dsp:spPr>
        <a:xfrm>
          <a:off x="303465" y="417043"/>
          <a:ext cx="303525" cy="303525"/>
        </a:xfrm>
        <a:prstGeom prst="ellipse">
          <a:avLst/>
        </a:prstGeom>
        <a:solidFill>
          <a:srgbClr val="00B0F0">
            <a:alpha val="62000"/>
          </a:srgbClr>
        </a:solidFill>
        <a:ln>
          <a:noFill/>
        </a:ln>
        <a:effectLst>
          <a:outerShdw blurRad="40000" dist="23000" dir="5400000" rotWithShape="0">
            <a:srgbClr val="000000">
              <a:alpha val="35000"/>
            </a:srgbClr>
          </a:outerShdw>
        </a:effectLst>
        <a:sp3d extrusionH="152400" prstMaterial="matte">
          <a:bevelT/>
          <a:bevelB/>
          <a:extrusionClr>
            <a:srgbClr val="00B0F0"/>
          </a:extrusionClr>
        </a:sp3d>
      </dsp:spPr>
      <dsp:style>
        <a:lnRef idx="0">
          <a:scrgbClr r="0" g="0" b="0"/>
        </a:lnRef>
        <a:fillRef idx="1">
          <a:scrgbClr r="0" g="0" b="0"/>
        </a:fillRef>
        <a:effectRef idx="2">
          <a:scrgbClr r="0" g="0" b="0"/>
        </a:effectRef>
        <a:fontRef idx="minor">
          <a:schemeClr val="tx1"/>
        </a:fontRef>
      </dsp:style>
      <dsp:txBody>
        <a:bodyPr spcFirstLastPara="0" vert="horz" wrap="square" lIns="10160" tIns="10160" rIns="10160" bIns="10160" numCol="1" spcCol="1270" anchor="ctr" anchorCtr="0">
          <a:noAutofit/>
          <a:sp3d extrusionH="28000" prstMaterial="matte"/>
        </a:bodyPr>
        <a:lstStyle/>
        <a:p>
          <a:pPr lvl="0" algn="ctr" defTabSz="355600">
            <a:lnSpc>
              <a:spcPct val="90000"/>
            </a:lnSpc>
            <a:spcBef>
              <a:spcPct val="0"/>
            </a:spcBef>
            <a:spcAft>
              <a:spcPct val="35000"/>
            </a:spcAft>
          </a:pPr>
          <a:r>
            <a:rPr lang="fr-FR" sz="800" kern="1200" dirty="0" smtClean="0">
              <a:solidFill>
                <a:schemeClr val="bg1"/>
              </a:solidFill>
            </a:rPr>
            <a:t>SIN</a:t>
          </a:r>
          <a:endParaRPr lang="fr-FR" sz="800" kern="1200" dirty="0">
            <a:solidFill>
              <a:schemeClr val="bg1"/>
            </a:solidFill>
          </a:endParaRPr>
        </a:p>
      </dsp:txBody>
      <dsp:txXfrm>
        <a:off x="347915" y="461493"/>
        <a:ext cx="214625" cy="21462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616A067-5BD1-4287-B77B-75DF513985D5}">
      <dsp:nvSpPr>
        <dsp:cNvPr id="0" name=""/>
        <dsp:cNvSpPr/>
      </dsp:nvSpPr>
      <dsp:spPr>
        <a:xfrm>
          <a:off x="241322" y="155252"/>
          <a:ext cx="648000" cy="648000"/>
        </a:xfrm>
        <a:prstGeom prst="ellipse">
          <a:avLst/>
        </a:prstGeom>
        <a:solidFill>
          <a:schemeClr val="accent6">
            <a:lumMod val="75000"/>
            <a:alpha val="88000"/>
          </a:schemeClr>
        </a:solidFill>
        <a:ln>
          <a:noFill/>
        </a:ln>
        <a:effectLst>
          <a:outerShdw blurRad="40000" dist="23000" dir="5400000" rotWithShape="0">
            <a:srgbClr val="000000">
              <a:alpha val="35000"/>
            </a:srgbClr>
          </a:outerShdw>
        </a:effectLst>
        <a:sp3d extrusionH="152400" prstMaterial="matte">
          <a:bevelT w="165100" h="152400"/>
          <a:bevelB/>
        </a:sp3d>
      </dsp:spPr>
      <dsp:style>
        <a:lnRef idx="0">
          <a:scrgbClr r="0" g="0" b="0"/>
        </a:lnRef>
        <a:fillRef idx="1">
          <a:scrgbClr r="0" g="0" b="0"/>
        </a:fillRef>
        <a:effectRef idx="2">
          <a:scrgbClr r="0" g="0" b="0"/>
        </a:effectRef>
        <a:fontRef idx="minor">
          <a:schemeClr val="tx1"/>
        </a:fontRef>
      </dsp:style>
      <dsp:txBody>
        <a:bodyPr spcFirstLastPara="0" vert="horz" wrap="square" lIns="30480" tIns="30480" rIns="30480" bIns="30480" numCol="1" spcCol="1270" anchor="ctr" anchorCtr="0">
          <a:noAutofit/>
          <a:sp3d extrusionH="28000" prstMaterial="matte"/>
        </a:bodyPr>
        <a:lstStyle/>
        <a:p>
          <a:pPr lvl="0" algn="ctr" defTabSz="1066800">
            <a:lnSpc>
              <a:spcPct val="90000"/>
            </a:lnSpc>
            <a:spcBef>
              <a:spcPct val="0"/>
            </a:spcBef>
            <a:spcAft>
              <a:spcPct val="35000"/>
            </a:spcAft>
          </a:pPr>
          <a:r>
            <a:rPr lang="fr-FR" sz="2400" kern="1200" dirty="0" smtClean="0">
              <a:solidFill>
                <a:schemeClr val="bg1"/>
              </a:solidFill>
            </a:rPr>
            <a:t>S</a:t>
          </a:r>
          <a:endParaRPr lang="fr-FR" sz="2400" kern="1200" dirty="0">
            <a:solidFill>
              <a:schemeClr val="bg1"/>
            </a:solidFill>
          </a:endParaRPr>
        </a:p>
      </dsp:txBody>
      <dsp:txXfrm>
        <a:off x="336219" y="250149"/>
        <a:ext cx="458206" cy="458206"/>
      </dsp:txXfrm>
    </dsp:sp>
    <dsp:sp modelId="{0B353363-83EE-4C41-A7A9-34F535703C87}">
      <dsp:nvSpPr>
        <dsp:cNvPr id="0" name=""/>
        <dsp:cNvSpPr/>
      </dsp:nvSpPr>
      <dsp:spPr>
        <a:xfrm>
          <a:off x="94609" y="44295"/>
          <a:ext cx="373078" cy="373078"/>
        </a:xfrm>
        <a:prstGeom prst="ellipse">
          <a:avLst/>
        </a:prstGeom>
        <a:solidFill>
          <a:schemeClr val="accent5">
            <a:lumMod val="75000"/>
          </a:schemeClr>
        </a:solidFill>
        <a:ln>
          <a:noFill/>
        </a:ln>
        <a:effectLst>
          <a:outerShdw blurRad="40000" dist="23000" dir="5400000" rotWithShape="0">
            <a:srgbClr val="000000">
              <a:alpha val="35000"/>
            </a:srgbClr>
          </a:outerShdw>
        </a:effectLst>
        <a:sp3d extrusionH="152400" prstMaterial="matte">
          <a:bevelT/>
        </a:sp3d>
      </dsp:spPr>
      <dsp:style>
        <a:lnRef idx="0">
          <a:scrgbClr r="0" g="0" b="0"/>
        </a:lnRef>
        <a:fillRef idx="1">
          <a:scrgbClr r="0" g="0" b="0"/>
        </a:fillRef>
        <a:effectRef idx="2">
          <a:scrgbClr r="0" g="0" b="0"/>
        </a:effectRef>
        <a:fontRef idx="minor">
          <a:schemeClr val="tx1"/>
        </a:fontRef>
      </dsp:style>
      <dsp:txBody>
        <a:bodyPr spcFirstLastPara="0" vert="horz" wrap="square" lIns="15240" tIns="15240" rIns="15240" bIns="15240" numCol="1" spcCol="1270" anchor="ctr" anchorCtr="0">
          <a:noAutofit/>
          <a:sp3d extrusionH="28000" prstMaterial="matte"/>
        </a:bodyPr>
        <a:lstStyle/>
        <a:p>
          <a:pPr lvl="0" algn="ctr" defTabSz="533400">
            <a:lnSpc>
              <a:spcPct val="90000"/>
            </a:lnSpc>
            <a:spcBef>
              <a:spcPct val="0"/>
            </a:spcBef>
            <a:spcAft>
              <a:spcPct val="35000"/>
            </a:spcAft>
          </a:pPr>
          <a:r>
            <a:rPr lang="fr-FR" sz="1200" kern="1200" dirty="0" smtClean="0">
              <a:solidFill>
                <a:schemeClr val="bg1"/>
              </a:solidFill>
            </a:rPr>
            <a:t>SI</a:t>
          </a:r>
          <a:endParaRPr lang="fr-FR" sz="1200" kern="1200" dirty="0">
            <a:solidFill>
              <a:schemeClr val="bg1"/>
            </a:solidFill>
          </a:endParaRPr>
        </a:p>
      </dsp:txBody>
      <dsp:txXfrm>
        <a:off x="149245" y="98931"/>
        <a:ext cx="263806" cy="263806"/>
      </dsp:txXfrm>
    </dsp:sp>
    <dsp:sp modelId="{ADEA6DFF-4A60-40DE-90A7-6042E01BB535}">
      <dsp:nvSpPr>
        <dsp:cNvPr id="0" name=""/>
        <dsp:cNvSpPr/>
      </dsp:nvSpPr>
      <dsp:spPr>
        <a:xfrm>
          <a:off x="684746" y="500203"/>
          <a:ext cx="373078" cy="373078"/>
        </a:xfrm>
        <a:prstGeom prst="ellipse">
          <a:avLst/>
        </a:prstGeom>
        <a:solidFill>
          <a:schemeClr val="accent2">
            <a:lumMod val="60000"/>
            <a:lumOff val="40000"/>
          </a:schemeClr>
        </a:solidFill>
        <a:ln>
          <a:noFill/>
        </a:ln>
        <a:effectLst>
          <a:outerShdw blurRad="40000" dist="23000" dir="5400000" rotWithShape="0">
            <a:srgbClr val="000000">
              <a:alpha val="35000"/>
            </a:srgbClr>
          </a:outerShdw>
        </a:effectLst>
        <a:sp3d extrusionH="139700" prstMaterial="matte">
          <a:bevelT/>
          <a:extrusionClr>
            <a:schemeClr val="accent6">
              <a:lumMod val="60000"/>
              <a:lumOff val="40000"/>
            </a:schemeClr>
          </a:extrusionClr>
          <a:contourClr>
            <a:schemeClr val="accent6">
              <a:lumMod val="60000"/>
              <a:lumOff val="40000"/>
            </a:schemeClr>
          </a:contourClr>
        </a:sp3d>
      </dsp:spPr>
      <dsp:style>
        <a:lnRef idx="0">
          <a:scrgbClr r="0" g="0" b="0"/>
        </a:lnRef>
        <a:fillRef idx="1">
          <a:scrgbClr r="0" g="0" b="0"/>
        </a:fillRef>
        <a:effectRef idx="2">
          <a:scrgbClr r="0" g="0" b="0"/>
        </a:effectRef>
        <a:fontRef idx="minor">
          <a:schemeClr val="tx1"/>
        </a:fontRef>
      </dsp:style>
      <dsp:txBody>
        <a:bodyPr spcFirstLastPara="0" vert="horz" wrap="square" lIns="15240" tIns="15240" rIns="15240" bIns="15240" numCol="1" spcCol="1270" anchor="ctr" anchorCtr="0">
          <a:noAutofit/>
          <a:sp3d extrusionH="28000" prstMaterial="matte"/>
        </a:bodyPr>
        <a:lstStyle/>
        <a:p>
          <a:pPr lvl="0" algn="ctr" defTabSz="533400">
            <a:lnSpc>
              <a:spcPct val="90000"/>
            </a:lnSpc>
            <a:spcBef>
              <a:spcPct val="0"/>
            </a:spcBef>
            <a:spcAft>
              <a:spcPct val="35000"/>
            </a:spcAft>
          </a:pPr>
          <a:r>
            <a:rPr lang="fr-FR" sz="1200" kern="1200" dirty="0" smtClean="0">
              <a:solidFill>
                <a:schemeClr val="bg1"/>
              </a:solidFill>
            </a:rPr>
            <a:t>SVT</a:t>
          </a:r>
          <a:endParaRPr lang="fr-FR" sz="1200" kern="1200" dirty="0">
            <a:solidFill>
              <a:schemeClr val="bg1"/>
            </a:solidFill>
          </a:endParaRPr>
        </a:p>
      </dsp:txBody>
      <dsp:txXfrm>
        <a:off x="739382" y="554839"/>
        <a:ext cx="263806" cy="26380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ACC0E6-7D34-485F-8F4C-94B73BA715CD}">
      <dsp:nvSpPr>
        <dsp:cNvPr id="0" name=""/>
        <dsp:cNvSpPr/>
      </dsp:nvSpPr>
      <dsp:spPr>
        <a:xfrm>
          <a:off x="2816953" y="1431"/>
          <a:ext cx="1967042" cy="1278577"/>
        </a:xfrm>
        <a:prstGeom prst="roundRect">
          <a:avLst/>
        </a:prstGeom>
        <a:solidFill>
          <a:schemeClr val="accent2">
            <a:hueOff val="0"/>
            <a:satOff val="0"/>
            <a:lumOff val="0"/>
            <a:alphaOff val="0"/>
          </a:schemeClr>
        </a:solidFill>
        <a:ln>
          <a:noFill/>
        </a:ln>
        <a:effectLst>
          <a:outerShdw blurRad="40000" dist="20000" dir="5400000" rotWithShape="0">
            <a:srgbClr val="000000">
              <a:alpha val="38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fr-FR" sz="1800" b="1" kern="1200" dirty="0" smtClean="0"/>
            <a:t>Deux Langues Vivantes et un enseignement technologique en LV1</a:t>
          </a:r>
          <a:endParaRPr lang="fr-FR" sz="1800" b="1" kern="1200" dirty="0"/>
        </a:p>
      </dsp:txBody>
      <dsp:txXfrm>
        <a:off x="2879368" y="63846"/>
        <a:ext cx="1842212" cy="1153747"/>
      </dsp:txXfrm>
    </dsp:sp>
    <dsp:sp modelId="{24505D69-2A36-4A90-8AED-2CCCA8F314EB}">
      <dsp:nvSpPr>
        <dsp:cNvPr id="0" name=""/>
        <dsp:cNvSpPr/>
      </dsp:nvSpPr>
      <dsp:spPr>
        <a:xfrm>
          <a:off x="1244913" y="640720"/>
          <a:ext cx="5111123" cy="5111123"/>
        </a:xfrm>
        <a:custGeom>
          <a:avLst/>
          <a:gdLst/>
          <a:ahLst/>
          <a:cxnLst/>
          <a:rect l="0" t="0" r="0" b="0"/>
          <a:pathLst>
            <a:path>
              <a:moveTo>
                <a:pt x="3552609" y="202523"/>
              </a:moveTo>
              <a:arcTo wR="2555561" hR="2555561" stAng="17577824" swAng="1962521"/>
            </a:path>
          </a:pathLst>
        </a:custGeom>
        <a:noFill/>
        <a:ln w="9525" cap="flat" cmpd="sng" algn="ctr">
          <a:solidFill>
            <a:schemeClr val="accent2">
              <a:hueOff val="0"/>
              <a:satOff val="0"/>
              <a:lumOff val="0"/>
              <a:alphaOff val="0"/>
            </a:schemeClr>
          </a:solidFill>
          <a:prstDash val="solid"/>
        </a:ln>
        <a:effectLst/>
        <a:sp3d z="-110000"/>
      </dsp:spPr>
      <dsp:style>
        <a:lnRef idx="1">
          <a:scrgbClr r="0" g="0" b="0"/>
        </a:lnRef>
        <a:fillRef idx="0">
          <a:scrgbClr r="0" g="0" b="0"/>
        </a:fillRef>
        <a:effectRef idx="0">
          <a:scrgbClr r="0" g="0" b="0"/>
        </a:effectRef>
        <a:fontRef idx="minor"/>
      </dsp:style>
    </dsp:sp>
    <dsp:sp modelId="{05F26954-21F4-449B-8C06-ABE77B265378}">
      <dsp:nvSpPr>
        <dsp:cNvPr id="0" name=""/>
        <dsp:cNvSpPr/>
      </dsp:nvSpPr>
      <dsp:spPr>
        <a:xfrm>
          <a:off x="5247437" y="1767281"/>
          <a:ext cx="1967042" cy="1278577"/>
        </a:xfrm>
        <a:prstGeom prst="roundRect">
          <a:avLst/>
        </a:prstGeom>
        <a:solidFill>
          <a:schemeClr val="accent3">
            <a:hueOff val="0"/>
            <a:satOff val="0"/>
            <a:lumOff val="0"/>
            <a:alphaOff val="0"/>
          </a:schemeClr>
        </a:solidFill>
        <a:ln>
          <a:noFill/>
        </a:ln>
        <a:effectLst>
          <a:outerShdw blurRad="40000" dist="20000" dir="5400000" rotWithShape="0">
            <a:srgbClr val="000000">
              <a:alpha val="38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fr-FR" sz="1800" b="1" kern="1200" dirty="0" smtClean="0"/>
            <a:t>Des enseignements généraux renforcés</a:t>
          </a:r>
          <a:endParaRPr lang="fr-FR" sz="1800" b="1" kern="1200" dirty="0"/>
        </a:p>
      </dsp:txBody>
      <dsp:txXfrm>
        <a:off x="5309852" y="1829696"/>
        <a:ext cx="1842212" cy="1153747"/>
      </dsp:txXfrm>
    </dsp:sp>
    <dsp:sp modelId="{352CFB3D-9C3B-4B9D-9CA2-7551902947FE}">
      <dsp:nvSpPr>
        <dsp:cNvPr id="0" name=""/>
        <dsp:cNvSpPr/>
      </dsp:nvSpPr>
      <dsp:spPr>
        <a:xfrm>
          <a:off x="1244913" y="640720"/>
          <a:ext cx="5111123" cy="5111123"/>
        </a:xfrm>
        <a:custGeom>
          <a:avLst/>
          <a:gdLst/>
          <a:ahLst/>
          <a:cxnLst/>
          <a:rect l="0" t="0" r="0" b="0"/>
          <a:pathLst>
            <a:path>
              <a:moveTo>
                <a:pt x="5107603" y="2421479"/>
              </a:moveTo>
              <a:arcTo wR="2555561" hR="2555561" stAng="21419550" swAng="2197058"/>
            </a:path>
          </a:pathLst>
        </a:custGeom>
        <a:noFill/>
        <a:ln w="9525" cap="flat" cmpd="sng" algn="ctr">
          <a:solidFill>
            <a:schemeClr val="accent3">
              <a:hueOff val="0"/>
              <a:satOff val="0"/>
              <a:lumOff val="0"/>
              <a:alphaOff val="0"/>
            </a:schemeClr>
          </a:solidFill>
          <a:prstDash val="solid"/>
        </a:ln>
        <a:effectLst/>
        <a:sp3d z="-110000"/>
      </dsp:spPr>
      <dsp:style>
        <a:lnRef idx="1">
          <a:scrgbClr r="0" g="0" b="0"/>
        </a:lnRef>
        <a:fillRef idx="0">
          <a:scrgbClr r="0" g="0" b="0"/>
        </a:fillRef>
        <a:effectRef idx="0">
          <a:scrgbClr r="0" g="0" b="0"/>
        </a:effectRef>
        <a:fontRef idx="minor"/>
      </dsp:style>
    </dsp:sp>
    <dsp:sp modelId="{211BA2E1-F4D4-427D-929C-71F98EE38F31}">
      <dsp:nvSpPr>
        <dsp:cNvPr id="0" name=""/>
        <dsp:cNvSpPr/>
      </dsp:nvSpPr>
      <dsp:spPr>
        <a:xfrm>
          <a:off x="4319075" y="4624485"/>
          <a:ext cx="1967042" cy="1278577"/>
        </a:xfrm>
        <a:prstGeom prst="roundRect">
          <a:avLst/>
        </a:prstGeom>
        <a:solidFill>
          <a:schemeClr val="accent4">
            <a:hueOff val="0"/>
            <a:satOff val="0"/>
            <a:lumOff val="0"/>
            <a:alphaOff val="0"/>
          </a:schemeClr>
        </a:solidFill>
        <a:ln>
          <a:noFill/>
        </a:ln>
        <a:effectLst>
          <a:outerShdw blurRad="40000" dist="20000" dir="5400000" rotWithShape="0">
            <a:srgbClr val="000000">
              <a:alpha val="38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fr-FR" sz="1800" b="1" kern="1200" dirty="0" smtClean="0"/>
            <a:t>Des enseignements technologiques transversaux</a:t>
          </a:r>
          <a:endParaRPr lang="fr-FR" sz="1800" b="1" kern="1200" dirty="0"/>
        </a:p>
      </dsp:txBody>
      <dsp:txXfrm>
        <a:off x="4381490" y="4686900"/>
        <a:ext cx="1842212" cy="1153747"/>
      </dsp:txXfrm>
    </dsp:sp>
    <dsp:sp modelId="{472B5D7B-B5EB-4D80-AD09-CC445C778870}">
      <dsp:nvSpPr>
        <dsp:cNvPr id="0" name=""/>
        <dsp:cNvSpPr/>
      </dsp:nvSpPr>
      <dsp:spPr>
        <a:xfrm>
          <a:off x="1244913" y="640720"/>
          <a:ext cx="5111123" cy="5111123"/>
        </a:xfrm>
        <a:custGeom>
          <a:avLst/>
          <a:gdLst/>
          <a:ahLst/>
          <a:cxnLst/>
          <a:rect l="0" t="0" r="0" b="0"/>
          <a:pathLst>
            <a:path>
              <a:moveTo>
                <a:pt x="3064001" y="5060034"/>
              </a:moveTo>
              <a:arcTo wR="2555561" hR="2555561" stAng="4711452" swAng="1377097"/>
            </a:path>
          </a:pathLst>
        </a:custGeom>
        <a:noFill/>
        <a:ln w="9525" cap="flat" cmpd="sng" algn="ctr">
          <a:solidFill>
            <a:schemeClr val="accent4">
              <a:hueOff val="0"/>
              <a:satOff val="0"/>
              <a:lumOff val="0"/>
              <a:alphaOff val="0"/>
            </a:schemeClr>
          </a:solidFill>
          <a:prstDash val="solid"/>
        </a:ln>
        <a:effectLst/>
        <a:sp3d z="-110000"/>
      </dsp:spPr>
      <dsp:style>
        <a:lnRef idx="1">
          <a:scrgbClr r="0" g="0" b="0"/>
        </a:lnRef>
        <a:fillRef idx="0">
          <a:scrgbClr r="0" g="0" b="0"/>
        </a:fillRef>
        <a:effectRef idx="0">
          <a:scrgbClr r="0" g="0" b="0"/>
        </a:effectRef>
        <a:fontRef idx="minor"/>
      </dsp:style>
    </dsp:sp>
    <dsp:sp modelId="{FAB830C2-4FA0-406B-B139-3758CDAB9D10}">
      <dsp:nvSpPr>
        <dsp:cNvPr id="0" name=""/>
        <dsp:cNvSpPr/>
      </dsp:nvSpPr>
      <dsp:spPr>
        <a:xfrm>
          <a:off x="1314832" y="4624485"/>
          <a:ext cx="1967042" cy="1278577"/>
        </a:xfrm>
        <a:prstGeom prst="roundRect">
          <a:avLst/>
        </a:prstGeom>
        <a:solidFill>
          <a:schemeClr val="accent5">
            <a:hueOff val="0"/>
            <a:satOff val="0"/>
            <a:lumOff val="0"/>
            <a:alphaOff val="0"/>
          </a:schemeClr>
        </a:solidFill>
        <a:ln>
          <a:noFill/>
        </a:ln>
        <a:effectLst>
          <a:outerShdw blurRad="40000" dist="20000" dir="5400000" rotWithShape="0">
            <a:srgbClr val="000000">
              <a:alpha val="38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fr-FR" sz="1800" b="1" kern="1200" dirty="0" smtClean="0"/>
            <a:t>Des enseignements technologiques de spécialité</a:t>
          </a:r>
          <a:endParaRPr lang="fr-FR" sz="1800" b="1" kern="1200" dirty="0"/>
        </a:p>
      </dsp:txBody>
      <dsp:txXfrm>
        <a:off x="1377247" y="4686900"/>
        <a:ext cx="1842212" cy="1153747"/>
      </dsp:txXfrm>
    </dsp:sp>
    <dsp:sp modelId="{FC506977-4165-4096-9226-BAF3C5702757}">
      <dsp:nvSpPr>
        <dsp:cNvPr id="0" name=""/>
        <dsp:cNvSpPr/>
      </dsp:nvSpPr>
      <dsp:spPr>
        <a:xfrm>
          <a:off x="1244913" y="640720"/>
          <a:ext cx="5111123" cy="5111123"/>
        </a:xfrm>
        <a:custGeom>
          <a:avLst/>
          <a:gdLst/>
          <a:ahLst/>
          <a:cxnLst/>
          <a:rect l="0" t="0" r="0" b="0"/>
          <a:pathLst>
            <a:path>
              <a:moveTo>
                <a:pt x="427230" y="3970164"/>
              </a:moveTo>
              <a:arcTo wR="2555561" hR="2555561" stAng="8783392" swAng="2197058"/>
            </a:path>
          </a:pathLst>
        </a:custGeom>
        <a:noFill/>
        <a:ln w="9525" cap="flat" cmpd="sng" algn="ctr">
          <a:solidFill>
            <a:schemeClr val="accent5">
              <a:hueOff val="0"/>
              <a:satOff val="0"/>
              <a:lumOff val="0"/>
              <a:alphaOff val="0"/>
            </a:schemeClr>
          </a:solidFill>
          <a:prstDash val="solid"/>
        </a:ln>
        <a:effectLst/>
        <a:sp3d z="-110000"/>
      </dsp:spPr>
      <dsp:style>
        <a:lnRef idx="1">
          <a:scrgbClr r="0" g="0" b="0"/>
        </a:lnRef>
        <a:fillRef idx="0">
          <a:scrgbClr r="0" g="0" b="0"/>
        </a:fillRef>
        <a:effectRef idx="0">
          <a:scrgbClr r="0" g="0" b="0"/>
        </a:effectRef>
        <a:fontRef idx="minor"/>
      </dsp:style>
    </dsp:sp>
    <dsp:sp modelId="{38A3FA62-7E78-4FCF-A90B-0D125D15B71B}">
      <dsp:nvSpPr>
        <dsp:cNvPr id="0" name=""/>
        <dsp:cNvSpPr/>
      </dsp:nvSpPr>
      <dsp:spPr>
        <a:xfrm>
          <a:off x="386470" y="1767281"/>
          <a:ext cx="1967042" cy="1278577"/>
        </a:xfrm>
        <a:prstGeom prst="roundRect">
          <a:avLst/>
        </a:prstGeom>
        <a:solidFill>
          <a:schemeClr val="accent6">
            <a:hueOff val="0"/>
            <a:satOff val="0"/>
            <a:lumOff val="0"/>
            <a:alphaOff val="0"/>
          </a:schemeClr>
        </a:solidFill>
        <a:ln>
          <a:noFill/>
        </a:ln>
        <a:effectLst>
          <a:outerShdw blurRad="40000" dist="20000" dir="5400000" rotWithShape="0">
            <a:srgbClr val="000000">
              <a:alpha val="38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fr-FR" sz="1800" b="1" kern="1200" dirty="0" smtClean="0"/>
            <a:t>Un accompagnement personnalisé</a:t>
          </a:r>
          <a:endParaRPr lang="fr-FR" sz="1800" b="1" kern="1200" dirty="0"/>
        </a:p>
      </dsp:txBody>
      <dsp:txXfrm>
        <a:off x="448885" y="1829696"/>
        <a:ext cx="1842212" cy="1153747"/>
      </dsp:txXfrm>
    </dsp:sp>
    <dsp:sp modelId="{9961829C-5167-471C-A7C1-83CC2805DE25}">
      <dsp:nvSpPr>
        <dsp:cNvPr id="0" name=""/>
        <dsp:cNvSpPr/>
      </dsp:nvSpPr>
      <dsp:spPr>
        <a:xfrm>
          <a:off x="1244913" y="640720"/>
          <a:ext cx="5111123" cy="5111123"/>
        </a:xfrm>
        <a:custGeom>
          <a:avLst/>
          <a:gdLst/>
          <a:ahLst/>
          <a:cxnLst/>
          <a:rect l="0" t="0" r="0" b="0"/>
          <a:pathLst>
            <a:path>
              <a:moveTo>
                <a:pt x="445110" y="1114419"/>
              </a:moveTo>
              <a:arcTo wR="2555561" hR="2555561" stAng="12859655" swAng="1962521"/>
            </a:path>
          </a:pathLst>
        </a:custGeom>
        <a:noFill/>
        <a:ln w="9525" cap="flat" cmpd="sng" algn="ctr">
          <a:solidFill>
            <a:schemeClr val="accent6">
              <a:hueOff val="0"/>
              <a:satOff val="0"/>
              <a:lumOff val="0"/>
              <a:alphaOff val="0"/>
            </a:schemeClr>
          </a:solidFill>
          <a:prstDash val="solid"/>
        </a:ln>
        <a:effectLst/>
        <a:sp3d z="-110000"/>
      </dsp:spPr>
      <dsp:style>
        <a:lnRef idx="1">
          <a:scrgbClr r="0" g="0" b="0"/>
        </a:lnRef>
        <a:fillRef idx="0">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1A434CA-5547-4AF9-99F0-C7D6A5903DC8}">
      <dsp:nvSpPr>
        <dsp:cNvPr id="0" name=""/>
        <dsp:cNvSpPr/>
      </dsp:nvSpPr>
      <dsp:spPr>
        <a:xfrm>
          <a:off x="2365281" y="1449789"/>
          <a:ext cx="2053524" cy="1987929"/>
        </a:xfrm>
        <a:prstGeom prst="ellipse">
          <a:avLst/>
        </a:prstGeom>
        <a:gradFill rotWithShape="0">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cmpd="sng" algn="ctr">
          <a:solidFill>
            <a:schemeClr val="lt1">
              <a:hueOff val="0"/>
              <a:satOff val="0"/>
              <a:lumOff val="0"/>
              <a:alphaOff val="0"/>
            </a:schemeClr>
          </a:solidFill>
          <a:prstDash val="solid"/>
        </a:ln>
        <a:effectLst>
          <a:innerShdw>
            <a:prstClr val="black"/>
          </a:innerShdw>
        </a:effectLst>
        <a:scene3d>
          <a:camera prst="perspectiveContrastingLeftFacing" fov="0">
            <a:rot lat="0" lon="1800000" rev="21594000"/>
          </a:camera>
          <a:lightRig rig="threePt" dir="t"/>
        </a:scene3d>
        <a:sp3d>
          <a:bevelT w="114300" prst="hardEdge"/>
        </a:sp3d>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fr-FR" sz="1600" b="1" kern="1200" dirty="0" smtClean="0">
              <a:solidFill>
                <a:schemeClr val="tx1"/>
              </a:solidFill>
            </a:rPr>
            <a:t>Baccalauréats</a:t>
          </a:r>
        </a:p>
        <a:p>
          <a:pPr lvl="0" algn="ctr" defTabSz="711200">
            <a:lnSpc>
              <a:spcPct val="90000"/>
            </a:lnSpc>
            <a:spcBef>
              <a:spcPct val="0"/>
            </a:spcBef>
            <a:spcAft>
              <a:spcPct val="35000"/>
            </a:spcAft>
          </a:pPr>
          <a:r>
            <a:rPr lang="fr-FR" sz="1600" b="1" kern="1200" dirty="0" smtClean="0">
              <a:solidFill>
                <a:schemeClr val="tx1"/>
              </a:solidFill>
            </a:rPr>
            <a:t> STL et STI2D</a:t>
          </a:r>
          <a:endParaRPr lang="fr-FR" sz="1600" b="1" kern="1200" dirty="0">
            <a:solidFill>
              <a:schemeClr val="tx1"/>
            </a:solidFill>
          </a:endParaRPr>
        </a:p>
      </dsp:txBody>
      <dsp:txXfrm>
        <a:off x="2666013" y="1946771"/>
        <a:ext cx="1452060" cy="99396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298707-30DF-4E84-B697-E913108CB821}">
      <dsp:nvSpPr>
        <dsp:cNvPr id="0" name=""/>
        <dsp:cNvSpPr/>
      </dsp:nvSpPr>
      <dsp:spPr>
        <a:xfrm>
          <a:off x="3317095" y="1572636"/>
          <a:ext cx="2952124" cy="2952124"/>
        </a:xfrm>
        <a:prstGeom prst="ellipse">
          <a:avLst/>
        </a:prstGeom>
        <a:solidFill>
          <a:schemeClr val="accent3">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b" anchorCtr="0">
          <a:noAutofit/>
        </a:bodyPr>
        <a:lstStyle/>
        <a:p>
          <a:pPr lvl="0" algn="ctr" defTabSz="1155700">
            <a:lnSpc>
              <a:spcPct val="90000"/>
            </a:lnSpc>
            <a:spcBef>
              <a:spcPct val="0"/>
            </a:spcBef>
            <a:spcAft>
              <a:spcPct val="35000"/>
            </a:spcAft>
          </a:pPr>
          <a:r>
            <a:rPr lang="fr-FR" sz="2600" b="1" kern="1200" dirty="0" smtClean="0">
              <a:effectLst/>
            </a:rPr>
            <a:t>Environnement</a:t>
          </a:r>
          <a:endParaRPr lang="fr-FR" sz="2600" b="1" kern="1200" dirty="0">
            <a:effectLst/>
          </a:endParaRPr>
        </a:p>
      </dsp:txBody>
      <dsp:txXfrm>
        <a:off x="3710712" y="2089258"/>
        <a:ext cx="2164891" cy="1328456"/>
      </dsp:txXfrm>
    </dsp:sp>
    <dsp:sp modelId="{9E40C990-B8A4-43FC-8BA0-1373976B94C8}">
      <dsp:nvSpPr>
        <dsp:cNvPr id="0" name=""/>
        <dsp:cNvSpPr/>
      </dsp:nvSpPr>
      <dsp:spPr>
        <a:xfrm>
          <a:off x="4211215" y="63480"/>
          <a:ext cx="2952124" cy="2952124"/>
        </a:xfrm>
        <a:prstGeom prst="ellipse">
          <a:avLst/>
        </a:prstGeom>
        <a:solidFill>
          <a:schemeClr val="accent3">
            <a:alpha val="50000"/>
            <a:hueOff val="5625133"/>
            <a:satOff val="-8440"/>
            <a:lumOff val="-1373"/>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t" anchorCtr="0">
          <a:noAutofit/>
        </a:bodyPr>
        <a:lstStyle/>
        <a:p>
          <a:pPr lvl="0" algn="ctr" defTabSz="1155700">
            <a:lnSpc>
              <a:spcPct val="90000"/>
            </a:lnSpc>
            <a:spcBef>
              <a:spcPct val="0"/>
            </a:spcBef>
            <a:spcAft>
              <a:spcPct val="35000"/>
            </a:spcAft>
          </a:pPr>
          <a:r>
            <a:rPr lang="fr-FR" sz="2600" b="1" kern="1200" dirty="0" smtClean="0"/>
            <a:t>     Economie</a:t>
          </a:r>
          <a:endParaRPr lang="fr-FR" sz="2600" b="1" kern="1200" dirty="0"/>
        </a:p>
      </dsp:txBody>
      <dsp:txXfrm>
        <a:off x="5114074" y="826112"/>
        <a:ext cx="1771274" cy="1623668"/>
      </dsp:txXfrm>
    </dsp:sp>
    <dsp:sp modelId="{E7C37148-04B1-4073-996B-F9F846E4BDC1}">
      <dsp:nvSpPr>
        <dsp:cNvPr id="0" name=""/>
        <dsp:cNvSpPr/>
      </dsp:nvSpPr>
      <dsp:spPr>
        <a:xfrm>
          <a:off x="2449397" y="40040"/>
          <a:ext cx="2952124" cy="2952124"/>
        </a:xfrm>
        <a:prstGeom prst="ellipse">
          <a:avLst/>
        </a:prstGeom>
        <a:solidFill>
          <a:schemeClr val="accent3">
            <a:alpha val="50000"/>
            <a:hueOff val="11250266"/>
            <a:satOff val="-16880"/>
            <a:lumOff val="-2745"/>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t" anchorCtr="0">
          <a:noAutofit/>
        </a:bodyPr>
        <a:lstStyle/>
        <a:p>
          <a:pPr lvl="0" algn="l" defTabSz="1155700">
            <a:lnSpc>
              <a:spcPct val="90000"/>
            </a:lnSpc>
            <a:spcBef>
              <a:spcPct val="0"/>
            </a:spcBef>
            <a:spcAft>
              <a:spcPct val="35000"/>
            </a:spcAft>
          </a:pPr>
          <a:r>
            <a:rPr lang="fr-FR" sz="2600" b="1" kern="1200" dirty="0" smtClean="0">
              <a:effectLst/>
            </a:rPr>
            <a:t>   Social</a:t>
          </a:r>
          <a:endParaRPr lang="fr-FR" sz="2600" b="1" kern="1200" dirty="0">
            <a:effectLst/>
          </a:endParaRPr>
        </a:p>
      </dsp:txBody>
      <dsp:txXfrm>
        <a:off x="2727389" y="802672"/>
        <a:ext cx="1771274" cy="1623668"/>
      </dsp:txXfrm>
    </dsp:sp>
  </dsp:spTree>
</dsp:drawing>
</file>

<file path=ppt/diagrams/layout1.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5.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9">
  <dgm:title val=""/>
  <dgm:desc val=""/>
  <dgm:catLst>
    <dgm:cat type="3D" pri="11900"/>
  </dgm:catLst>
  <dgm:scene3d>
    <a:camera prst="perspectiveRelaxed">
      <a:rot lat="19149996" lon="20104178" rev="1577324"/>
    </a:camera>
    <a:lightRig rig="soft" dir="t"/>
    <a:backdrop>
      <a:anchor x="0" y="0" z="-210000"/>
      <a:norm dx="0" dy="0" dz="914400"/>
      <a:up dx="0" dy="914400" dz="0"/>
    </a:backdrop>
  </dgm:scene3d>
  <dgm:styleLbl name="node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52250" prstMaterial="matte">
      <a:bevelT w="165100" prst="coolSlant"/>
    </dgm:sp3d>
    <dgm:txPr>
      <a:sp3d extrusionH="28000" prstMaterial="matte"/>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152250" prstMaterial="matte">
      <a:bevelT w="165100" prst="coolSlant"/>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prstMaterial="matte"/>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22735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2D4">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1D1">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prstMaterial="matte"/>
    <dgm:txPr/>
    <dgm:style>
      <a:lnRef idx="0">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a:sp3d extrusionH="28000" prstMaterial="matte"/>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9">
  <dgm:title val=""/>
  <dgm:desc val=""/>
  <dgm:catLst>
    <dgm:cat type="3D" pri="11900"/>
  </dgm:catLst>
  <dgm:scene3d>
    <a:camera prst="perspectiveRelaxed">
      <a:rot lat="19149996" lon="20104178" rev="1577324"/>
    </a:camera>
    <a:lightRig rig="soft" dir="t"/>
    <a:backdrop>
      <a:anchor x="0" y="0" z="-210000"/>
      <a:norm dx="0" dy="0" dz="914400"/>
      <a:up dx="0" dy="914400" dz="0"/>
    </a:backdrop>
  </dgm:scene3d>
  <dgm:styleLbl name="node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52250" prstMaterial="matte">
      <a:bevelT w="165100" prst="coolSlant"/>
    </dgm:sp3d>
    <dgm:txPr>
      <a:sp3d extrusionH="28000" prstMaterial="matte"/>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152250" prstMaterial="matte">
      <a:bevelT w="165100" prst="coolSlant"/>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prstMaterial="matte"/>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22735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2D4">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1D1">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prstMaterial="matte"/>
    <dgm:txPr/>
    <dgm:style>
      <a:lnRef idx="0">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a:sp3d extrusionH="28000" prstMaterial="matte"/>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76575" cy="511175"/>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4021138" y="0"/>
            <a:ext cx="3076575" cy="511175"/>
          </a:xfrm>
          <a:prstGeom prst="rect">
            <a:avLst/>
          </a:prstGeom>
        </p:spPr>
        <p:txBody>
          <a:bodyPr vert="horz" lIns="91440" tIns="45720" rIns="91440" bIns="45720" rtlCol="0"/>
          <a:lstStyle>
            <a:lvl1pPr algn="r">
              <a:defRPr sz="1200"/>
            </a:lvl1pPr>
          </a:lstStyle>
          <a:p>
            <a:fld id="{EE60F9D2-4212-45E5-81D1-3E00E7948B75}" type="datetimeFigureOut">
              <a:rPr lang="fr-FR" smtClean="0"/>
              <a:pPr/>
              <a:t>24/06/12</a:t>
            </a:fld>
            <a:endParaRPr lang="fr-FR"/>
          </a:p>
        </p:txBody>
      </p:sp>
      <p:sp>
        <p:nvSpPr>
          <p:cNvPr id="4" name="Espace réservé de l'image des diapositives 3"/>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709613" y="4860925"/>
            <a:ext cx="5680075" cy="4605338"/>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9721850"/>
            <a:ext cx="3076575" cy="511175"/>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4021138" y="9721850"/>
            <a:ext cx="3076575" cy="511175"/>
          </a:xfrm>
          <a:prstGeom prst="rect">
            <a:avLst/>
          </a:prstGeom>
        </p:spPr>
        <p:txBody>
          <a:bodyPr vert="horz" lIns="91440" tIns="45720" rIns="91440" bIns="45720" rtlCol="0" anchor="b"/>
          <a:lstStyle>
            <a:lvl1pPr algn="r">
              <a:defRPr sz="1200"/>
            </a:lvl1pPr>
          </a:lstStyle>
          <a:p>
            <a:fld id="{D4909B88-686E-42AF-9DCB-DB92D227B3CB}" type="slidenum">
              <a:rPr lang="fr-FR" smtClean="0"/>
              <a:pPr/>
              <a:t>‹#›</a:t>
            </a:fld>
            <a:endParaRPr lang="fr-FR"/>
          </a:p>
        </p:txBody>
      </p:sp>
    </p:spTree>
    <p:extLst>
      <p:ext uri="{BB962C8B-B14F-4D97-AF65-F5344CB8AC3E}">
        <p14:creationId xmlns:p14="http://schemas.microsoft.com/office/powerpoint/2010/main" val="24795758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D602F2DD-8C05-4D2D-A4A6-F37E594FCF01}" type="slidenum">
              <a:rPr lang="fr-FR" smtClean="0"/>
              <a:pPr/>
              <a:t>11</a:t>
            </a:fld>
            <a:endParaRPr lang="fr-FR"/>
          </a:p>
        </p:txBody>
      </p:sp>
    </p:spTree>
    <p:extLst>
      <p:ext uri="{BB962C8B-B14F-4D97-AF65-F5344CB8AC3E}">
        <p14:creationId xmlns:p14="http://schemas.microsoft.com/office/powerpoint/2010/main" val="40041196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CA98552D-A693-4990-B2FF-D5EBB1BFA71B}" type="datetimeFigureOut">
              <a:rPr lang="fr-FR" smtClean="0"/>
              <a:pPr/>
              <a:t>24/06/12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87511878-D1D0-4922-9A42-694A903E135D}" type="slidenum">
              <a:rPr lang="fr-FR" smtClean="0"/>
              <a:pPr/>
              <a:t>‹#›</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CA98552D-A693-4990-B2FF-D5EBB1BFA71B}" type="datetimeFigureOut">
              <a:rPr lang="fr-FR" smtClean="0"/>
              <a:pPr/>
              <a:t>24/06/12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87511878-D1D0-4922-9A42-694A903E135D}" type="slidenum">
              <a:rPr lang="fr-FR" smtClean="0"/>
              <a:pPr/>
              <a:t>‹#›</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CA98552D-A693-4990-B2FF-D5EBB1BFA71B}" type="datetimeFigureOut">
              <a:rPr lang="fr-FR" smtClean="0"/>
              <a:pPr/>
              <a:t>24/06/12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87511878-D1D0-4922-9A42-694A903E135D}" type="slidenum">
              <a:rPr lang="fr-FR" smtClean="0"/>
              <a:pPr/>
              <a:t>‹#›</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CA98552D-A693-4990-B2FF-D5EBB1BFA71B}" type="datetimeFigureOut">
              <a:rPr lang="fr-FR" smtClean="0"/>
              <a:pPr/>
              <a:t>24/06/12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87511878-D1D0-4922-9A42-694A903E135D}" type="slidenum">
              <a:rPr lang="fr-FR" smtClean="0"/>
              <a:pPr/>
              <a:t>‹#›</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CA98552D-A693-4990-B2FF-D5EBB1BFA71B}" type="datetimeFigureOut">
              <a:rPr lang="fr-FR" smtClean="0"/>
              <a:pPr/>
              <a:t>24/06/12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87511878-D1D0-4922-9A42-694A903E135D}" type="slidenum">
              <a:rPr lang="fr-FR" smtClean="0"/>
              <a:pPr/>
              <a:t>‹#›</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CA98552D-A693-4990-B2FF-D5EBB1BFA71B}" type="datetimeFigureOut">
              <a:rPr lang="fr-FR" smtClean="0"/>
              <a:pPr/>
              <a:t>24/06/12</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87511878-D1D0-4922-9A42-694A903E135D}" type="slidenum">
              <a:rPr lang="fr-FR" smtClean="0"/>
              <a:pPr/>
              <a:t>‹#›</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CA98552D-A693-4990-B2FF-D5EBB1BFA71B}" type="datetimeFigureOut">
              <a:rPr lang="fr-FR" smtClean="0"/>
              <a:pPr/>
              <a:t>24/06/12</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87511878-D1D0-4922-9A42-694A903E135D}" type="slidenum">
              <a:rPr lang="fr-FR" smtClean="0"/>
              <a:pPr/>
              <a:t>‹#›</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p>
            <a:fld id="{CA98552D-A693-4990-B2FF-D5EBB1BFA71B}" type="datetimeFigureOut">
              <a:rPr lang="fr-FR" smtClean="0"/>
              <a:pPr/>
              <a:t>24/06/12</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87511878-D1D0-4922-9A42-694A903E135D}" type="slidenum">
              <a:rPr lang="fr-FR" smtClean="0"/>
              <a:pPr/>
              <a:t>‹#›</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CA98552D-A693-4990-B2FF-D5EBB1BFA71B}" type="datetimeFigureOut">
              <a:rPr lang="fr-FR" smtClean="0"/>
              <a:pPr/>
              <a:t>24/06/12</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87511878-D1D0-4922-9A42-694A903E135D}" type="slidenum">
              <a:rPr lang="fr-FR" smtClean="0"/>
              <a:pPr/>
              <a:t>‹#›</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CA98552D-A693-4990-B2FF-D5EBB1BFA71B}" type="datetimeFigureOut">
              <a:rPr lang="fr-FR" smtClean="0"/>
              <a:pPr/>
              <a:t>24/06/12</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87511878-D1D0-4922-9A42-694A903E135D}" type="slidenum">
              <a:rPr lang="fr-FR" smtClean="0"/>
              <a:pPr/>
              <a:t>‹#›</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CA98552D-A693-4990-B2FF-D5EBB1BFA71B}" type="datetimeFigureOut">
              <a:rPr lang="fr-FR" smtClean="0"/>
              <a:pPr/>
              <a:t>24/06/12</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87511878-D1D0-4922-9A42-694A903E135D}" type="slidenum">
              <a:rPr lang="fr-FR" smtClean="0"/>
              <a:pPr/>
              <a:t>‹#›</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A98552D-A693-4990-B2FF-D5EBB1BFA71B}" type="datetimeFigureOut">
              <a:rPr lang="fr-FR" smtClean="0"/>
              <a:pPr/>
              <a:t>24/06/12</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7511878-D1D0-4922-9A42-694A903E135D}" type="slidenum">
              <a:rPr lang="fr-FR" smtClean="0"/>
              <a:pPr/>
              <a:t>‹#›</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3" Type="http://schemas.openxmlformats.org/officeDocument/2006/relationships/image" Target="../media/image2.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6" Type="http://schemas.openxmlformats.org/officeDocument/2006/relationships/image" Target="../media/image1.png"/><Relationship Id="rId4" Type="http://schemas.openxmlformats.org/officeDocument/2006/relationships/slide" Target="slide9.xml"/><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15.jpeg"/><Relationship Id="rId5" Type="http://schemas.openxmlformats.org/officeDocument/2006/relationships/image" Target="../media/image16.png"/></Relationships>
</file>

<file path=ppt/slides/_rels/slide12.xml.rels><?xml version="1.0" encoding="UTF-8" standalone="yes"?>
<Relationships xmlns="http://schemas.openxmlformats.org/package/2006/relationships"><Relationship Id="rId4" Type="http://schemas.openxmlformats.org/officeDocument/2006/relationships/image" Target="../media/image18.png"/><Relationship Id="rId5" Type="http://schemas.openxmlformats.org/officeDocument/2006/relationships/image" Target="../media/image19.png"/><Relationship Id="rId7" Type="http://schemas.openxmlformats.org/officeDocument/2006/relationships/image" Target="../media/image21.png"/><Relationship Id="rId1" Type="http://schemas.openxmlformats.org/officeDocument/2006/relationships/slideLayout" Target="../slideLayouts/slideLayout7.xml"/><Relationship Id="rId2" Type="http://schemas.openxmlformats.org/officeDocument/2006/relationships/image" Target="../media/image1.png"/><Relationship Id="rId3" Type="http://schemas.openxmlformats.org/officeDocument/2006/relationships/image" Target="../media/image17.png"/><Relationship Id="rId6" Type="http://schemas.openxmlformats.org/officeDocument/2006/relationships/image" Target="../media/image20.png"/></Relationships>
</file>

<file path=ppt/slides/_rels/slide13.xml.rels><?xml version="1.0" encoding="UTF-8" standalone="yes"?>
<Relationships xmlns="http://schemas.openxmlformats.org/package/2006/relationships"><Relationship Id="rId4" Type="http://schemas.openxmlformats.org/officeDocument/2006/relationships/image" Target="../media/image23.emf"/><Relationship Id="rId1" Type="http://schemas.openxmlformats.org/officeDocument/2006/relationships/slideLayout" Target="../slideLayouts/slideLayout7.xml"/><Relationship Id="rId2" Type="http://schemas.openxmlformats.org/officeDocument/2006/relationships/image" Target="../media/image1.png"/><Relationship Id="rId3" Type="http://schemas.openxmlformats.org/officeDocument/2006/relationships/image" Target="../media/image22.emf"/></Relationships>
</file>

<file path=ppt/slides/_rels/slide14.xml.rels><?xml version="1.0" encoding="UTF-8" standalone="yes"?>
<Relationships xmlns="http://schemas.openxmlformats.org/package/2006/relationships"><Relationship Id="rId4" Type="http://schemas.openxmlformats.org/officeDocument/2006/relationships/image" Target="../media/image25.png"/><Relationship Id="rId1" Type="http://schemas.openxmlformats.org/officeDocument/2006/relationships/slideLayout" Target="../slideLayouts/slideLayout7.xml"/><Relationship Id="rId2" Type="http://schemas.openxmlformats.org/officeDocument/2006/relationships/image" Target="../media/image1.png"/><Relationship Id="rId3" Type="http://schemas.openxmlformats.org/officeDocument/2006/relationships/image" Target="../media/image24.png"/><Relationship Id="rId5" Type="http://schemas.openxmlformats.org/officeDocument/2006/relationships/image" Target="../media/image26.png"/></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3" Type="http://schemas.openxmlformats.org/officeDocument/2006/relationships/image" Target="../media/image27.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3" Type="http://schemas.openxmlformats.org/officeDocument/2006/relationships/image" Target="../media/image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diagramLayout" Target="../diagrams/layout2.xml"/><Relationship Id="rId4" Type="http://schemas.openxmlformats.org/officeDocument/2006/relationships/diagramQuickStyle" Target="../diagrams/quickStyle1.xml"/><Relationship Id="rId10" Type="http://schemas.openxmlformats.org/officeDocument/2006/relationships/diagramColors" Target="../diagrams/colors2.xml"/><Relationship Id="rId5" Type="http://schemas.openxmlformats.org/officeDocument/2006/relationships/diagramColors" Target="../diagrams/colors1.xml"/><Relationship Id="rId7" Type="http://schemas.openxmlformats.org/officeDocument/2006/relationships/diagramData" Target="../diagrams/data2.xml"/><Relationship Id="rId11" Type="http://schemas.microsoft.com/office/2007/relationships/diagramDrawing" Target="../diagrams/drawing2.xml"/><Relationship Id="rId1" Type="http://schemas.openxmlformats.org/officeDocument/2006/relationships/slideLayout" Target="../slideLayouts/slideLayout7.xml"/><Relationship Id="rId2" Type="http://schemas.openxmlformats.org/officeDocument/2006/relationships/diagramData" Target="../diagrams/data1.xml"/><Relationship Id="rId9" Type="http://schemas.openxmlformats.org/officeDocument/2006/relationships/diagramQuickStyle" Target="../diagrams/quickStyle2.xml"/><Relationship Id="rId3" Type="http://schemas.openxmlformats.org/officeDocument/2006/relationships/diagramLayout" Target="../diagrams/layout1.xml"/><Relationship Id="rId6" Type="http://schemas.microsoft.com/office/2007/relationships/diagramDrawing" Target="../diagrams/drawing1.xml"/></Relationships>
</file>

<file path=ppt/slides/_rels/slide3.xml.rels><?xml version="1.0" encoding="UTF-8" standalone="yes"?>
<Relationships xmlns="http://schemas.openxmlformats.org/package/2006/relationships"><Relationship Id="rId8" Type="http://schemas.openxmlformats.org/officeDocument/2006/relationships/diagramLayout" Target="../diagrams/layout4.xml"/><Relationship Id="rId4" Type="http://schemas.openxmlformats.org/officeDocument/2006/relationships/diagramQuickStyle" Target="../diagrams/quickStyle3.xml"/><Relationship Id="rId10" Type="http://schemas.openxmlformats.org/officeDocument/2006/relationships/diagramColors" Target="../diagrams/colors4.xml"/><Relationship Id="rId5" Type="http://schemas.openxmlformats.org/officeDocument/2006/relationships/diagramColors" Target="../diagrams/colors3.xml"/><Relationship Id="rId7" Type="http://schemas.openxmlformats.org/officeDocument/2006/relationships/diagramData" Target="../diagrams/data4.xml"/><Relationship Id="rId11" Type="http://schemas.microsoft.com/office/2007/relationships/diagramDrawing" Target="../diagrams/drawing4.xml"/><Relationship Id="rId1" Type="http://schemas.openxmlformats.org/officeDocument/2006/relationships/slideLayout" Target="../slideLayouts/slideLayout7.xml"/><Relationship Id="rId2" Type="http://schemas.openxmlformats.org/officeDocument/2006/relationships/diagramData" Target="../diagrams/data3.xml"/><Relationship Id="rId9" Type="http://schemas.openxmlformats.org/officeDocument/2006/relationships/diagramQuickStyle" Target="../diagrams/quickStyle4.xml"/><Relationship Id="rId3" Type="http://schemas.openxmlformats.org/officeDocument/2006/relationships/diagramLayout" Target="../diagrams/layout3.xml"/><Relationship Id="rId6" Type="http://schemas.microsoft.com/office/2007/relationships/diagramDrawing" Target="../diagrams/drawing3.xml"/></Relationships>
</file>

<file path=ppt/slides/_rels/slide4.xml.rels><?xml version="1.0" encoding="UTF-8" standalone="yes"?>
<Relationships xmlns="http://schemas.openxmlformats.org/package/2006/relationships"><Relationship Id="rId8" Type="http://schemas.openxmlformats.org/officeDocument/2006/relationships/image" Target="../media/image3.png"/><Relationship Id="rId4" Type="http://schemas.openxmlformats.org/officeDocument/2006/relationships/diagramLayout" Target="../diagrams/layout5.xml"/><Relationship Id="rId5" Type="http://schemas.openxmlformats.org/officeDocument/2006/relationships/diagramQuickStyle" Target="../diagrams/quickStyle5.xml"/><Relationship Id="rId7" Type="http://schemas.microsoft.com/office/2007/relationships/diagramDrawing" Target="../diagrams/drawing5.xml"/><Relationship Id="rId1" Type="http://schemas.openxmlformats.org/officeDocument/2006/relationships/slideLayout" Target="../slideLayouts/slideLayout7.xml"/><Relationship Id="rId2" Type="http://schemas.openxmlformats.org/officeDocument/2006/relationships/image" Target="../media/image1.png"/><Relationship Id="rId9" Type="http://schemas.openxmlformats.org/officeDocument/2006/relationships/image" Target="../media/image4.png"/><Relationship Id="rId3" Type="http://schemas.openxmlformats.org/officeDocument/2006/relationships/diagramData" Target="../diagrams/data5.xml"/><Relationship Id="rId6" Type="http://schemas.openxmlformats.org/officeDocument/2006/relationships/diagramColors" Target="../diagrams/colors5.xml"/></Relationships>
</file>

<file path=ppt/slides/_rels/slide5.xml.rels><?xml version="1.0" encoding="UTF-8" standalone="yes"?>
<Relationships xmlns="http://schemas.openxmlformats.org/package/2006/relationships"><Relationship Id="rId6" Type="http://schemas.openxmlformats.org/officeDocument/2006/relationships/image" Target="../media/image8.png"/><Relationship Id="rId4" Type="http://schemas.openxmlformats.org/officeDocument/2006/relationships/image" Target="../media/image6.png"/><Relationship Id="rId1" Type="http://schemas.openxmlformats.org/officeDocument/2006/relationships/slideLayout" Target="../slideLayouts/slideLayout7.xml"/><Relationship Id="rId2" Type="http://schemas.openxmlformats.org/officeDocument/2006/relationships/image" Target="../media/image1.png"/><Relationship Id="rId3" Type="http://schemas.openxmlformats.org/officeDocument/2006/relationships/image" Target="../media/image5.png"/><Relationship Id="rId5" Type="http://schemas.openxmlformats.org/officeDocument/2006/relationships/image" Target="../media/image7.png"/></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3" Type="http://schemas.openxmlformats.org/officeDocument/2006/relationships/image" Target="../media/image9.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4" Type="http://schemas.openxmlformats.org/officeDocument/2006/relationships/image" Target="../media/image11.png"/><Relationship Id="rId5" Type="http://schemas.openxmlformats.org/officeDocument/2006/relationships/image" Target="../media/image12.png"/><Relationship Id="rId7" Type="http://schemas.openxmlformats.org/officeDocument/2006/relationships/image" Target="../media/image14.png"/><Relationship Id="rId1" Type="http://schemas.openxmlformats.org/officeDocument/2006/relationships/slideLayout" Target="../slideLayouts/slideLayout7.xml"/><Relationship Id="rId2" Type="http://schemas.openxmlformats.org/officeDocument/2006/relationships/image" Target="../media/image1.png"/><Relationship Id="rId3" Type="http://schemas.openxmlformats.org/officeDocument/2006/relationships/image" Target="../media/image10.png"/><Relationship Id="rId6"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45867" y="3134312"/>
            <a:ext cx="6553143" cy="3296433"/>
          </a:xfrm>
          <a:prstGeom prst="rect">
            <a:avLst/>
          </a:prstGeom>
          <a:noFill/>
          <a:ln w="19050" cap="flat" cmpd="sng" algn="ctr">
            <a:noFill/>
            <a:prstDash val="solid"/>
            <a:round/>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rtlCol="0" anchor="ctr"/>
          <a:lstStyle/>
          <a:p>
            <a:r>
              <a:rPr lang="fr-FR" sz="2700" dirty="0" smtClean="0">
                <a:solidFill>
                  <a:schemeClr val="tx1"/>
                </a:solidFill>
                <a:latin typeface="Arial Rounded MT Bold"/>
                <a:cs typeface="Arial Rounded MT Bold"/>
              </a:rPr>
              <a:t>SCIENCES &amp; TECHNOLOGIES</a:t>
            </a:r>
          </a:p>
          <a:p>
            <a:r>
              <a:rPr lang="fr-FR" sz="3200" b="1" dirty="0" smtClean="0">
                <a:solidFill>
                  <a:schemeClr val="tx1"/>
                </a:solidFill>
                <a:latin typeface="Arial Rounded MT Bold"/>
                <a:cs typeface="Arial Rounded MT Bold"/>
              </a:rPr>
              <a:t>DE L’INDUSTRIE</a:t>
            </a:r>
          </a:p>
          <a:p>
            <a:r>
              <a:rPr lang="fr-FR" sz="3200" b="1" dirty="0" smtClean="0">
                <a:solidFill>
                  <a:schemeClr val="tx1"/>
                </a:solidFill>
                <a:latin typeface="Arial Rounded MT Bold"/>
                <a:cs typeface="Arial Rounded MT Bold"/>
              </a:rPr>
              <a:t>ET DU</a:t>
            </a:r>
          </a:p>
          <a:p>
            <a:r>
              <a:rPr lang="fr-FR" sz="3200" b="1" dirty="0" smtClean="0">
                <a:solidFill>
                  <a:schemeClr val="tx1"/>
                </a:solidFill>
                <a:latin typeface="Arial Rounded MT Bold"/>
                <a:cs typeface="Arial Rounded MT Bold"/>
              </a:rPr>
              <a:t>DEVELOPPEMENT</a:t>
            </a:r>
          </a:p>
          <a:p>
            <a:r>
              <a:rPr lang="fr-FR" sz="3200" b="1" dirty="0" smtClean="0">
                <a:solidFill>
                  <a:schemeClr val="tx1"/>
                </a:solidFill>
                <a:latin typeface="Arial Rounded MT Bold"/>
                <a:cs typeface="Arial Rounded MT Bold"/>
              </a:rPr>
              <a:t>DURABLE</a:t>
            </a:r>
            <a:endParaRPr lang="fr-FR" sz="3200" b="1" dirty="0">
              <a:solidFill>
                <a:schemeClr val="tx1"/>
              </a:solidFill>
              <a:latin typeface="Arial Rounded MT Bold"/>
              <a:cs typeface="Arial Rounded MT Bold"/>
            </a:endParaRPr>
          </a:p>
        </p:txBody>
      </p:sp>
      <p:pic>
        <p:nvPicPr>
          <p:cNvPr id="9" name="Image 8"/>
          <p:cNvPicPr>
            <a:picLocks noChangeAspect="1"/>
          </p:cNvPicPr>
          <p:nvPr/>
        </p:nvPicPr>
        <p:blipFill>
          <a:blip r:embed="rId2"/>
          <a:stretch>
            <a:fillRect/>
          </a:stretch>
        </p:blipFill>
        <p:spPr>
          <a:xfrm>
            <a:off x="513435" y="376532"/>
            <a:ext cx="5150123" cy="2730761"/>
          </a:xfrm>
          <a:prstGeom prst="rect">
            <a:avLst/>
          </a:prstGeom>
          <a:ln>
            <a:solidFill>
              <a:schemeClr val="bg1">
                <a:lumMod val="75000"/>
              </a:schemeClr>
            </a:solidFill>
          </a:ln>
        </p:spPr>
      </p:pic>
      <p:pic>
        <p:nvPicPr>
          <p:cNvPr id="11" name="Image 10" descr="acad_lille.png"/>
          <p:cNvPicPr>
            <a:picLocks noChangeAspect="1"/>
          </p:cNvPicPr>
          <p:nvPr/>
        </p:nvPicPr>
        <p:blipFill>
          <a:blip r:embed="rId3"/>
          <a:stretch>
            <a:fillRect/>
          </a:stretch>
        </p:blipFill>
        <p:spPr>
          <a:xfrm>
            <a:off x="6661240" y="1160778"/>
            <a:ext cx="1459254" cy="1057874"/>
          </a:xfrm>
          <a:prstGeom prst="rect">
            <a:avLst/>
          </a:prstGeom>
        </p:spPr>
      </p:pic>
      <p:sp>
        <p:nvSpPr>
          <p:cNvPr id="12" name="Rectangle à coins arrondis 11"/>
          <p:cNvSpPr/>
          <p:nvPr/>
        </p:nvSpPr>
        <p:spPr>
          <a:xfrm>
            <a:off x="6066722" y="3661203"/>
            <a:ext cx="2715838" cy="2364245"/>
          </a:xfrm>
          <a:prstGeom prst="roundRect">
            <a:avLst>
              <a:gd name="adj" fmla="val 7214"/>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fr-FR" sz="2000" dirty="0" smtClean="0">
                <a:latin typeface="Arial Rounded MT Bold"/>
                <a:cs typeface="Arial Rounded MT Bold"/>
              </a:rPr>
              <a:t>Séminaire Académique CPGE</a:t>
            </a:r>
          </a:p>
          <a:p>
            <a:pPr algn="ctr"/>
            <a:endParaRPr lang="fr-FR" sz="2000" dirty="0">
              <a:latin typeface="Arial Rounded MT Bold"/>
              <a:cs typeface="Arial Rounded MT Bold"/>
            </a:endParaRPr>
          </a:p>
          <a:p>
            <a:pPr algn="ctr"/>
            <a:r>
              <a:rPr lang="fr-FR" sz="2000" dirty="0" smtClean="0">
                <a:latin typeface="Arial Rounded MT Bold"/>
                <a:cs typeface="Arial Rounded MT Bold"/>
              </a:rPr>
              <a:t>25 Juin 2012</a:t>
            </a:r>
            <a:endParaRPr lang="fr-FR" sz="2000" dirty="0">
              <a:latin typeface="Arial Rounded MT Bold"/>
              <a:cs typeface="Arial Rounded MT Bold"/>
            </a:endParaRPr>
          </a:p>
        </p:txBody>
      </p:sp>
      <p:cxnSp>
        <p:nvCxnSpPr>
          <p:cNvPr id="14" name="Connecteur droit 13"/>
          <p:cNvCxnSpPr/>
          <p:nvPr/>
        </p:nvCxnSpPr>
        <p:spPr>
          <a:xfrm>
            <a:off x="513442" y="3120804"/>
            <a:ext cx="8390726" cy="13510"/>
          </a:xfrm>
          <a:prstGeom prst="line">
            <a:avLst/>
          </a:prstGeom>
          <a:ln>
            <a:gradFill flip="none" rotWithShape="1">
              <a:gsLst>
                <a:gs pos="0">
                  <a:schemeClr val="tx1">
                    <a:lumMod val="50000"/>
                    <a:lumOff val="50000"/>
                  </a:schemeClr>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cxnSp>
        <p:nvCxnSpPr>
          <p:cNvPr id="16" name="Connecteur droit 15"/>
          <p:cNvCxnSpPr/>
          <p:nvPr/>
        </p:nvCxnSpPr>
        <p:spPr>
          <a:xfrm rot="16200000" flipH="1">
            <a:off x="2527065" y="3512591"/>
            <a:ext cx="6322670" cy="27027"/>
          </a:xfrm>
          <a:prstGeom prst="line">
            <a:avLst/>
          </a:prstGeom>
          <a:ln>
            <a:gradFill flip="none" rotWithShape="1">
              <a:gsLst>
                <a:gs pos="0">
                  <a:schemeClr val="tx1">
                    <a:lumMod val="50000"/>
                    <a:lumOff val="50000"/>
                  </a:schemeClr>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Arc 60"/>
          <p:cNvSpPr/>
          <p:nvPr/>
        </p:nvSpPr>
        <p:spPr>
          <a:xfrm rot="1267347">
            <a:off x="2389188" y="1516063"/>
            <a:ext cx="2727325" cy="5862637"/>
          </a:xfrm>
          <a:prstGeom prst="arc">
            <a:avLst>
              <a:gd name="adj1" fmla="val 18587169"/>
              <a:gd name="adj2" fmla="val 3594568"/>
            </a:avLst>
          </a:prstGeom>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fr-FR"/>
          </a:p>
        </p:txBody>
      </p:sp>
      <p:sp>
        <p:nvSpPr>
          <p:cNvPr id="62" name="Arc 61"/>
          <p:cNvSpPr/>
          <p:nvPr/>
        </p:nvSpPr>
        <p:spPr>
          <a:xfrm rot="2027827">
            <a:off x="-22760" y="1488543"/>
            <a:ext cx="2725738" cy="5862637"/>
          </a:xfrm>
          <a:prstGeom prst="arc">
            <a:avLst>
              <a:gd name="adj1" fmla="val 17038967"/>
              <a:gd name="adj2" fmla="val 4194351"/>
            </a:avLst>
          </a:prstGeom>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fr-FR"/>
          </a:p>
        </p:txBody>
      </p:sp>
      <p:grpSp>
        <p:nvGrpSpPr>
          <p:cNvPr id="2" name="Grouper 87"/>
          <p:cNvGrpSpPr/>
          <p:nvPr/>
        </p:nvGrpSpPr>
        <p:grpSpPr>
          <a:xfrm>
            <a:off x="0" y="-1"/>
            <a:ext cx="9144000" cy="6857999"/>
            <a:chOff x="0" y="-1"/>
            <a:chExt cx="9144000" cy="6857999"/>
          </a:xfrm>
        </p:grpSpPr>
        <p:pic>
          <p:nvPicPr>
            <p:cNvPr id="3" name="Image 2"/>
            <p:cNvPicPr>
              <a:picLocks noChangeAspect="1"/>
            </p:cNvPicPr>
            <p:nvPr/>
          </p:nvPicPr>
          <p:blipFill>
            <a:blip r:embed="rId2"/>
            <a:stretch>
              <a:fillRect/>
            </a:stretch>
          </p:blipFill>
          <p:spPr>
            <a:xfrm rot="16200000">
              <a:off x="-260241" y="260241"/>
              <a:ext cx="1107955" cy="587473"/>
            </a:xfrm>
            <a:prstGeom prst="rect">
              <a:avLst/>
            </a:prstGeom>
          </p:spPr>
        </p:pic>
        <p:cxnSp>
          <p:nvCxnSpPr>
            <p:cNvPr id="6" name="Connecteur droit 5"/>
            <p:cNvCxnSpPr/>
            <p:nvPr/>
          </p:nvCxnSpPr>
          <p:spPr>
            <a:xfrm rot="16200000" flipH="1">
              <a:off x="-2793957" y="3374952"/>
              <a:ext cx="6857999" cy="108093"/>
            </a:xfrm>
            <a:prstGeom prst="line">
              <a:avLst/>
            </a:prstGeom>
            <a:ln>
              <a:gradFill flip="none" rotWithShape="1">
                <a:gsLst>
                  <a:gs pos="0">
                    <a:schemeClr val="bg1">
                      <a:lumMod val="75000"/>
                    </a:schemeClr>
                  </a:gs>
                  <a:gs pos="100000">
                    <a:prstClr val="white"/>
                  </a:gs>
                </a:gsLst>
                <a:lin ang="0" scaled="1"/>
                <a:tileRect/>
              </a:gradFill>
            </a:ln>
            <a:effectLst/>
          </p:spPr>
          <p:style>
            <a:lnRef idx="2">
              <a:schemeClr val="accent1"/>
            </a:lnRef>
            <a:fillRef idx="0">
              <a:schemeClr val="accent1"/>
            </a:fillRef>
            <a:effectRef idx="1">
              <a:schemeClr val="accent1"/>
            </a:effectRef>
            <a:fontRef idx="minor">
              <a:schemeClr val="tx1"/>
            </a:fontRef>
          </p:style>
        </p:cxnSp>
        <p:cxnSp>
          <p:nvCxnSpPr>
            <p:cNvPr id="7" name="Connecteur droit 6"/>
            <p:cNvCxnSpPr/>
            <p:nvPr/>
          </p:nvCxnSpPr>
          <p:spPr>
            <a:xfrm>
              <a:off x="0" y="1098097"/>
              <a:ext cx="9144000" cy="1588"/>
            </a:xfrm>
            <a:prstGeom prst="line">
              <a:avLst/>
            </a:prstGeom>
            <a:ln>
              <a:gradFill>
                <a:gsLst>
                  <a:gs pos="0">
                    <a:schemeClr val="bg1">
                      <a:lumMod val="75000"/>
                    </a:schemeClr>
                  </a:gs>
                  <a:gs pos="100000">
                    <a:prstClr val="white"/>
                  </a:gs>
                </a:gsLst>
              </a:gradFill>
            </a:ln>
            <a:effectLst/>
          </p:spPr>
          <p:style>
            <a:lnRef idx="2">
              <a:schemeClr val="accent1"/>
            </a:lnRef>
            <a:fillRef idx="0">
              <a:schemeClr val="accent1"/>
            </a:fillRef>
            <a:effectRef idx="1">
              <a:schemeClr val="accent1"/>
            </a:effectRef>
            <a:fontRef idx="minor">
              <a:schemeClr val="tx1"/>
            </a:fontRef>
          </p:style>
        </p:cxnSp>
      </p:grpSp>
      <p:sp>
        <p:nvSpPr>
          <p:cNvPr id="37" name="Rectangle à coins arrondis 36"/>
          <p:cNvSpPr/>
          <p:nvPr/>
        </p:nvSpPr>
        <p:spPr>
          <a:xfrm>
            <a:off x="756652" y="216160"/>
            <a:ext cx="8201563" cy="689008"/>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fr-FR"/>
          </a:p>
        </p:txBody>
      </p:sp>
      <p:sp>
        <p:nvSpPr>
          <p:cNvPr id="38" name="ZoneTexte 37"/>
          <p:cNvSpPr txBox="1"/>
          <p:nvPr/>
        </p:nvSpPr>
        <p:spPr>
          <a:xfrm>
            <a:off x="851233" y="351259"/>
            <a:ext cx="7985377" cy="461665"/>
          </a:xfrm>
          <a:prstGeom prst="rect">
            <a:avLst/>
          </a:prstGeom>
          <a:noFill/>
          <a:ln>
            <a:noFill/>
          </a:ln>
          <a:effectLst/>
        </p:spPr>
        <p:style>
          <a:lnRef idx="1">
            <a:schemeClr val="accent3"/>
          </a:lnRef>
          <a:fillRef idx="3">
            <a:schemeClr val="accent3"/>
          </a:fillRef>
          <a:effectRef idx="2">
            <a:schemeClr val="accent3"/>
          </a:effectRef>
          <a:fontRef idx="minor">
            <a:schemeClr val="lt1"/>
          </a:fontRef>
        </p:style>
        <p:txBody>
          <a:bodyPr wrap="square" rtlCol="0" anchor="ctr">
            <a:spAutoFit/>
          </a:bodyPr>
          <a:lstStyle/>
          <a:p>
            <a:pPr algn="ctr"/>
            <a:r>
              <a:rPr lang="fr-FR" sz="2400" dirty="0" smtClean="0">
                <a:latin typeface="Arial Rounded MT Bold"/>
                <a:cs typeface="Arial Rounded MT Bold"/>
              </a:rPr>
              <a:t>Les Objectifs (ES)</a:t>
            </a:r>
            <a:endParaRPr lang="fr-FR" sz="2400" dirty="0">
              <a:latin typeface="Arial Rounded MT Bold"/>
              <a:cs typeface="Arial Rounded MT Bold"/>
            </a:endParaRPr>
          </a:p>
        </p:txBody>
      </p:sp>
      <p:grpSp>
        <p:nvGrpSpPr>
          <p:cNvPr id="15" name="Grouper 46"/>
          <p:cNvGrpSpPr>
            <a:grpSpLocks/>
          </p:cNvGrpSpPr>
          <p:nvPr/>
        </p:nvGrpSpPr>
        <p:grpSpPr bwMode="auto">
          <a:xfrm>
            <a:off x="-323322" y="2295528"/>
            <a:ext cx="3702050" cy="4449762"/>
            <a:chOff x="-336550" y="1824331"/>
            <a:chExt cx="3702050" cy="4449469"/>
          </a:xfrm>
        </p:grpSpPr>
        <p:grpSp>
          <p:nvGrpSpPr>
            <p:cNvPr id="16" name="Grouper 5"/>
            <p:cNvGrpSpPr>
              <a:grpSpLocks/>
            </p:cNvGrpSpPr>
            <p:nvPr/>
          </p:nvGrpSpPr>
          <p:grpSpPr bwMode="auto">
            <a:xfrm>
              <a:off x="1130300" y="1824331"/>
              <a:ext cx="2222500" cy="1612900"/>
              <a:chOff x="2679700" y="2070098"/>
              <a:chExt cx="2222500" cy="1612900"/>
            </a:xfrm>
          </p:grpSpPr>
          <p:sp>
            <p:nvSpPr>
              <p:cNvPr id="29" name="Ellipse 28"/>
              <p:cNvSpPr/>
              <p:nvPr/>
            </p:nvSpPr>
            <p:spPr>
              <a:xfrm>
                <a:off x="2984500" y="2070098"/>
                <a:ext cx="1612900" cy="1612900"/>
              </a:xfrm>
              <a:prstGeom prst="ellipse">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endParaRPr lang="fr-FR"/>
              </a:p>
            </p:txBody>
          </p:sp>
          <p:sp>
            <p:nvSpPr>
              <p:cNvPr id="30" name="ZoneTexte 3"/>
              <p:cNvSpPr txBox="1">
                <a:spLocks noChangeArrowheads="1"/>
              </p:cNvSpPr>
              <p:nvPr/>
            </p:nvSpPr>
            <p:spPr bwMode="auto">
              <a:xfrm>
                <a:off x="2679700" y="2414883"/>
                <a:ext cx="2222500" cy="923330"/>
              </a:xfrm>
              <a:prstGeom prst="rect">
                <a:avLst/>
              </a:prstGeom>
              <a:noFill/>
              <a:ln w="9525">
                <a:noFill/>
                <a:miter lim="800000"/>
                <a:headEnd/>
                <a:tailEnd/>
              </a:ln>
            </p:spPr>
            <p:txBody>
              <a:bodyPr>
                <a:spAutoFit/>
              </a:bodyPr>
              <a:lstStyle/>
              <a:p>
                <a:pPr algn="ctr"/>
                <a:r>
                  <a:rPr lang="fr-FR">
                    <a:latin typeface="Calibri" pitchFamily="34" charset="0"/>
                  </a:rPr>
                  <a:t>Société et Développement durable</a:t>
                </a:r>
              </a:p>
            </p:txBody>
          </p:sp>
        </p:grpSp>
        <p:grpSp>
          <p:nvGrpSpPr>
            <p:cNvPr id="17" name="Grouper 6"/>
            <p:cNvGrpSpPr>
              <a:grpSpLocks/>
            </p:cNvGrpSpPr>
            <p:nvPr/>
          </p:nvGrpSpPr>
          <p:grpSpPr bwMode="auto">
            <a:xfrm>
              <a:off x="806450" y="3433798"/>
              <a:ext cx="2222500" cy="1276352"/>
              <a:chOff x="2679700" y="2006598"/>
              <a:chExt cx="2222500" cy="1276352"/>
            </a:xfrm>
          </p:grpSpPr>
          <p:sp>
            <p:nvSpPr>
              <p:cNvPr id="27" name="Ellipse 26"/>
              <p:cNvSpPr/>
              <p:nvPr/>
            </p:nvSpPr>
            <p:spPr>
              <a:xfrm>
                <a:off x="3111500" y="2006598"/>
                <a:ext cx="1346200" cy="1276352"/>
              </a:xfrm>
              <a:prstGeom prst="ellipse">
                <a:avLst/>
              </a:prstGeom>
            </p:spPr>
            <p:style>
              <a:lnRef idx="0">
                <a:schemeClr val="accent6"/>
              </a:lnRef>
              <a:fillRef idx="3">
                <a:schemeClr val="accent6"/>
              </a:fillRef>
              <a:effectRef idx="3">
                <a:schemeClr val="accent6"/>
              </a:effectRef>
              <a:fontRef idx="minor">
                <a:schemeClr val="lt1"/>
              </a:fontRef>
            </p:style>
            <p:txBody>
              <a:bodyPr anchor="ctr"/>
              <a:lstStyle/>
              <a:p>
                <a:pPr algn="ctr" fontAlgn="auto">
                  <a:spcBef>
                    <a:spcPts val="0"/>
                  </a:spcBef>
                  <a:spcAft>
                    <a:spcPts val="0"/>
                  </a:spcAft>
                  <a:defRPr/>
                </a:pPr>
                <a:endParaRPr lang="fr-FR"/>
              </a:p>
            </p:txBody>
          </p:sp>
          <p:sp>
            <p:nvSpPr>
              <p:cNvPr id="28" name="ZoneTexte 8"/>
              <p:cNvSpPr txBox="1">
                <a:spLocks noChangeArrowheads="1"/>
              </p:cNvSpPr>
              <p:nvPr/>
            </p:nvSpPr>
            <p:spPr bwMode="auto">
              <a:xfrm>
                <a:off x="2679700" y="2414883"/>
                <a:ext cx="2222500" cy="369332"/>
              </a:xfrm>
              <a:prstGeom prst="rect">
                <a:avLst/>
              </a:prstGeom>
              <a:noFill/>
              <a:ln w="9525">
                <a:noFill/>
                <a:miter lim="800000"/>
                <a:headEnd/>
                <a:tailEnd/>
              </a:ln>
            </p:spPr>
            <p:txBody>
              <a:bodyPr>
                <a:spAutoFit/>
              </a:bodyPr>
              <a:lstStyle/>
              <a:p>
                <a:pPr algn="ctr"/>
                <a:r>
                  <a:rPr lang="fr-FR">
                    <a:latin typeface="Calibri" pitchFamily="34" charset="0"/>
                  </a:rPr>
                  <a:t>Technologie</a:t>
                </a:r>
              </a:p>
            </p:txBody>
          </p:sp>
        </p:grpSp>
        <p:grpSp>
          <p:nvGrpSpPr>
            <p:cNvPr id="18" name="Grouper 9"/>
            <p:cNvGrpSpPr>
              <a:grpSpLocks/>
            </p:cNvGrpSpPr>
            <p:nvPr/>
          </p:nvGrpSpPr>
          <p:grpSpPr bwMode="auto">
            <a:xfrm>
              <a:off x="-336550" y="2491082"/>
              <a:ext cx="2222500" cy="1435102"/>
              <a:chOff x="2743200" y="2006598"/>
              <a:chExt cx="2222500" cy="1435102"/>
            </a:xfrm>
          </p:grpSpPr>
          <p:sp>
            <p:nvSpPr>
              <p:cNvPr id="25" name="Ellipse 24"/>
              <p:cNvSpPr/>
              <p:nvPr/>
            </p:nvSpPr>
            <p:spPr>
              <a:xfrm>
                <a:off x="3111500" y="2006598"/>
                <a:ext cx="1498600" cy="1435102"/>
              </a:xfrm>
              <a:prstGeom prst="ellipse">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endParaRPr lang="fr-FR"/>
              </a:p>
            </p:txBody>
          </p:sp>
          <p:sp>
            <p:nvSpPr>
              <p:cNvPr id="26" name="ZoneTexte 11"/>
              <p:cNvSpPr txBox="1">
                <a:spLocks noChangeArrowheads="1"/>
              </p:cNvSpPr>
              <p:nvPr/>
            </p:nvSpPr>
            <p:spPr bwMode="auto">
              <a:xfrm>
                <a:off x="2743200" y="2516483"/>
                <a:ext cx="2222500" cy="369332"/>
              </a:xfrm>
              <a:prstGeom prst="rect">
                <a:avLst/>
              </a:prstGeom>
              <a:noFill/>
              <a:ln w="9525">
                <a:noFill/>
                <a:miter lim="800000"/>
                <a:headEnd/>
                <a:tailEnd/>
              </a:ln>
            </p:spPr>
            <p:txBody>
              <a:bodyPr>
                <a:spAutoFit/>
              </a:bodyPr>
              <a:lstStyle/>
              <a:p>
                <a:pPr algn="ctr"/>
                <a:r>
                  <a:rPr lang="fr-FR">
                    <a:latin typeface="Calibri" pitchFamily="34" charset="0"/>
                  </a:rPr>
                  <a:t>Communication</a:t>
                </a:r>
              </a:p>
            </p:txBody>
          </p:sp>
        </p:grpSp>
        <p:sp>
          <p:nvSpPr>
            <p:cNvPr id="19" name="Ellipse 18"/>
            <p:cNvSpPr>
              <a:spLocks noChangeAspect="1"/>
            </p:cNvSpPr>
            <p:nvPr/>
          </p:nvSpPr>
          <p:spPr>
            <a:xfrm>
              <a:off x="3162300" y="2376782"/>
              <a:ext cx="203200" cy="203200"/>
            </a:xfrm>
            <a:prstGeom prst="ellipse">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endParaRPr lang="fr-FR"/>
            </a:p>
          </p:txBody>
        </p:sp>
        <p:sp>
          <p:nvSpPr>
            <p:cNvPr id="20" name="Ellipse 19"/>
            <p:cNvSpPr>
              <a:spLocks noChangeAspect="1"/>
            </p:cNvSpPr>
            <p:nvPr/>
          </p:nvSpPr>
          <p:spPr>
            <a:xfrm>
              <a:off x="3073400" y="3041646"/>
              <a:ext cx="203200" cy="203200"/>
            </a:xfrm>
            <a:prstGeom prst="ellipse">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endParaRPr lang="fr-FR"/>
            </a:p>
          </p:txBody>
        </p:sp>
        <p:sp>
          <p:nvSpPr>
            <p:cNvPr id="21" name="Ellipse 20"/>
            <p:cNvSpPr>
              <a:spLocks noChangeAspect="1"/>
            </p:cNvSpPr>
            <p:nvPr/>
          </p:nvSpPr>
          <p:spPr>
            <a:xfrm>
              <a:off x="2813050" y="3837148"/>
              <a:ext cx="203200" cy="203187"/>
            </a:xfrm>
            <a:prstGeom prst="ellipse">
              <a:avLst/>
            </a:prstGeom>
          </p:spPr>
          <p:style>
            <a:lnRef idx="1">
              <a:schemeClr val="accent6"/>
            </a:lnRef>
            <a:fillRef idx="3">
              <a:schemeClr val="accent6"/>
            </a:fillRef>
            <a:effectRef idx="2">
              <a:schemeClr val="accent6"/>
            </a:effectRef>
            <a:fontRef idx="minor">
              <a:schemeClr val="lt1"/>
            </a:fontRef>
          </p:style>
          <p:txBody>
            <a:bodyPr anchor="ctr"/>
            <a:lstStyle/>
            <a:p>
              <a:pPr algn="ctr" fontAlgn="auto">
                <a:spcBef>
                  <a:spcPts val="0"/>
                </a:spcBef>
                <a:spcAft>
                  <a:spcPts val="0"/>
                </a:spcAft>
                <a:defRPr/>
              </a:pPr>
              <a:endParaRPr lang="fr-FR"/>
            </a:p>
          </p:txBody>
        </p:sp>
        <p:sp>
          <p:nvSpPr>
            <p:cNvPr id="22" name="Ellipse 21"/>
            <p:cNvSpPr>
              <a:spLocks noChangeAspect="1"/>
            </p:cNvSpPr>
            <p:nvPr/>
          </p:nvSpPr>
          <p:spPr>
            <a:xfrm>
              <a:off x="2457450" y="4500680"/>
              <a:ext cx="203200" cy="203187"/>
            </a:xfrm>
            <a:prstGeom prst="ellipse">
              <a:avLst/>
            </a:prstGeom>
          </p:spPr>
          <p:style>
            <a:lnRef idx="1">
              <a:schemeClr val="accent6"/>
            </a:lnRef>
            <a:fillRef idx="3">
              <a:schemeClr val="accent6"/>
            </a:fillRef>
            <a:effectRef idx="2">
              <a:schemeClr val="accent6"/>
            </a:effectRef>
            <a:fontRef idx="minor">
              <a:schemeClr val="lt1"/>
            </a:fontRef>
          </p:style>
          <p:txBody>
            <a:bodyPr anchor="ctr"/>
            <a:lstStyle/>
            <a:p>
              <a:pPr algn="ctr" fontAlgn="auto">
                <a:spcBef>
                  <a:spcPts val="0"/>
                </a:spcBef>
                <a:spcAft>
                  <a:spcPts val="0"/>
                </a:spcAft>
                <a:defRPr/>
              </a:pPr>
              <a:endParaRPr lang="fr-FR"/>
            </a:p>
          </p:txBody>
        </p:sp>
        <p:sp>
          <p:nvSpPr>
            <p:cNvPr id="23" name="Ellipse 22"/>
            <p:cNvSpPr>
              <a:spLocks noChangeAspect="1"/>
            </p:cNvSpPr>
            <p:nvPr/>
          </p:nvSpPr>
          <p:spPr>
            <a:xfrm>
              <a:off x="1955800" y="5148337"/>
              <a:ext cx="203200" cy="203187"/>
            </a:xfrm>
            <a:prstGeom prst="ellipse">
              <a:avLst/>
            </a:prstGeom>
          </p:spPr>
          <p:style>
            <a:lnRef idx="1">
              <a:schemeClr val="accent6"/>
            </a:lnRef>
            <a:fillRef idx="3">
              <a:schemeClr val="accent6"/>
            </a:fillRef>
            <a:effectRef idx="2">
              <a:schemeClr val="accent6"/>
            </a:effectRef>
            <a:fontRef idx="minor">
              <a:schemeClr val="lt1"/>
            </a:fontRef>
          </p:style>
          <p:txBody>
            <a:bodyPr anchor="ctr"/>
            <a:lstStyle/>
            <a:p>
              <a:pPr algn="ctr" fontAlgn="auto">
                <a:spcBef>
                  <a:spcPts val="0"/>
                </a:spcBef>
                <a:spcAft>
                  <a:spcPts val="0"/>
                </a:spcAft>
                <a:defRPr/>
              </a:pPr>
              <a:endParaRPr lang="fr-FR"/>
            </a:p>
          </p:txBody>
        </p:sp>
        <p:sp>
          <p:nvSpPr>
            <p:cNvPr id="24" name="Ellipse 23"/>
            <p:cNvSpPr>
              <a:spLocks noChangeAspect="1"/>
            </p:cNvSpPr>
            <p:nvPr/>
          </p:nvSpPr>
          <p:spPr>
            <a:xfrm>
              <a:off x="927100" y="6070613"/>
              <a:ext cx="203200" cy="203187"/>
            </a:xfrm>
            <a:prstGeom prst="ellipse">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fr-FR"/>
            </a:p>
          </p:txBody>
        </p:sp>
      </p:grpSp>
      <p:grpSp>
        <p:nvGrpSpPr>
          <p:cNvPr id="31" name="Grouper 45"/>
          <p:cNvGrpSpPr>
            <a:grpSpLocks/>
          </p:cNvGrpSpPr>
          <p:nvPr/>
        </p:nvGrpSpPr>
        <p:grpSpPr bwMode="auto">
          <a:xfrm>
            <a:off x="3683528" y="1349378"/>
            <a:ext cx="3492500" cy="2120900"/>
            <a:chOff x="4597400" y="878121"/>
            <a:chExt cx="3492500" cy="2120961"/>
          </a:xfrm>
        </p:grpSpPr>
        <p:grpSp>
          <p:nvGrpSpPr>
            <p:cNvPr id="32" name="Grouper 63"/>
            <p:cNvGrpSpPr>
              <a:grpSpLocks/>
            </p:cNvGrpSpPr>
            <p:nvPr/>
          </p:nvGrpSpPr>
          <p:grpSpPr bwMode="auto">
            <a:xfrm>
              <a:off x="5264150" y="878121"/>
              <a:ext cx="2222500" cy="1016000"/>
              <a:chOff x="3321050" y="1765297"/>
              <a:chExt cx="2222500" cy="1016000"/>
            </a:xfrm>
          </p:grpSpPr>
          <p:sp>
            <p:nvSpPr>
              <p:cNvPr id="44" name="Ellipse 43"/>
              <p:cNvSpPr>
                <a:spLocks/>
              </p:cNvSpPr>
              <p:nvPr/>
            </p:nvSpPr>
            <p:spPr>
              <a:xfrm>
                <a:off x="3924300" y="1765297"/>
                <a:ext cx="1016000" cy="1016000"/>
              </a:xfrm>
              <a:prstGeom prst="ellipse">
                <a:avLst/>
              </a:prstGeom>
              <a:gradFill flip="none" rotWithShape="1">
                <a:gsLst>
                  <a:gs pos="0">
                    <a:schemeClr val="accent6">
                      <a:tint val="100000"/>
                      <a:shade val="100000"/>
                      <a:satMod val="130000"/>
                    </a:schemeClr>
                  </a:gs>
                  <a:gs pos="44000">
                    <a:schemeClr val="accent1">
                      <a:lumMod val="60000"/>
                      <a:lumOff val="40000"/>
                    </a:schemeClr>
                  </a:gs>
                  <a:gs pos="80000">
                    <a:schemeClr val="accent3">
                      <a:lumMod val="60000"/>
                      <a:lumOff val="40000"/>
                    </a:schemeClr>
                  </a:gs>
                </a:gsLst>
                <a:path path="shape">
                  <a:fillToRect l="50000" t="50000" r="50000" b="50000"/>
                </a:path>
                <a:tileRect/>
              </a:gradFill>
            </p:spPr>
            <p:style>
              <a:lnRef idx="0">
                <a:schemeClr val="accent6"/>
              </a:lnRef>
              <a:fillRef idx="3">
                <a:schemeClr val="accent6"/>
              </a:fillRef>
              <a:effectRef idx="3">
                <a:schemeClr val="accent6"/>
              </a:effectRef>
              <a:fontRef idx="minor">
                <a:schemeClr val="lt1"/>
              </a:fontRef>
            </p:style>
            <p:txBody>
              <a:bodyPr anchor="ctr"/>
              <a:lstStyle/>
              <a:p>
                <a:pPr algn="ctr" fontAlgn="auto">
                  <a:spcBef>
                    <a:spcPts val="0"/>
                  </a:spcBef>
                  <a:spcAft>
                    <a:spcPts val="0"/>
                  </a:spcAft>
                  <a:defRPr/>
                </a:pPr>
                <a:endParaRPr lang="fr-FR"/>
              </a:p>
            </p:txBody>
          </p:sp>
          <p:sp>
            <p:nvSpPr>
              <p:cNvPr id="45" name="ZoneTexte 34"/>
              <p:cNvSpPr txBox="1">
                <a:spLocks noChangeArrowheads="1"/>
              </p:cNvSpPr>
              <p:nvPr/>
            </p:nvSpPr>
            <p:spPr bwMode="auto">
              <a:xfrm>
                <a:off x="3321050" y="2042465"/>
                <a:ext cx="2222500" cy="461665"/>
              </a:xfrm>
              <a:prstGeom prst="rect">
                <a:avLst/>
              </a:prstGeom>
              <a:noFill/>
              <a:ln w="9525">
                <a:noFill/>
                <a:miter lim="800000"/>
                <a:headEnd/>
                <a:tailEnd/>
              </a:ln>
            </p:spPr>
            <p:txBody>
              <a:bodyPr>
                <a:spAutoFit/>
              </a:bodyPr>
              <a:lstStyle/>
              <a:p>
                <a:pPr algn="ctr"/>
                <a:r>
                  <a:rPr lang="fr-FR" sz="2400">
                    <a:latin typeface="Calibri" pitchFamily="34" charset="0"/>
                  </a:rPr>
                  <a:t>AC</a:t>
                </a:r>
              </a:p>
            </p:txBody>
          </p:sp>
        </p:grpSp>
        <p:grpSp>
          <p:nvGrpSpPr>
            <p:cNvPr id="33" name="Grouper 47"/>
            <p:cNvGrpSpPr>
              <a:grpSpLocks/>
            </p:cNvGrpSpPr>
            <p:nvPr/>
          </p:nvGrpSpPr>
          <p:grpSpPr bwMode="auto">
            <a:xfrm>
              <a:off x="4597400" y="1424282"/>
              <a:ext cx="2222500" cy="1016000"/>
              <a:chOff x="3321050" y="1142997"/>
              <a:chExt cx="2222500" cy="1016000"/>
            </a:xfrm>
          </p:grpSpPr>
          <p:sp>
            <p:nvSpPr>
              <p:cNvPr id="42" name="Ellipse 41"/>
              <p:cNvSpPr>
                <a:spLocks/>
              </p:cNvSpPr>
              <p:nvPr/>
            </p:nvSpPr>
            <p:spPr>
              <a:xfrm>
                <a:off x="3924300" y="1142997"/>
                <a:ext cx="1016000" cy="1016000"/>
              </a:xfrm>
              <a:prstGeom prst="ellipse">
                <a:avLst/>
              </a:prstGeom>
              <a:gradFill flip="none" rotWithShape="1">
                <a:gsLst>
                  <a:gs pos="0">
                    <a:schemeClr val="accent6">
                      <a:tint val="100000"/>
                      <a:shade val="100000"/>
                      <a:satMod val="130000"/>
                    </a:schemeClr>
                  </a:gs>
                  <a:gs pos="44000">
                    <a:schemeClr val="accent1">
                      <a:lumMod val="60000"/>
                      <a:lumOff val="40000"/>
                    </a:schemeClr>
                  </a:gs>
                  <a:gs pos="80000">
                    <a:schemeClr val="accent3">
                      <a:lumMod val="60000"/>
                      <a:lumOff val="40000"/>
                    </a:schemeClr>
                  </a:gs>
                </a:gsLst>
                <a:path path="shape">
                  <a:fillToRect l="50000" t="50000" r="50000" b="50000"/>
                </a:path>
                <a:tileRect/>
              </a:gradFill>
            </p:spPr>
            <p:style>
              <a:lnRef idx="0">
                <a:schemeClr val="accent6"/>
              </a:lnRef>
              <a:fillRef idx="3">
                <a:schemeClr val="accent6"/>
              </a:fillRef>
              <a:effectRef idx="3">
                <a:schemeClr val="accent6"/>
              </a:effectRef>
              <a:fontRef idx="minor">
                <a:schemeClr val="lt1"/>
              </a:fontRef>
            </p:style>
            <p:txBody>
              <a:bodyPr anchor="ctr"/>
              <a:lstStyle/>
              <a:p>
                <a:pPr algn="ctr" fontAlgn="auto">
                  <a:spcBef>
                    <a:spcPts val="0"/>
                  </a:spcBef>
                  <a:spcAft>
                    <a:spcPts val="0"/>
                  </a:spcAft>
                  <a:defRPr/>
                </a:pPr>
                <a:endParaRPr lang="fr-FR"/>
              </a:p>
            </p:txBody>
          </p:sp>
          <p:sp>
            <p:nvSpPr>
              <p:cNvPr id="43" name="ZoneTexte 49"/>
              <p:cNvSpPr txBox="1">
                <a:spLocks noChangeArrowheads="1"/>
              </p:cNvSpPr>
              <p:nvPr/>
            </p:nvSpPr>
            <p:spPr bwMode="auto">
              <a:xfrm>
                <a:off x="3321050" y="1420165"/>
                <a:ext cx="2222500" cy="461665"/>
              </a:xfrm>
              <a:prstGeom prst="rect">
                <a:avLst/>
              </a:prstGeom>
              <a:noFill/>
              <a:ln w="9525">
                <a:noFill/>
                <a:miter lim="800000"/>
                <a:headEnd/>
                <a:tailEnd/>
              </a:ln>
            </p:spPr>
            <p:txBody>
              <a:bodyPr>
                <a:spAutoFit/>
              </a:bodyPr>
              <a:lstStyle/>
              <a:p>
                <a:pPr algn="ctr"/>
                <a:r>
                  <a:rPr lang="fr-FR" sz="2400">
                    <a:latin typeface="Calibri" pitchFamily="34" charset="0"/>
                  </a:rPr>
                  <a:t>EE</a:t>
                </a:r>
              </a:p>
            </p:txBody>
          </p:sp>
        </p:grpSp>
        <p:grpSp>
          <p:nvGrpSpPr>
            <p:cNvPr id="34" name="Grouper 50"/>
            <p:cNvGrpSpPr>
              <a:grpSpLocks/>
            </p:cNvGrpSpPr>
            <p:nvPr/>
          </p:nvGrpSpPr>
          <p:grpSpPr bwMode="auto">
            <a:xfrm>
              <a:off x="5264150" y="1983082"/>
              <a:ext cx="2222500" cy="1016000"/>
              <a:chOff x="3321050" y="1142997"/>
              <a:chExt cx="2222500" cy="1016000"/>
            </a:xfrm>
          </p:grpSpPr>
          <p:sp>
            <p:nvSpPr>
              <p:cNvPr id="40" name="Ellipse 39"/>
              <p:cNvSpPr>
                <a:spLocks/>
              </p:cNvSpPr>
              <p:nvPr/>
            </p:nvSpPr>
            <p:spPr>
              <a:xfrm>
                <a:off x="3924300" y="1142997"/>
                <a:ext cx="1016000" cy="1016000"/>
              </a:xfrm>
              <a:prstGeom prst="ellipse">
                <a:avLst/>
              </a:prstGeom>
              <a:gradFill flip="none" rotWithShape="1">
                <a:gsLst>
                  <a:gs pos="0">
                    <a:schemeClr val="accent6">
                      <a:tint val="100000"/>
                      <a:shade val="100000"/>
                      <a:satMod val="130000"/>
                    </a:schemeClr>
                  </a:gs>
                  <a:gs pos="44000">
                    <a:schemeClr val="accent1">
                      <a:lumMod val="60000"/>
                      <a:lumOff val="40000"/>
                    </a:schemeClr>
                  </a:gs>
                  <a:gs pos="80000">
                    <a:schemeClr val="accent3">
                      <a:lumMod val="60000"/>
                      <a:lumOff val="40000"/>
                    </a:schemeClr>
                  </a:gs>
                </a:gsLst>
                <a:path path="shape">
                  <a:fillToRect l="50000" t="50000" r="50000" b="50000"/>
                </a:path>
                <a:tileRect/>
              </a:gradFill>
            </p:spPr>
            <p:style>
              <a:lnRef idx="0">
                <a:schemeClr val="accent6"/>
              </a:lnRef>
              <a:fillRef idx="3">
                <a:schemeClr val="accent6"/>
              </a:fillRef>
              <a:effectRef idx="3">
                <a:schemeClr val="accent6"/>
              </a:effectRef>
              <a:fontRef idx="minor">
                <a:schemeClr val="lt1"/>
              </a:fontRef>
            </p:style>
            <p:txBody>
              <a:bodyPr anchor="ctr"/>
              <a:lstStyle/>
              <a:p>
                <a:pPr algn="ctr" fontAlgn="auto">
                  <a:spcBef>
                    <a:spcPts val="0"/>
                  </a:spcBef>
                  <a:spcAft>
                    <a:spcPts val="0"/>
                  </a:spcAft>
                  <a:defRPr/>
                </a:pPr>
                <a:endParaRPr lang="fr-FR"/>
              </a:p>
            </p:txBody>
          </p:sp>
          <p:sp>
            <p:nvSpPr>
              <p:cNvPr id="41" name="ZoneTexte 52"/>
              <p:cNvSpPr txBox="1">
                <a:spLocks noChangeArrowheads="1"/>
              </p:cNvSpPr>
              <p:nvPr/>
            </p:nvSpPr>
            <p:spPr bwMode="auto">
              <a:xfrm>
                <a:off x="3321050" y="1420165"/>
                <a:ext cx="2222500" cy="461665"/>
              </a:xfrm>
              <a:prstGeom prst="rect">
                <a:avLst/>
              </a:prstGeom>
              <a:noFill/>
              <a:ln w="9525">
                <a:noFill/>
                <a:miter lim="800000"/>
                <a:headEnd/>
                <a:tailEnd/>
              </a:ln>
            </p:spPr>
            <p:txBody>
              <a:bodyPr>
                <a:spAutoFit/>
              </a:bodyPr>
              <a:lstStyle/>
              <a:p>
                <a:pPr algn="ctr"/>
                <a:r>
                  <a:rPr lang="fr-FR" sz="2400">
                    <a:latin typeface="Calibri" pitchFamily="34" charset="0"/>
                  </a:rPr>
                  <a:t>ITEC</a:t>
                </a:r>
              </a:p>
            </p:txBody>
          </p:sp>
        </p:grpSp>
        <p:grpSp>
          <p:nvGrpSpPr>
            <p:cNvPr id="35" name="Grouper 53"/>
            <p:cNvGrpSpPr>
              <a:grpSpLocks/>
            </p:cNvGrpSpPr>
            <p:nvPr/>
          </p:nvGrpSpPr>
          <p:grpSpPr bwMode="auto">
            <a:xfrm>
              <a:off x="5867400" y="1316331"/>
              <a:ext cx="2222500" cy="1016000"/>
              <a:chOff x="3321050" y="1142997"/>
              <a:chExt cx="2222500" cy="1016000"/>
            </a:xfrm>
          </p:grpSpPr>
          <p:sp>
            <p:nvSpPr>
              <p:cNvPr id="36" name="Ellipse 35"/>
              <p:cNvSpPr>
                <a:spLocks/>
              </p:cNvSpPr>
              <p:nvPr/>
            </p:nvSpPr>
            <p:spPr>
              <a:xfrm>
                <a:off x="3924300" y="1142997"/>
                <a:ext cx="1016000" cy="1016000"/>
              </a:xfrm>
              <a:prstGeom prst="ellipse">
                <a:avLst/>
              </a:prstGeom>
              <a:gradFill flip="none" rotWithShape="1">
                <a:gsLst>
                  <a:gs pos="0">
                    <a:schemeClr val="accent6">
                      <a:tint val="100000"/>
                      <a:shade val="100000"/>
                      <a:satMod val="130000"/>
                    </a:schemeClr>
                  </a:gs>
                  <a:gs pos="44000">
                    <a:schemeClr val="accent1">
                      <a:lumMod val="60000"/>
                      <a:lumOff val="40000"/>
                    </a:schemeClr>
                  </a:gs>
                  <a:gs pos="80000">
                    <a:schemeClr val="accent3">
                      <a:lumMod val="60000"/>
                      <a:lumOff val="40000"/>
                    </a:schemeClr>
                  </a:gs>
                </a:gsLst>
                <a:path path="shape">
                  <a:fillToRect l="50000" t="50000" r="50000" b="50000"/>
                </a:path>
                <a:tileRect/>
              </a:gradFill>
            </p:spPr>
            <p:style>
              <a:lnRef idx="0">
                <a:schemeClr val="accent6"/>
              </a:lnRef>
              <a:fillRef idx="3">
                <a:schemeClr val="accent6"/>
              </a:fillRef>
              <a:effectRef idx="3">
                <a:schemeClr val="accent6"/>
              </a:effectRef>
              <a:fontRef idx="minor">
                <a:schemeClr val="lt1"/>
              </a:fontRef>
            </p:style>
            <p:txBody>
              <a:bodyPr anchor="ctr"/>
              <a:lstStyle/>
              <a:p>
                <a:pPr algn="ctr" fontAlgn="auto">
                  <a:spcBef>
                    <a:spcPts val="0"/>
                  </a:spcBef>
                  <a:spcAft>
                    <a:spcPts val="0"/>
                  </a:spcAft>
                  <a:defRPr/>
                </a:pPr>
                <a:endParaRPr lang="fr-FR"/>
              </a:p>
            </p:txBody>
          </p:sp>
          <p:sp>
            <p:nvSpPr>
              <p:cNvPr id="39" name="ZoneTexte 55"/>
              <p:cNvSpPr txBox="1">
                <a:spLocks noChangeArrowheads="1"/>
              </p:cNvSpPr>
              <p:nvPr/>
            </p:nvSpPr>
            <p:spPr bwMode="auto">
              <a:xfrm>
                <a:off x="3321050" y="1420165"/>
                <a:ext cx="2222500" cy="461665"/>
              </a:xfrm>
              <a:prstGeom prst="rect">
                <a:avLst/>
              </a:prstGeom>
              <a:noFill/>
              <a:ln w="9525">
                <a:noFill/>
                <a:miter lim="800000"/>
                <a:headEnd/>
                <a:tailEnd/>
              </a:ln>
            </p:spPr>
            <p:txBody>
              <a:bodyPr>
                <a:spAutoFit/>
              </a:bodyPr>
              <a:lstStyle/>
              <a:p>
                <a:pPr algn="ctr"/>
                <a:r>
                  <a:rPr lang="fr-FR" sz="2400">
                    <a:latin typeface="Calibri" pitchFamily="34" charset="0"/>
                  </a:rPr>
                  <a:t>SIN</a:t>
                </a:r>
              </a:p>
            </p:txBody>
          </p:sp>
        </p:grpSp>
      </p:grpSp>
      <p:grpSp>
        <p:nvGrpSpPr>
          <p:cNvPr id="46" name="Grouper 70"/>
          <p:cNvGrpSpPr>
            <a:grpSpLocks/>
          </p:cNvGrpSpPr>
          <p:nvPr/>
        </p:nvGrpSpPr>
        <p:grpSpPr bwMode="auto">
          <a:xfrm>
            <a:off x="5232928" y="3676653"/>
            <a:ext cx="3746500" cy="646112"/>
            <a:chOff x="5219700" y="3205199"/>
            <a:chExt cx="3746500" cy="646331"/>
          </a:xfrm>
        </p:grpSpPr>
        <p:sp>
          <p:nvSpPr>
            <p:cNvPr id="47" name="ZoneTexte 19"/>
            <p:cNvSpPr txBox="1">
              <a:spLocks noChangeArrowheads="1"/>
            </p:cNvSpPr>
            <p:nvPr/>
          </p:nvSpPr>
          <p:spPr bwMode="auto">
            <a:xfrm>
              <a:off x="5422900" y="3205199"/>
              <a:ext cx="3543300" cy="646331"/>
            </a:xfrm>
            <a:prstGeom prst="rect">
              <a:avLst/>
            </a:prstGeom>
            <a:noFill/>
            <a:ln w="9525">
              <a:noFill/>
              <a:miter lim="800000"/>
              <a:headEnd/>
              <a:tailEnd/>
            </a:ln>
          </p:spPr>
          <p:txBody>
            <a:bodyPr>
              <a:spAutoFit/>
            </a:bodyPr>
            <a:lstStyle/>
            <a:p>
              <a:r>
                <a:rPr lang="fr-FR" b="1">
                  <a:latin typeface="Calibri" pitchFamily="34" charset="0"/>
                </a:rPr>
                <a:t>Imaginer une solution, répondre à un besoin</a:t>
              </a:r>
            </a:p>
          </p:txBody>
        </p:sp>
        <p:sp>
          <p:nvSpPr>
            <p:cNvPr id="48" name="Ellipse 47"/>
            <p:cNvSpPr>
              <a:spLocks/>
            </p:cNvSpPr>
            <p:nvPr/>
          </p:nvSpPr>
          <p:spPr>
            <a:xfrm>
              <a:off x="5219700" y="3275049"/>
              <a:ext cx="241300" cy="241300"/>
            </a:xfrm>
            <a:prstGeom prst="ellipse">
              <a:avLst/>
            </a:prstGeom>
            <a:gradFill flip="none" rotWithShape="1">
              <a:gsLst>
                <a:gs pos="0">
                  <a:schemeClr val="accent6">
                    <a:tint val="100000"/>
                    <a:shade val="100000"/>
                    <a:satMod val="130000"/>
                  </a:schemeClr>
                </a:gs>
                <a:gs pos="44000">
                  <a:schemeClr val="accent1">
                    <a:lumMod val="60000"/>
                    <a:lumOff val="40000"/>
                  </a:schemeClr>
                </a:gs>
                <a:gs pos="80000">
                  <a:schemeClr val="accent3">
                    <a:lumMod val="60000"/>
                    <a:lumOff val="40000"/>
                  </a:schemeClr>
                </a:gs>
              </a:gsLst>
              <a:path path="shape">
                <a:fillToRect l="50000" t="50000" r="50000" b="50000"/>
              </a:path>
              <a:tileRect/>
            </a:gradFill>
          </p:spPr>
          <p:style>
            <a:lnRef idx="0">
              <a:schemeClr val="accent6"/>
            </a:lnRef>
            <a:fillRef idx="3">
              <a:schemeClr val="accent6"/>
            </a:fillRef>
            <a:effectRef idx="3">
              <a:schemeClr val="accent6"/>
            </a:effectRef>
            <a:fontRef idx="minor">
              <a:schemeClr val="lt1"/>
            </a:fontRef>
          </p:style>
          <p:txBody>
            <a:bodyPr anchor="ctr"/>
            <a:lstStyle/>
            <a:p>
              <a:pPr algn="ctr" fontAlgn="auto">
                <a:spcBef>
                  <a:spcPts val="0"/>
                </a:spcBef>
                <a:spcAft>
                  <a:spcPts val="0"/>
                </a:spcAft>
                <a:defRPr/>
              </a:pPr>
              <a:endParaRPr lang="fr-FR"/>
            </a:p>
          </p:txBody>
        </p:sp>
      </p:grpSp>
      <p:grpSp>
        <p:nvGrpSpPr>
          <p:cNvPr id="49" name="Grouper 72"/>
          <p:cNvGrpSpPr>
            <a:grpSpLocks/>
          </p:cNvGrpSpPr>
          <p:nvPr/>
        </p:nvGrpSpPr>
        <p:grpSpPr bwMode="auto">
          <a:xfrm>
            <a:off x="4293128" y="5942015"/>
            <a:ext cx="4373563" cy="369888"/>
            <a:chOff x="4279900" y="5470436"/>
            <a:chExt cx="4373791" cy="369332"/>
          </a:xfrm>
        </p:grpSpPr>
        <p:sp>
          <p:nvSpPr>
            <p:cNvPr id="50" name="ZoneTexte 21"/>
            <p:cNvSpPr txBox="1">
              <a:spLocks noChangeArrowheads="1"/>
            </p:cNvSpPr>
            <p:nvPr/>
          </p:nvSpPr>
          <p:spPr bwMode="auto">
            <a:xfrm>
              <a:off x="4545241" y="5470436"/>
              <a:ext cx="4108450" cy="369332"/>
            </a:xfrm>
            <a:prstGeom prst="rect">
              <a:avLst/>
            </a:prstGeom>
            <a:noFill/>
            <a:ln w="9525">
              <a:noFill/>
              <a:miter lim="800000"/>
              <a:headEnd/>
              <a:tailEnd/>
            </a:ln>
          </p:spPr>
          <p:txBody>
            <a:bodyPr>
              <a:spAutoFit/>
            </a:bodyPr>
            <a:lstStyle/>
            <a:p>
              <a:r>
                <a:rPr lang="fr-FR" b="1">
                  <a:latin typeface="Calibri" pitchFamily="34" charset="0"/>
                </a:rPr>
                <a:t>Gérer la vie du produit</a:t>
              </a:r>
            </a:p>
          </p:txBody>
        </p:sp>
        <p:sp>
          <p:nvSpPr>
            <p:cNvPr id="51" name="Ellipse 50"/>
            <p:cNvSpPr>
              <a:spLocks/>
            </p:cNvSpPr>
            <p:nvPr/>
          </p:nvSpPr>
          <p:spPr>
            <a:xfrm>
              <a:off x="4279900" y="5566718"/>
              <a:ext cx="241300" cy="241300"/>
            </a:xfrm>
            <a:prstGeom prst="ellipse">
              <a:avLst/>
            </a:prstGeom>
            <a:gradFill flip="none" rotWithShape="1">
              <a:gsLst>
                <a:gs pos="0">
                  <a:schemeClr val="accent6">
                    <a:tint val="100000"/>
                    <a:shade val="100000"/>
                    <a:satMod val="130000"/>
                  </a:schemeClr>
                </a:gs>
                <a:gs pos="44000">
                  <a:schemeClr val="accent1">
                    <a:lumMod val="60000"/>
                    <a:lumOff val="40000"/>
                  </a:schemeClr>
                </a:gs>
                <a:gs pos="80000">
                  <a:schemeClr val="accent3">
                    <a:lumMod val="60000"/>
                    <a:lumOff val="40000"/>
                  </a:schemeClr>
                </a:gs>
              </a:gsLst>
              <a:path path="shape">
                <a:fillToRect l="50000" t="50000" r="50000" b="50000"/>
              </a:path>
              <a:tileRect/>
            </a:gradFill>
          </p:spPr>
          <p:style>
            <a:lnRef idx="0">
              <a:schemeClr val="accent6"/>
            </a:lnRef>
            <a:fillRef idx="3">
              <a:schemeClr val="accent6"/>
            </a:fillRef>
            <a:effectRef idx="3">
              <a:schemeClr val="accent6"/>
            </a:effectRef>
            <a:fontRef idx="minor">
              <a:schemeClr val="lt1"/>
            </a:fontRef>
          </p:style>
          <p:txBody>
            <a:bodyPr anchor="ctr"/>
            <a:lstStyle/>
            <a:p>
              <a:pPr algn="ctr" fontAlgn="auto">
                <a:spcBef>
                  <a:spcPts val="0"/>
                </a:spcBef>
                <a:spcAft>
                  <a:spcPts val="0"/>
                </a:spcAft>
                <a:defRPr/>
              </a:pPr>
              <a:endParaRPr lang="fr-FR"/>
            </a:p>
          </p:txBody>
        </p:sp>
      </p:grpSp>
      <p:grpSp>
        <p:nvGrpSpPr>
          <p:cNvPr id="52" name="Grouper 71"/>
          <p:cNvGrpSpPr>
            <a:grpSpLocks/>
          </p:cNvGrpSpPr>
          <p:nvPr/>
        </p:nvGrpSpPr>
        <p:grpSpPr bwMode="auto">
          <a:xfrm>
            <a:off x="4858278" y="4945065"/>
            <a:ext cx="4457700" cy="369888"/>
            <a:chOff x="4845050" y="4473652"/>
            <a:chExt cx="4457700" cy="369332"/>
          </a:xfrm>
        </p:grpSpPr>
        <p:sp>
          <p:nvSpPr>
            <p:cNvPr id="53" name="ZoneTexte 20"/>
            <p:cNvSpPr txBox="1">
              <a:spLocks noChangeArrowheads="1"/>
            </p:cNvSpPr>
            <p:nvPr/>
          </p:nvSpPr>
          <p:spPr bwMode="auto">
            <a:xfrm>
              <a:off x="5060950" y="4473652"/>
              <a:ext cx="4241800" cy="369332"/>
            </a:xfrm>
            <a:prstGeom prst="rect">
              <a:avLst/>
            </a:prstGeom>
            <a:noFill/>
            <a:ln w="9525">
              <a:noFill/>
              <a:miter lim="800000"/>
              <a:headEnd/>
              <a:tailEnd/>
            </a:ln>
          </p:spPr>
          <p:txBody>
            <a:bodyPr>
              <a:spAutoFit/>
            </a:bodyPr>
            <a:lstStyle/>
            <a:p>
              <a:r>
                <a:rPr lang="fr-FR" b="1">
                  <a:latin typeface="Calibri" pitchFamily="34" charset="0"/>
                </a:rPr>
                <a:t>Valider des solutions techniques</a:t>
              </a:r>
            </a:p>
          </p:txBody>
        </p:sp>
        <p:sp>
          <p:nvSpPr>
            <p:cNvPr id="54" name="Ellipse 53"/>
            <p:cNvSpPr>
              <a:spLocks/>
            </p:cNvSpPr>
            <p:nvPr/>
          </p:nvSpPr>
          <p:spPr>
            <a:xfrm>
              <a:off x="4845050" y="4537668"/>
              <a:ext cx="241300" cy="241300"/>
            </a:xfrm>
            <a:prstGeom prst="ellipse">
              <a:avLst/>
            </a:prstGeom>
            <a:gradFill flip="none" rotWithShape="1">
              <a:gsLst>
                <a:gs pos="0">
                  <a:schemeClr val="accent6">
                    <a:tint val="100000"/>
                    <a:shade val="100000"/>
                    <a:satMod val="130000"/>
                  </a:schemeClr>
                </a:gs>
                <a:gs pos="44000">
                  <a:schemeClr val="accent1">
                    <a:lumMod val="60000"/>
                    <a:lumOff val="40000"/>
                  </a:schemeClr>
                </a:gs>
                <a:gs pos="80000">
                  <a:schemeClr val="accent3">
                    <a:lumMod val="60000"/>
                    <a:lumOff val="40000"/>
                  </a:schemeClr>
                </a:gs>
              </a:gsLst>
              <a:path path="shape">
                <a:fillToRect l="50000" t="50000" r="50000" b="50000"/>
              </a:path>
              <a:tileRect/>
            </a:gradFill>
          </p:spPr>
          <p:style>
            <a:lnRef idx="0">
              <a:schemeClr val="accent6"/>
            </a:lnRef>
            <a:fillRef idx="3">
              <a:schemeClr val="accent6"/>
            </a:fillRef>
            <a:effectRef idx="3">
              <a:schemeClr val="accent6"/>
            </a:effectRef>
            <a:fontRef idx="minor">
              <a:schemeClr val="lt1"/>
            </a:fontRef>
          </p:style>
          <p:txBody>
            <a:bodyPr anchor="ctr"/>
            <a:lstStyle/>
            <a:p>
              <a:pPr algn="ctr" fontAlgn="auto">
                <a:spcBef>
                  <a:spcPts val="0"/>
                </a:spcBef>
                <a:spcAft>
                  <a:spcPts val="0"/>
                </a:spcAft>
                <a:defRPr/>
              </a:pPr>
              <a:endParaRPr lang="fr-FR"/>
            </a:p>
          </p:txBody>
        </p:sp>
      </p:grpSp>
      <p:grpSp>
        <p:nvGrpSpPr>
          <p:cNvPr id="55" name="Grouper 66"/>
          <p:cNvGrpSpPr>
            <a:grpSpLocks/>
          </p:cNvGrpSpPr>
          <p:nvPr/>
        </p:nvGrpSpPr>
        <p:grpSpPr bwMode="auto">
          <a:xfrm>
            <a:off x="216428" y="1830390"/>
            <a:ext cx="4070350" cy="465138"/>
            <a:chOff x="203199" y="1358900"/>
            <a:chExt cx="4070351" cy="465431"/>
          </a:xfrm>
        </p:grpSpPr>
        <p:sp>
          <p:nvSpPr>
            <p:cNvPr id="56" name="Flèche droite à entaille 55"/>
            <p:cNvSpPr/>
            <p:nvPr/>
          </p:nvSpPr>
          <p:spPr>
            <a:xfrm>
              <a:off x="203199" y="1358900"/>
              <a:ext cx="4070351" cy="465431"/>
            </a:xfrm>
            <a:prstGeom prst="notchedRightArrow">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fr-FR"/>
            </a:p>
          </p:txBody>
        </p:sp>
        <p:sp>
          <p:nvSpPr>
            <p:cNvPr id="57" name="ZoneTexte 61"/>
            <p:cNvSpPr txBox="1">
              <a:spLocks noChangeArrowheads="1"/>
            </p:cNvSpPr>
            <p:nvPr/>
          </p:nvSpPr>
          <p:spPr bwMode="auto">
            <a:xfrm>
              <a:off x="615949" y="1386121"/>
              <a:ext cx="3205391" cy="400110"/>
            </a:xfrm>
            <a:prstGeom prst="rect">
              <a:avLst/>
            </a:prstGeom>
            <a:noFill/>
            <a:ln w="9525">
              <a:noFill/>
              <a:miter lim="800000"/>
              <a:headEnd/>
              <a:tailEnd/>
            </a:ln>
          </p:spPr>
          <p:txBody>
            <a:bodyPr>
              <a:spAutoFit/>
            </a:bodyPr>
            <a:lstStyle/>
            <a:p>
              <a:r>
                <a:rPr lang="fr-FR" sz="2000" dirty="0">
                  <a:latin typeface="Calibri" pitchFamily="34" charset="0"/>
                </a:rPr>
                <a:t>Enseignements transversaux</a:t>
              </a:r>
            </a:p>
          </p:txBody>
        </p:sp>
      </p:grpSp>
      <p:grpSp>
        <p:nvGrpSpPr>
          <p:cNvPr id="58" name="Grouper 73"/>
          <p:cNvGrpSpPr>
            <a:grpSpLocks/>
          </p:cNvGrpSpPr>
          <p:nvPr/>
        </p:nvGrpSpPr>
        <p:grpSpPr bwMode="auto">
          <a:xfrm>
            <a:off x="2851678" y="4170365"/>
            <a:ext cx="2222500" cy="1460500"/>
            <a:chOff x="2838450" y="3699468"/>
            <a:chExt cx="2222500" cy="1460500"/>
          </a:xfrm>
        </p:grpSpPr>
        <p:sp>
          <p:nvSpPr>
            <p:cNvPr id="59" name="Ellipse 58"/>
            <p:cNvSpPr>
              <a:spLocks noChangeAspect="1"/>
            </p:cNvSpPr>
            <p:nvPr/>
          </p:nvSpPr>
          <p:spPr>
            <a:xfrm>
              <a:off x="3238500" y="3699468"/>
              <a:ext cx="1460500" cy="1460500"/>
            </a:xfrm>
            <a:prstGeom prst="ellipse">
              <a:avLst/>
            </a:prstGeom>
            <a:gradFill flip="none" rotWithShape="1">
              <a:gsLst>
                <a:gs pos="0">
                  <a:schemeClr val="accent6">
                    <a:tint val="100000"/>
                    <a:shade val="100000"/>
                    <a:satMod val="130000"/>
                  </a:schemeClr>
                </a:gs>
                <a:gs pos="44000">
                  <a:schemeClr val="accent1">
                    <a:lumMod val="60000"/>
                    <a:lumOff val="40000"/>
                  </a:schemeClr>
                </a:gs>
                <a:gs pos="80000">
                  <a:schemeClr val="accent3">
                    <a:lumMod val="60000"/>
                    <a:lumOff val="40000"/>
                  </a:schemeClr>
                </a:gs>
              </a:gsLst>
              <a:path path="shape">
                <a:fillToRect l="50000" t="50000" r="50000" b="50000"/>
              </a:path>
              <a:tileRect/>
            </a:gradFill>
          </p:spPr>
          <p:style>
            <a:lnRef idx="0">
              <a:schemeClr val="accent6"/>
            </a:lnRef>
            <a:fillRef idx="3">
              <a:schemeClr val="accent6"/>
            </a:fillRef>
            <a:effectRef idx="3">
              <a:schemeClr val="accent6"/>
            </a:effectRef>
            <a:fontRef idx="minor">
              <a:schemeClr val="lt1"/>
            </a:fontRef>
          </p:style>
          <p:txBody>
            <a:bodyPr anchor="ctr"/>
            <a:lstStyle/>
            <a:p>
              <a:pPr algn="ctr" fontAlgn="auto">
                <a:spcBef>
                  <a:spcPts val="0"/>
                </a:spcBef>
                <a:spcAft>
                  <a:spcPts val="0"/>
                </a:spcAft>
                <a:defRPr/>
              </a:pPr>
              <a:endParaRPr lang="fr-FR"/>
            </a:p>
          </p:txBody>
        </p:sp>
        <p:sp>
          <p:nvSpPr>
            <p:cNvPr id="60" name="ZoneTexte 68"/>
            <p:cNvSpPr txBox="1">
              <a:spLocks noChangeArrowheads="1"/>
            </p:cNvSpPr>
            <p:nvPr/>
          </p:nvSpPr>
          <p:spPr bwMode="auto">
            <a:xfrm>
              <a:off x="2838450" y="4167136"/>
              <a:ext cx="2222500" cy="461665"/>
            </a:xfrm>
            <a:prstGeom prst="rect">
              <a:avLst/>
            </a:prstGeom>
            <a:noFill/>
            <a:ln w="9525">
              <a:noFill/>
              <a:miter lim="800000"/>
              <a:headEnd/>
              <a:tailEnd/>
            </a:ln>
          </p:spPr>
          <p:txBody>
            <a:bodyPr>
              <a:spAutoFit/>
            </a:bodyPr>
            <a:lstStyle/>
            <a:p>
              <a:pPr algn="ctr"/>
              <a:r>
                <a:rPr lang="fr-FR" sz="2400">
                  <a:latin typeface="Calibri" pitchFamily="34" charset="0"/>
                </a:rPr>
                <a:t>Conception</a:t>
              </a:r>
            </a:p>
          </p:txBody>
        </p:sp>
      </p:grpSp>
    </p:spTree>
    <p:extLst>
      <p:ext uri="{BB962C8B-B14F-4D97-AF65-F5344CB8AC3E}">
        <p14:creationId xmlns:p14="http://schemas.microsoft.com/office/powerpoint/2010/main" val="82890829"/>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 6"/>
          <p:cNvPicPr/>
          <p:nvPr/>
        </p:nvPicPr>
        <p:blipFill>
          <a:blip r:embed="rId3" cstate="print">
            <a:alphaModFix/>
            <a:extLst>
              <a:ext uri="{28A0092B-C50C-407E-A947-70E740481C1C}">
                <a14:useLocalDpi xmlns:a14="http://schemas.microsoft.com/office/drawing/2010/main" val="0"/>
              </a:ext>
            </a:extLst>
          </a:blip>
          <a:srcRect/>
          <a:stretch>
            <a:fillRect/>
          </a:stretch>
        </p:blipFill>
        <p:spPr bwMode="auto">
          <a:xfrm>
            <a:off x="2034580" y="1124744"/>
            <a:ext cx="6684337" cy="5334629"/>
          </a:xfrm>
          <a:prstGeom prst="rect">
            <a:avLst/>
          </a:prstGeom>
          <a:noFill/>
        </p:spPr>
      </p:pic>
      <p:pic>
        <p:nvPicPr>
          <p:cNvPr id="5" name="Picture 1" descr="C:\Users\Administrateur\Documents\My Dropbox\07- Lycée\Comm'\Logos\logo-STI2D-150px.png">
            <a:hlinkClick r:id="rId4" action="ppaction://hlinksldjump"/>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706354" y="6069602"/>
            <a:ext cx="1428750" cy="790575"/>
          </a:xfrm>
          <a:prstGeom prst="rect">
            <a:avLst/>
          </a:prstGeom>
          <a:noFill/>
          <a:extLst>
            <a:ext uri="{909E8E84-426E-40dd-AFC4-6F175D3DCCD1}">
              <a14:hiddenFill xmlns:a14="http://schemas.microsoft.com/office/drawing/2010/main">
                <a:solidFill>
                  <a:srgbClr val="FFFFFF"/>
                </a:solidFill>
              </a14:hiddenFill>
            </a:ext>
          </a:extLst>
        </p:spPr>
      </p:pic>
      <p:sp>
        <p:nvSpPr>
          <p:cNvPr id="25" name="Ellipse 24"/>
          <p:cNvSpPr/>
          <p:nvPr/>
        </p:nvSpPr>
        <p:spPr>
          <a:xfrm rot="7495155">
            <a:off x="5327017" y="2754880"/>
            <a:ext cx="596511" cy="1224136"/>
          </a:xfrm>
          <a:prstGeom prst="ellipse">
            <a:avLst/>
          </a:prstGeom>
          <a:solidFill>
            <a:schemeClr val="accent6">
              <a:lumMod val="60000"/>
              <a:lumOff val="4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Ellipse 25"/>
          <p:cNvSpPr/>
          <p:nvPr/>
        </p:nvSpPr>
        <p:spPr>
          <a:xfrm rot="3969187">
            <a:off x="5363713" y="3608381"/>
            <a:ext cx="596511" cy="1224136"/>
          </a:xfrm>
          <a:prstGeom prst="ellipse">
            <a:avLst/>
          </a:prstGeom>
          <a:solidFill>
            <a:schemeClr val="accent3">
              <a:lumMod val="60000"/>
              <a:lumOff val="4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Ellipse 11"/>
          <p:cNvSpPr/>
          <p:nvPr/>
        </p:nvSpPr>
        <p:spPr>
          <a:xfrm>
            <a:off x="5230241" y="1837025"/>
            <a:ext cx="369431" cy="360040"/>
          </a:xfrm>
          <a:prstGeom prst="ellipse">
            <a:avLst/>
          </a:prstGeom>
          <a:solidFill>
            <a:schemeClr val="accent6">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3" name="Ellipse 12"/>
          <p:cNvSpPr/>
          <p:nvPr/>
        </p:nvSpPr>
        <p:spPr>
          <a:xfrm>
            <a:off x="5230241" y="2411989"/>
            <a:ext cx="369431" cy="360040"/>
          </a:xfrm>
          <a:prstGeom prst="ellipse">
            <a:avLst/>
          </a:prstGeom>
          <a:solidFill>
            <a:schemeClr val="accent6">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8" name="Ellipse 7"/>
          <p:cNvSpPr/>
          <p:nvPr/>
        </p:nvSpPr>
        <p:spPr>
          <a:xfrm>
            <a:off x="5706988" y="3356459"/>
            <a:ext cx="369431" cy="360040"/>
          </a:xfrm>
          <a:prstGeom prst="ellipse">
            <a:avLst/>
          </a:prstGeom>
          <a:solidFill>
            <a:schemeClr val="accent6">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9" name="Ellipse 8"/>
          <p:cNvSpPr/>
          <p:nvPr/>
        </p:nvSpPr>
        <p:spPr>
          <a:xfrm>
            <a:off x="5192032" y="3068960"/>
            <a:ext cx="369431" cy="360040"/>
          </a:xfrm>
          <a:prstGeom prst="ellipse">
            <a:avLst/>
          </a:prstGeom>
          <a:solidFill>
            <a:schemeClr val="accent6">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0" name="Ellipse 9"/>
          <p:cNvSpPr/>
          <p:nvPr/>
        </p:nvSpPr>
        <p:spPr>
          <a:xfrm>
            <a:off x="5706988" y="3891642"/>
            <a:ext cx="369431" cy="360040"/>
          </a:xfrm>
          <a:prstGeom prst="ellipse">
            <a:avLst/>
          </a:prstGeom>
          <a:solidFill>
            <a:schemeClr val="accent3">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1" name="Ellipse 10"/>
          <p:cNvSpPr/>
          <p:nvPr/>
        </p:nvSpPr>
        <p:spPr>
          <a:xfrm>
            <a:off x="5192032" y="4138192"/>
            <a:ext cx="369431" cy="360040"/>
          </a:xfrm>
          <a:prstGeom prst="ellipse">
            <a:avLst/>
          </a:prstGeom>
          <a:solidFill>
            <a:schemeClr val="accent3">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7" name="Ellipse 16"/>
          <p:cNvSpPr/>
          <p:nvPr/>
        </p:nvSpPr>
        <p:spPr>
          <a:xfrm>
            <a:off x="4062508" y="4091600"/>
            <a:ext cx="369431" cy="360040"/>
          </a:xfrm>
          <a:prstGeom prst="ellipse">
            <a:avLst/>
          </a:prstGeom>
          <a:solidFill>
            <a:schemeClr val="accent1"/>
          </a:solidFill>
          <a:ln>
            <a:solidFill>
              <a:schemeClr val="accent1"/>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8" name="Ellipse 17"/>
          <p:cNvSpPr/>
          <p:nvPr/>
        </p:nvSpPr>
        <p:spPr>
          <a:xfrm>
            <a:off x="3628572" y="4272043"/>
            <a:ext cx="369431" cy="360040"/>
          </a:xfrm>
          <a:prstGeom prst="ellipse">
            <a:avLst/>
          </a:prstGeom>
          <a:solidFill>
            <a:schemeClr val="accent1"/>
          </a:solidFill>
          <a:ln>
            <a:solidFill>
              <a:schemeClr val="accent1"/>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4" name="Ellipse 13"/>
          <p:cNvSpPr/>
          <p:nvPr/>
        </p:nvSpPr>
        <p:spPr>
          <a:xfrm>
            <a:off x="6361074" y="4220449"/>
            <a:ext cx="369431" cy="360040"/>
          </a:xfrm>
          <a:prstGeom prst="ellipse">
            <a:avLst/>
          </a:prstGeom>
          <a:solidFill>
            <a:srgbClr val="339966"/>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5" name="Ellipse 14"/>
          <p:cNvSpPr/>
          <p:nvPr/>
        </p:nvSpPr>
        <p:spPr>
          <a:xfrm>
            <a:off x="6766443" y="4412210"/>
            <a:ext cx="369431" cy="360040"/>
          </a:xfrm>
          <a:prstGeom prst="ellipse">
            <a:avLst/>
          </a:prstGeom>
          <a:solidFill>
            <a:srgbClr val="339966"/>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9" name="Ellipse 28"/>
          <p:cNvSpPr/>
          <p:nvPr/>
        </p:nvSpPr>
        <p:spPr>
          <a:xfrm rot="10800000">
            <a:off x="4469702" y="3104431"/>
            <a:ext cx="596511" cy="1224136"/>
          </a:xfrm>
          <a:prstGeom prst="ellipse">
            <a:avLst/>
          </a:prstGeom>
          <a:solidFill>
            <a:schemeClr val="accent1">
              <a:lumMod val="60000"/>
              <a:lumOff val="4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Ellipse 19"/>
          <p:cNvSpPr/>
          <p:nvPr/>
        </p:nvSpPr>
        <p:spPr>
          <a:xfrm>
            <a:off x="4612139" y="3901827"/>
            <a:ext cx="369431" cy="360040"/>
          </a:xfrm>
          <a:prstGeom prst="ellipse">
            <a:avLst/>
          </a:prstGeom>
          <a:solidFill>
            <a:schemeClr val="accent1">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1" name="Ellipse 20"/>
          <p:cNvSpPr/>
          <p:nvPr/>
        </p:nvSpPr>
        <p:spPr>
          <a:xfrm>
            <a:off x="4583243" y="3251007"/>
            <a:ext cx="369431" cy="360040"/>
          </a:xfrm>
          <a:prstGeom prst="ellipse">
            <a:avLst/>
          </a:prstGeom>
          <a:solidFill>
            <a:schemeClr val="accent1">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9" name="Ellipse 18"/>
          <p:cNvSpPr/>
          <p:nvPr/>
        </p:nvSpPr>
        <p:spPr>
          <a:xfrm>
            <a:off x="4083751" y="3068960"/>
            <a:ext cx="369431" cy="360040"/>
          </a:xfrm>
          <a:prstGeom prst="ellipse">
            <a:avLst/>
          </a:prstGeom>
          <a:solidFill>
            <a:srgbClr val="FFFF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 name="Ellipse 1"/>
          <p:cNvSpPr/>
          <p:nvPr/>
        </p:nvSpPr>
        <p:spPr>
          <a:xfrm>
            <a:off x="6439429" y="3068960"/>
            <a:ext cx="369431" cy="360040"/>
          </a:xfrm>
          <a:prstGeom prst="ellipse">
            <a:avLst/>
          </a:prstGeom>
          <a:solidFill>
            <a:schemeClr val="tx1">
              <a:lumMod val="50000"/>
              <a:lumOff val="5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6" name="Ellipse 15"/>
          <p:cNvSpPr/>
          <p:nvPr/>
        </p:nvSpPr>
        <p:spPr>
          <a:xfrm>
            <a:off x="5230240" y="4940495"/>
            <a:ext cx="369431" cy="360040"/>
          </a:xfrm>
          <a:prstGeom prst="ellipse">
            <a:avLst/>
          </a:prstGeom>
          <a:solidFill>
            <a:srgbClr val="7030A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33" name="ZoneTexte 32"/>
          <p:cNvSpPr txBox="1"/>
          <p:nvPr/>
        </p:nvSpPr>
        <p:spPr>
          <a:xfrm>
            <a:off x="5150424" y="3061695"/>
            <a:ext cx="504056" cy="369332"/>
          </a:xfrm>
          <a:prstGeom prst="rect">
            <a:avLst/>
          </a:prstGeom>
          <a:noFill/>
        </p:spPr>
        <p:txBody>
          <a:bodyPr wrap="square" rtlCol="0">
            <a:spAutoFit/>
          </a:bodyPr>
          <a:lstStyle/>
          <a:p>
            <a:r>
              <a:rPr lang="fr-FR" b="1" dirty="0" smtClean="0">
                <a:effectLst>
                  <a:outerShdw blurRad="38100" dist="38100" dir="2700000" algn="tl">
                    <a:srgbClr val="000000">
                      <a:alpha val="43137"/>
                    </a:srgbClr>
                  </a:outerShdw>
                </a:effectLst>
              </a:rPr>
              <a:t>CI2</a:t>
            </a:r>
            <a:endParaRPr lang="fr-FR" b="1" dirty="0">
              <a:effectLst>
                <a:outerShdw blurRad="38100" dist="38100" dir="2700000" algn="tl">
                  <a:srgbClr val="000000">
                    <a:alpha val="43137"/>
                  </a:srgbClr>
                </a:outerShdw>
              </a:effectLst>
            </a:endParaRPr>
          </a:p>
        </p:txBody>
      </p:sp>
      <p:sp>
        <p:nvSpPr>
          <p:cNvPr id="34" name="ZoneTexte 33"/>
          <p:cNvSpPr txBox="1"/>
          <p:nvPr/>
        </p:nvSpPr>
        <p:spPr>
          <a:xfrm>
            <a:off x="5639100" y="3901827"/>
            <a:ext cx="504056" cy="369332"/>
          </a:xfrm>
          <a:prstGeom prst="rect">
            <a:avLst/>
          </a:prstGeom>
          <a:noFill/>
        </p:spPr>
        <p:txBody>
          <a:bodyPr wrap="square" rtlCol="0">
            <a:spAutoFit/>
          </a:bodyPr>
          <a:lstStyle/>
          <a:p>
            <a:r>
              <a:rPr lang="fr-FR" b="1" dirty="0" smtClean="0">
                <a:effectLst>
                  <a:outerShdw blurRad="38100" dist="38100" dir="2700000" algn="tl">
                    <a:srgbClr val="000000">
                      <a:alpha val="43137"/>
                    </a:srgbClr>
                  </a:outerShdw>
                </a:effectLst>
              </a:rPr>
              <a:t>CI3</a:t>
            </a:r>
            <a:endParaRPr lang="fr-FR" b="1" dirty="0">
              <a:effectLst>
                <a:outerShdw blurRad="38100" dist="38100" dir="2700000" algn="tl">
                  <a:srgbClr val="000000">
                    <a:alpha val="43137"/>
                  </a:srgbClr>
                </a:outerShdw>
              </a:effectLst>
            </a:endParaRPr>
          </a:p>
        </p:txBody>
      </p:sp>
      <p:grpSp>
        <p:nvGrpSpPr>
          <p:cNvPr id="27" name="Grouper 26"/>
          <p:cNvGrpSpPr/>
          <p:nvPr/>
        </p:nvGrpSpPr>
        <p:grpSpPr>
          <a:xfrm>
            <a:off x="3998002" y="2938294"/>
            <a:ext cx="2942039" cy="2479894"/>
            <a:chOff x="3998002" y="2938294"/>
            <a:chExt cx="2942039" cy="2479894"/>
          </a:xfrm>
        </p:grpSpPr>
        <p:sp>
          <p:nvSpPr>
            <p:cNvPr id="30" name="Ellipse 29"/>
            <p:cNvSpPr/>
            <p:nvPr/>
          </p:nvSpPr>
          <p:spPr>
            <a:xfrm rot="10800000">
              <a:off x="3998002" y="2938294"/>
              <a:ext cx="547473" cy="598184"/>
            </a:xfrm>
            <a:prstGeom prst="ellipse">
              <a:avLst/>
            </a:prstGeom>
            <a:solidFill>
              <a:srgbClr val="FFFF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Ellipse 30"/>
            <p:cNvSpPr/>
            <p:nvPr/>
          </p:nvSpPr>
          <p:spPr>
            <a:xfrm rot="10800000">
              <a:off x="6342367" y="2953596"/>
              <a:ext cx="597674" cy="598184"/>
            </a:xfrm>
            <a:prstGeom prst="ellipse">
              <a:avLst/>
            </a:prstGeom>
            <a:solidFill>
              <a:schemeClr val="tx1">
                <a:lumMod val="50000"/>
                <a:lumOff val="5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2" name="Ellipse 31"/>
            <p:cNvSpPr/>
            <p:nvPr/>
          </p:nvSpPr>
          <p:spPr>
            <a:xfrm rot="10800000">
              <a:off x="5109314" y="4820004"/>
              <a:ext cx="597674" cy="598184"/>
            </a:xfrm>
            <a:prstGeom prst="ellipse">
              <a:avLst/>
            </a:prstGeom>
            <a:solidFill>
              <a:srgbClr val="7030A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 name="ZoneTexte 2"/>
            <p:cNvSpPr txBox="1"/>
            <p:nvPr/>
          </p:nvSpPr>
          <p:spPr>
            <a:xfrm>
              <a:off x="6389176" y="3064314"/>
              <a:ext cx="504056" cy="369332"/>
            </a:xfrm>
            <a:prstGeom prst="rect">
              <a:avLst/>
            </a:prstGeom>
            <a:noFill/>
          </p:spPr>
          <p:txBody>
            <a:bodyPr wrap="square" rtlCol="0">
              <a:spAutoFit/>
            </a:bodyPr>
            <a:lstStyle/>
            <a:p>
              <a:r>
                <a:rPr lang="fr-FR" b="1" dirty="0" smtClean="0">
                  <a:solidFill>
                    <a:schemeClr val="bg1"/>
                  </a:solidFill>
                  <a:effectLst>
                    <a:outerShdw blurRad="38100" dist="38100" dir="2700000" algn="tl">
                      <a:srgbClr val="000000">
                        <a:alpha val="43137"/>
                      </a:srgbClr>
                    </a:outerShdw>
                  </a:effectLst>
                </a:rPr>
                <a:t>CI1</a:t>
              </a:r>
              <a:endParaRPr lang="fr-FR" b="1" dirty="0">
                <a:solidFill>
                  <a:schemeClr val="bg1"/>
                </a:solidFill>
                <a:effectLst>
                  <a:outerShdw blurRad="38100" dist="38100" dir="2700000" algn="tl">
                    <a:srgbClr val="000000">
                      <a:alpha val="43137"/>
                    </a:srgbClr>
                  </a:outerShdw>
                </a:effectLst>
              </a:endParaRPr>
            </a:p>
          </p:txBody>
        </p:sp>
        <p:sp>
          <p:nvSpPr>
            <p:cNvPr id="37" name="ZoneTexte 36"/>
            <p:cNvSpPr txBox="1"/>
            <p:nvPr/>
          </p:nvSpPr>
          <p:spPr>
            <a:xfrm>
              <a:off x="5173322" y="4948515"/>
              <a:ext cx="504056" cy="369332"/>
            </a:xfrm>
            <a:prstGeom prst="rect">
              <a:avLst/>
            </a:prstGeom>
            <a:noFill/>
          </p:spPr>
          <p:txBody>
            <a:bodyPr wrap="square" rtlCol="0">
              <a:spAutoFit/>
            </a:bodyPr>
            <a:lstStyle/>
            <a:p>
              <a:r>
                <a:rPr lang="fr-FR" b="1" dirty="0" smtClean="0">
                  <a:solidFill>
                    <a:schemeClr val="bg1"/>
                  </a:solidFill>
                  <a:effectLst>
                    <a:outerShdw blurRad="38100" dist="38100" dir="2700000" algn="tl">
                      <a:srgbClr val="000000">
                        <a:alpha val="43137"/>
                      </a:srgbClr>
                    </a:outerShdw>
                  </a:effectLst>
                </a:rPr>
                <a:t>CI6</a:t>
              </a:r>
              <a:endParaRPr lang="fr-FR" b="1" dirty="0">
                <a:solidFill>
                  <a:schemeClr val="bg1"/>
                </a:solidFill>
                <a:effectLst>
                  <a:outerShdw blurRad="38100" dist="38100" dir="2700000" algn="tl">
                    <a:srgbClr val="000000">
                      <a:alpha val="43137"/>
                    </a:srgbClr>
                  </a:outerShdw>
                </a:effectLst>
              </a:endParaRPr>
            </a:p>
          </p:txBody>
        </p:sp>
        <p:sp>
          <p:nvSpPr>
            <p:cNvPr id="39" name="ZoneTexte 38"/>
            <p:cNvSpPr txBox="1"/>
            <p:nvPr/>
          </p:nvSpPr>
          <p:spPr>
            <a:xfrm>
              <a:off x="3998003" y="3068960"/>
              <a:ext cx="504056" cy="369332"/>
            </a:xfrm>
            <a:prstGeom prst="rect">
              <a:avLst/>
            </a:prstGeom>
            <a:noFill/>
          </p:spPr>
          <p:txBody>
            <a:bodyPr wrap="square" rtlCol="0">
              <a:spAutoFit/>
            </a:bodyPr>
            <a:lstStyle/>
            <a:p>
              <a:r>
                <a:rPr lang="fr-FR" b="1" dirty="0" smtClean="0">
                  <a:effectLst>
                    <a:outerShdw blurRad="38100" dist="38100" dir="2700000" algn="tl">
                      <a:srgbClr val="000000">
                        <a:alpha val="43137"/>
                      </a:srgbClr>
                    </a:outerShdw>
                  </a:effectLst>
                </a:rPr>
                <a:t>CI8</a:t>
              </a:r>
              <a:endParaRPr lang="fr-FR" b="1" dirty="0">
                <a:effectLst>
                  <a:outerShdw blurRad="38100" dist="38100" dir="2700000" algn="tl">
                    <a:srgbClr val="000000">
                      <a:alpha val="43137"/>
                    </a:srgbClr>
                  </a:outerShdw>
                </a:effectLst>
              </a:endParaRPr>
            </a:p>
          </p:txBody>
        </p:sp>
      </p:grpSp>
      <p:sp>
        <p:nvSpPr>
          <p:cNvPr id="40" name="ZoneTexte 39"/>
          <p:cNvSpPr txBox="1"/>
          <p:nvPr/>
        </p:nvSpPr>
        <p:spPr>
          <a:xfrm>
            <a:off x="4519265" y="3260925"/>
            <a:ext cx="504056" cy="369332"/>
          </a:xfrm>
          <a:prstGeom prst="rect">
            <a:avLst/>
          </a:prstGeom>
          <a:noFill/>
        </p:spPr>
        <p:txBody>
          <a:bodyPr wrap="square" rtlCol="0">
            <a:spAutoFit/>
          </a:bodyPr>
          <a:lstStyle/>
          <a:p>
            <a:r>
              <a:rPr lang="fr-FR" b="1" dirty="0" smtClean="0">
                <a:effectLst>
                  <a:outerShdw blurRad="38100" dist="38100" dir="2700000" algn="tl">
                    <a:srgbClr val="000000">
                      <a:alpha val="43137"/>
                    </a:srgbClr>
                  </a:outerShdw>
                </a:effectLst>
              </a:rPr>
              <a:t>CI9</a:t>
            </a:r>
            <a:endParaRPr lang="fr-FR" b="1" dirty="0">
              <a:effectLst>
                <a:outerShdw blurRad="38100" dist="38100" dir="2700000" algn="tl">
                  <a:srgbClr val="000000">
                    <a:alpha val="43137"/>
                  </a:srgbClr>
                </a:outerShdw>
              </a:effectLst>
            </a:endParaRPr>
          </a:p>
        </p:txBody>
      </p:sp>
      <p:sp>
        <p:nvSpPr>
          <p:cNvPr id="41" name="ZoneTexte 40"/>
          <p:cNvSpPr txBox="1"/>
          <p:nvPr/>
        </p:nvSpPr>
        <p:spPr>
          <a:xfrm>
            <a:off x="4534368" y="3918439"/>
            <a:ext cx="504056" cy="369332"/>
          </a:xfrm>
          <a:prstGeom prst="rect">
            <a:avLst/>
          </a:prstGeom>
          <a:noFill/>
        </p:spPr>
        <p:txBody>
          <a:bodyPr wrap="square" rtlCol="0">
            <a:spAutoFit/>
          </a:bodyPr>
          <a:lstStyle/>
          <a:p>
            <a:r>
              <a:rPr lang="fr-FR" b="1" dirty="0" smtClean="0">
                <a:effectLst>
                  <a:outerShdw blurRad="38100" dist="38100" dir="2700000" algn="tl">
                    <a:srgbClr val="000000">
                      <a:alpha val="43137"/>
                    </a:srgbClr>
                  </a:outerShdw>
                </a:effectLst>
              </a:rPr>
              <a:t>CI9</a:t>
            </a:r>
            <a:endParaRPr lang="fr-FR" b="1" dirty="0">
              <a:effectLst>
                <a:outerShdw blurRad="38100" dist="38100" dir="2700000" algn="tl">
                  <a:srgbClr val="000000">
                    <a:alpha val="43137"/>
                  </a:srgbClr>
                </a:outerShdw>
              </a:effectLst>
            </a:endParaRPr>
          </a:p>
        </p:txBody>
      </p:sp>
      <p:sp>
        <p:nvSpPr>
          <p:cNvPr id="43" name="ZoneTexte 42"/>
          <p:cNvSpPr txBox="1"/>
          <p:nvPr/>
        </p:nvSpPr>
        <p:spPr>
          <a:xfrm>
            <a:off x="5109313" y="4143901"/>
            <a:ext cx="504056" cy="369332"/>
          </a:xfrm>
          <a:prstGeom prst="rect">
            <a:avLst/>
          </a:prstGeom>
          <a:noFill/>
        </p:spPr>
        <p:txBody>
          <a:bodyPr wrap="square" rtlCol="0">
            <a:spAutoFit/>
          </a:bodyPr>
          <a:lstStyle/>
          <a:p>
            <a:r>
              <a:rPr lang="fr-FR" b="1" dirty="0" smtClean="0">
                <a:effectLst>
                  <a:outerShdw blurRad="38100" dist="38100" dir="2700000" algn="tl">
                    <a:srgbClr val="000000">
                      <a:alpha val="43137"/>
                    </a:srgbClr>
                  </a:outerShdw>
                </a:effectLst>
              </a:rPr>
              <a:t>CI3</a:t>
            </a:r>
            <a:endParaRPr lang="fr-FR" b="1" dirty="0">
              <a:effectLst>
                <a:outerShdw blurRad="38100" dist="38100" dir="2700000" algn="tl">
                  <a:srgbClr val="000000">
                    <a:alpha val="43137"/>
                  </a:srgbClr>
                </a:outerShdw>
              </a:effectLst>
            </a:endParaRPr>
          </a:p>
        </p:txBody>
      </p:sp>
      <p:sp>
        <p:nvSpPr>
          <p:cNvPr id="45" name="ZoneTexte 44"/>
          <p:cNvSpPr txBox="1"/>
          <p:nvPr/>
        </p:nvSpPr>
        <p:spPr>
          <a:xfrm>
            <a:off x="5677378" y="3347167"/>
            <a:ext cx="504056" cy="369332"/>
          </a:xfrm>
          <a:prstGeom prst="rect">
            <a:avLst/>
          </a:prstGeom>
          <a:noFill/>
        </p:spPr>
        <p:txBody>
          <a:bodyPr wrap="square" rtlCol="0">
            <a:spAutoFit/>
          </a:bodyPr>
          <a:lstStyle/>
          <a:p>
            <a:r>
              <a:rPr lang="fr-FR" b="1" dirty="0" smtClean="0">
                <a:effectLst>
                  <a:outerShdw blurRad="38100" dist="38100" dir="2700000" algn="tl">
                    <a:srgbClr val="000000">
                      <a:alpha val="43137"/>
                    </a:srgbClr>
                  </a:outerShdw>
                </a:effectLst>
              </a:rPr>
              <a:t>CI2</a:t>
            </a:r>
            <a:endParaRPr lang="fr-FR" b="1" dirty="0">
              <a:effectLst>
                <a:outerShdw blurRad="38100" dist="38100" dir="2700000" algn="tl">
                  <a:srgbClr val="000000">
                    <a:alpha val="43137"/>
                  </a:srgbClr>
                </a:outerShdw>
              </a:effectLst>
            </a:endParaRPr>
          </a:p>
        </p:txBody>
      </p:sp>
      <p:grpSp>
        <p:nvGrpSpPr>
          <p:cNvPr id="4" name="Grouper 3"/>
          <p:cNvGrpSpPr/>
          <p:nvPr/>
        </p:nvGrpSpPr>
        <p:grpSpPr>
          <a:xfrm>
            <a:off x="3423777" y="1700809"/>
            <a:ext cx="3945517" cy="3095677"/>
            <a:chOff x="3423777" y="1700809"/>
            <a:chExt cx="3945517" cy="3095677"/>
          </a:xfrm>
        </p:grpSpPr>
        <p:sp>
          <p:nvSpPr>
            <p:cNvPr id="22" name="Ellipse 21"/>
            <p:cNvSpPr/>
            <p:nvPr/>
          </p:nvSpPr>
          <p:spPr>
            <a:xfrm>
              <a:off x="5110477" y="1700809"/>
              <a:ext cx="596511" cy="1224136"/>
            </a:xfrm>
            <a:prstGeom prst="ellipse">
              <a:avLst/>
            </a:prstGeom>
            <a:solidFill>
              <a:srgbClr val="E46C0A">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 name="Ellipse 22"/>
            <p:cNvSpPr/>
            <p:nvPr/>
          </p:nvSpPr>
          <p:spPr>
            <a:xfrm rot="4112006">
              <a:off x="3737589" y="3769864"/>
              <a:ext cx="596511" cy="1224136"/>
            </a:xfrm>
            <a:prstGeom prst="ellipse">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 name="Ellipse 23"/>
            <p:cNvSpPr/>
            <p:nvPr/>
          </p:nvSpPr>
          <p:spPr>
            <a:xfrm rot="6911928">
              <a:off x="6458970" y="3886163"/>
              <a:ext cx="596511" cy="1224136"/>
            </a:xfrm>
            <a:prstGeom prst="ellipse">
              <a:avLst/>
            </a:prstGeom>
            <a:solidFill>
              <a:srgbClr val="339966">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ZoneTexte 34"/>
            <p:cNvSpPr txBox="1"/>
            <p:nvPr/>
          </p:nvSpPr>
          <p:spPr>
            <a:xfrm>
              <a:off x="5156122" y="1822634"/>
              <a:ext cx="504056" cy="369332"/>
            </a:xfrm>
            <a:prstGeom prst="rect">
              <a:avLst/>
            </a:prstGeom>
            <a:noFill/>
          </p:spPr>
          <p:txBody>
            <a:bodyPr wrap="square" rtlCol="0">
              <a:spAutoFit/>
            </a:bodyPr>
            <a:lstStyle/>
            <a:p>
              <a:r>
                <a:rPr lang="fr-FR" b="1" dirty="0" smtClean="0">
                  <a:solidFill>
                    <a:schemeClr val="bg1"/>
                  </a:solidFill>
                  <a:effectLst>
                    <a:outerShdw blurRad="38100" dist="38100" dir="2700000" algn="tl">
                      <a:srgbClr val="000000">
                        <a:alpha val="43137"/>
                      </a:srgbClr>
                    </a:outerShdw>
                  </a:effectLst>
                </a:rPr>
                <a:t>CI4</a:t>
              </a:r>
              <a:endParaRPr lang="fr-FR" b="1" dirty="0">
                <a:solidFill>
                  <a:schemeClr val="bg1"/>
                </a:solidFill>
                <a:effectLst>
                  <a:outerShdw blurRad="38100" dist="38100" dir="2700000" algn="tl">
                    <a:srgbClr val="000000">
                      <a:alpha val="43137"/>
                    </a:srgbClr>
                  </a:outerShdw>
                </a:effectLst>
              </a:endParaRPr>
            </a:p>
          </p:txBody>
        </p:sp>
        <p:sp>
          <p:nvSpPr>
            <p:cNvPr id="36" name="ZoneTexte 35"/>
            <p:cNvSpPr txBox="1"/>
            <p:nvPr/>
          </p:nvSpPr>
          <p:spPr>
            <a:xfrm>
              <a:off x="6730505" y="4412692"/>
              <a:ext cx="504056" cy="369332"/>
            </a:xfrm>
            <a:prstGeom prst="rect">
              <a:avLst/>
            </a:prstGeom>
            <a:noFill/>
          </p:spPr>
          <p:txBody>
            <a:bodyPr wrap="square" rtlCol="0">
              <a:spAutoFit/>
            </a:bodyPr>
            <a:lstStyle/>
            <a:p>
              <a:r>
                <a:rPr lang="fr-FR" b="1" dirty="0" smtClean="0">
                  <a:solidFill>
                    <a:schemeClr val="bg1"/>
                  </a:solidFill>
                  <a:effectLst>
                    <a:outerShdw blurRad="38100" dist="38100" dir="2700000" algn="tl">
                      <a:srgbClr val="000000">
                        <a:alpha val="43137"/>
                      </a:srgbClr>
                    </a:outerShdw>
                  </a:effectLst>
                </a:rPr>
                <a:t>CI5</a:t>
              </a:r>
              <a:endParaRPr lang="fr-FR" b="1" dirty="0">
                <a:solidFill>
                  <a:schemeClr val="bg1"/>
                </a:solidFill>
                <a:effectLst>
                  <a:outerShdw blurRad="38100" dist="38100" dir="2700000" algn="tl">
                    <a:srgbClr val="000000">
                      <a:alpha val="43137"/>
                    </a:srgbClr>
                  </a:outerShdw>
                </a:effectLst>
              </a:endParaRPr>
            </a:p>
          </p:txBody>
        </p:sp>
        <p:sp>
          <p:nvSpPr>
            <p:cNvPr id="38" name="ZoneTexte 37"/>
            <p:cNvSpPr txBox="1"/>
            <p:nvPr/>
          </p:nvSpPr>
          <p:spPr>
            <a:xfrm>
              <a:off x="3566636" y="4313565"/>
              <a:ext cx="504056" cy="369332"/>
            </a:xfrm>
            <a:prstGeom prst="rect">
              <a:avLst/>
            </a:prstGeom>
            <a:noFill/>
          </p:spPr>
          <p:txBody>
            <a:bodyPr wrap="square" rtlCol="0">
              <a:spAutoFit/>
            </a:bodyPr>
            <a:lstStyle/>
            <a:p>
              <a:r>
                <a:rPr lang="fr-FR" b="1" dirty="0" smtClean="0">
                  <a:solidFill>
                    <a:schemeClr val="bg1"/>
                  </a:solidFill>
                  <a:effectLst>
                    <a:outerShdw blurRad="38100" dist="38100" dir="2700000" algn="tl">
                      <a:srgbClr val="000000">
                        <a:alpha val="43137"/>
                      </a:srgbClr>
                    </a:outerShdw>
                  </a:effectLst>
                </a:rPr>
                <a:t>CI7</a:t>
              </a:r>
              <a:endParaRPr lang="fr-FR" b="1" dirty="0">
                <a:solidFill>
                  <a:schemeClr val="bg1"/>
                </a:solidFill>
                <a:effectLst>
                  <a:outerShdw blurRad="38100" dist="38100" dir="2700000" algn="tl">
                    <a:srgbClr val="000000">
                      <a:alpha val="43137"/>
                    </a:srgbClr>
                  </a:outerShdw>
                </a:effectLst>
              </a:endParaRPr>
            </a:p>
          </p:txBody>
        </p:sp>
        <p:sp>
          <p:nvSpPr>
            <p:cNvPr id="42" name="ZoneTexte 41"/>
            <p:cNvSpPr txBox="1"/>
            <p:nvPr/>
          </p:nvSpPr>
          <p:spPr>
            <a:xfrm>
              <a:off x="4015209" y="4088034"/>
              <a:ext cx="504056" cy="369332"/>
            </a:xfrm>
            <a:prstGeom prst="rect">
              <a:avLst/>
            </a:prstGeom>
            <a:noFill/>
          </p:spPr>
          <p:txBody>
            <a:bodyPr wrap="square" rtlCol="0">
              <a:spAutoFit/>
            </a:bodyPr>
            <a:lstStyle/>
            <a:p>
              <a:r>
                <a:rPr lang="fr-FR" b="1" dirty="0" smtClean="0">
                  <a:solidFill>
                    <a:schemeClr val="bg1"/>
                  </a:solidFill>
                  <a:effectLst>
                    <a:outerShdw blurRad="38100" dist="38100" dir="2700000" algn="tl">
                      <a:srgbClr val="000000">
                        <a:alpha val="43137"/>
                      </a:srgbClr>
                    </a:outerShdw>
                  </a:effectLst>
                </a:rPr>
                <a:t>CI7</a:t>
              </a:r>
              <a:endParaRPr lang="fr-FR" b="1" dirty="0">
                <a:solidFill>
                  <a:schemeClr val="bg1"/>
                </a:solidFill>
                <a:effectLst>
                  <a:outerShdw blurRad="38100" dist="38100" dir="2700000" algn="tl">
                    <a:srgbClr val="000000">
                      <a:alpha val="43137"/>
                    </a:srgbClr>
                  </a:outerShdw>
                </a:effectLst>
              </a:endParaRPr>
            </a:p>
          </p:txBody>
        </p:sp>
        <p:sp>
          <p:nvSpPr>
            <p:cNvPr id="44" name="ZoneTexte 43"/>
            <p:cNvSpPr txBox="1"/>
            <p:nvPr/>
          </p:nvSpPr>
          <p:spPr>
            <a:xfrm>
              <a:off x="5190744" y="2407343"/>
              <a:ext cx="504056" cy="369332"/>
            </a:xfrm>
            <a:prstGeom prst="rect">
              <a:avLst/>
            </a:prstGeom>
            <a:noFill/>
          </p:spPr>
          <p:txBody>
            <a:bodyPr wrap="square" rtlCol="0">
              <a:spAutoFit/>
            </a:bodyPr>
            <a:lstStyle/>
            <a:p>
              <a:r>
                <a:rPr lang="fr-FR" b="1" dirty="0" smtClean="0">
                  <a:solidFill>
                    <a:schemeClr val="bg1"/>
                  </a:solidFill>
                  <a:effectLst>
                    <a:outerShdw blurRad="38100" dist="38100" dir="2700000" algn="tl">
                      <a:srgbClr val="000000">
                        <a:alpha val="43137"/>
                      </a:srgbClr>
                    </a:outerShdw>
                  </a:effectLst>
                </a:rPr>
                <a:t>CI4</a:t>
              </a:r>
              <a:endParaRPr lang="fr-FR" b="1" dirty="0">
                <a:solidFill>
                  <a:schemeClr val="bg1"/>
                </a:solidFill>
                <a:effectLst>
                  <a:outerShdw blurRad="38100" dist="38100" dir="2700000" algn="tl">
                    <a:srgbClr val="000000">
                      <a:alpha val="43137"/>
                    </a:srgbClr>
                  </a:outerShdw>
                </a:effectLst>
              </a:endParaRPr>
            </a:p>
          </p:txBody>
        </p:sp>
        <p:sp>
          <p:nvSpPr>
            <p:cNvPr id="46" name="ZoneTexte 45"/>
            <p:cNvSpPr txBox="1"/>
            <p:nvPr/>
          </p:nvSpPr>
          <p:spPr>
            <a:xfrm>
              <a:off x="6293761" y="4222898"/>
              <a:ext cx="504056" cy="369332"/>
            </a:xfrm>
            <a:prstGeom prst="rect">
              <a:avLst/>
            </a:prstGeom>
            <a:noFill/>
          </p:spPr>
          <p:txBody>
            <a:bodyPr wrap="square" rtlCol="0">
              <a:spAutoFit/>
            </a:bodyPr>
            <a:lstStyle/>
            <a:p>
              <a:r>
                <a:rPr lang="fr-FR" b="1" dirty="0" smtClean="0">
                  <a:solidFill>
                    <a:schemeClr val="bg1"/>
                  </a:solidFill>
                  <a:effectLst>
                    <a:outerShdw blurRad="38100" dist="38100" dir="2700000" algn="tl">
                      <a:srgbClr val="000000">
                        <a:alpha val="43137"/>
                      </a:srgbClr>
                    </a:outerShdw>
                  </a:effectLst>
                </a:rPr>
                <a:t>CI5</a:t>
              </a:r>
              <a:endParaRPr lang="fr-FR" b="1" dirty="0">
                <a:solidFill>
                  <a:schemeClr val="bg1"/>
                </a:solidFill>
                <a:effectLst>
                  <a:outerShdw blurRad="38100" dist="38100" dir="2700000" algn="tl">
                    <a:srgbClr val="000000">
                      <a:alpha val="43137"/>
                    </a:srgbClr>
                  </a:outerShdw>
                </a:effectLst>
              </a:endParaRPr>
            </a:p>
          </p:txBody>
        </p:sp>
      </p:grpSp>
      <p:grpSp>
        <p:nvGrpSpPr>
          <p:cNvPr id="49" name="Grouper 87"/>
          <p:cNvGrpSpPr/>
          <p:nvPr/>
        </p:nvGrpSpPr>
        <p:grpSpPr>
          <a:xfrm>
            <a:off x="0" y="-1"/>
            <a:ext cx="9144000" cy="6857999"/>
            <a:chOff x="0" y="-1"/>
            <a:chExt cx="9144000" cy="6857999"/>
          </a:xfrm>
        </p:grpSpPr>
        <p:pic>
          <p:nvPicPr>
            <p:cNvPr id="52" name="Image 51"/>
            <p:cNvPicPr>
              <a:picLocks noChangeAspect="1"/>
            </p:cNvPicPr>
            <p:nvPr/>
          </p:nvPicPr>
          <p:blipFill>
            <a:blip r:embed="rId6"/>
            <a:stretch>
              <a:fillRect/>
            </a:stretch>
          </p:blipFill>
          <p:spPr>
            <a:xfrm rot="16200000">
              <a:off x="-260241" y="260241"/>
              <a:ext cx="1107955" cy="587473"/>
            </a:xfrm>
            <a:prstGeom prst="rect">
              <a:avLst/>
            </a:prstGeom>
          </p:spPr>
        </p:pic>
        <p:cxnSp>
          <p:nvCxnSpPr>
            <p:cNvPr id="53" name="Connecteur droit 52"/>
            <p:cNvCxnSpPr/>
            <p:nvPr/>
          </p:nvCxnSpPr>
          <p:spPr>
            <a:xfrm rot="16200000" flipH="1">
              <a:off x="-2793957" y="3374952"/>
              <a:ext cx="6857999" cy="108093"/>
            </a:xfrm>
            <a:prstGeom prst="line">
              <a:avLst/>
            </a:prstGeom>
            <a:ln>
              <a:gradFill flip="none" rotWithShape="1">
                <a:gsLst>
                  <a:gs pos="0">
                    <a:schemeClr val="bg1">
                      <a:lumMod val="75000"/>
                    </a:schemeClr>
                  </a:gs>
                  <a:gs pos="100000">
                    <a:prstClr val="white"/>
                  </a:gs>
                </a:gsLst>
                <a:lin ang="0" scaled="1"/>
                <a:tileRect/>
              </a:gradFill>
            </a:ln>
            <a:effectLst/>
          </p:spPr>
          <p:style>
            <a:lnRef idx="2">
              <a:schemeClr val="accent1"/>
            </a:lnRef>
            <a:fillRef idx="0">
              <a:schemeClr val="accent1"/>
            </a:fillRef>
            <a:effectRef idx="1">
              <a:schemeClr val="accent1"/>
            </a:effectRef>
            <a:fontRef idx="minor">
              <a:schemeClr val="tx1"/>
            </a:fontRef>
          </p:style>
        </p:cxnSp>
        <p:cxnSp>
          <p:nvCxnSpPr>
            <p:cNvPr id="54" name="Connecteur droit 53"/>
            <p:cNvCxnSpPr/>
            <p:nvPr/>
          </p:nvCxnSpPr>
          <p:spPr>
            <a:xfrm>
              <a:off x="0" y="1098097"/>
              <a:ext cx="9144000" cy="1588"/>
            </a:xfrm>
            <a:prstGeom prst="line">
              <a:avLst/>
            </a:prstGeom>
            <a:ln>
              <a:gradFill>
                <a:gsLst>
                  <a:gs pos="0">
                    <a:schemeClr val="bg1">
                      <a:lumMod val="75000"/>
                    </a:schemeClr>
                  </a:gs>
                  <a:gs pos="100000">
                    <a:prstClr val="white"/>
                  </a:gs>
                </a:gsLst>
              </a:gradFill>
            </a:ln>
            <a:effectLst/>
          </p:spPr>
          <p:style>
            <a:lnRef idx="2">
              <a:schemeClr val="accent1"/>
            </a:lnRef>
            <a:fillRef idx="0">
              <a:schemeClr val="accent1"/>
            </a:fillRef>
            <a:effectRef idx="1">
              <a:schemeClr val="accent1"/>
            </a:effectRef>
            <a:fontRef idx="minor">
              <a:schemeClr val="tx1"/>
            </a:fontRef>
          </p:style>
        </p:cxnSp>
      </p:grpSp>
      <p:sp>
        <p:nvSpPr>
          <p:cNvPr id="55" name="Rectangle à coins arrondis 54"/>
          <p:cNvSpPr/>
          <p:nvPr/>
        </p:nvSpPr>
        <p:spPr>
          <a:xfrm>
            <a:off x="756652" y="216160"/>
            <a:ext cx="8201563" cy="689008"/>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fr-FR" dirty="0"/>
          </a:p>
        </p:txBody>
      </p:sp>
      <p:sp>
        <p:nvSpPr>
          <p:cNvPr id="56" name="ZoneTexte 55"/>
          <p:cNvSpPr txBox="1"/>
          <p:nvPr/>
        </p:nvSpPr>
        <p:spPr>
          <a:xfrm>
            <a:off x="851233" y="351259"/>
            <a:ext cx="7985377" cy="461665"/>
          </a:xfrm>
          <a:prstGeom prst="rect">
            <a:avLst/>
          </a:prstGeom>
          <a:noFill/>
          <a:ln>
            <a:noFill/>
          </a:ln>
          <a:effectLst/>
        </p:spPr>
        <p:style>
          <a:lnRef idx="1">
            <a:schemeClr val="accent3"/>
          </a:lnRef>
          <a:fillRef idx="3">
            <a:schemeClr val="accent3"/>
          </a:fillRef>
          <a:effectRef idx="2">
            <a:schemeClr val="accent3"/>
          </a:effectRef>
          <a:fontRef idx="minor">
            <a:schemeClr val="lt1"/>
          </a:fontRef>
        </p:style>
        <p:txBody>
          <a:bodyPr wrap="square" rtlCol="0" anchor="ctr">
            <a:spAutoFit/>
          </a:bodyPr>
          <a:lstStyle/>
          <a:p>
            <a:pPr algn="ctr"/>
            <a:r>
              <a:rPr lang="fr-FR" sz="2400" dirty="0" smtClean="0">
                <a:latin typeface="Arial Rounded MT Bold"/>
                <a:cs typeface="Arial Rounded MT Bold"/>
              </a:rPr>
              <a:t>Les CENTRES d’INTERET</a:t>
            </a:r>
            <a:endParaRPr lang="fr-FR" sz="2400" dirty="0">
              <a:latin typeface="Arial Rounded MT Bold"/>
              <a:cs typeface="Arial Rounded MT Bold"/>
            </a:endParaRPr>
          </a:p>
        </p:txBody>
      </p:sp>
      <p:sp>
        <p:nvSpPr>
          <p:cNvPr id="57" name="ZoneTexte 56"/>
          <p:cNvSpPr txBox="1"/>
          <p:nvPr/>
        </p:nvSpPr>
        <p:spPr>
          <a:xfrm rot="16200000">
            <a:off x="-2224881" y="3630426"/>
            <a:ext cx="5019523" cy="461665"/>
          </a:xfrm>
          <a:prstGeom prst="rect">
            <a:avLst/>
          </a:prstGeom>
          <a:noFill/>
        </p:spPr>
        <p:txBody>
          <a:bodyPr wrap="none" rtlCol="0">
            <a:spAutoFit/>
          </a:bodyPr>
          <a:lstStyle/>
          <a:p>
            <a:r>
              <a:rPr lang="fr-FR" sz="2400" b="1" dirty="0" smtClean="0"/>
              <a:t>La nouvelle série technologique STI2D</a:t>
            </a:r>
            <a:endParaRPr lang="fr-FR" sz="2400" dirty="0"/>
          </a:p>
        </p:txBody>
      </p:sp>
    </p:spTree>
    <p:extLst>
      <p:ext uri="{BB962C8B-B14F-4D97-AF65-F5344CB8AC3E}">
        <p14:creationId xmlns:p14="http://schemas.microsoft.com/office/powerpoint/2010/main" val="181317224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r 87"/>
          <p:cNvGrpSpPr/>
          <p:nvPr/>
        </p:nvGrpSpPr>
        <p:grpSpPr>
          <a:xfrm>
            <a:off x="0" y="-1"/>
            <a:ext cx="9144000" cy="6857999"/>
            <a:chOff x="0" y="-1"/>
            <a:chExt cx="9144000" cy="6857999"/>
          </a:xfrm>
        </p:grpSpPr>
        <p:pic>
          <p:nvPicPr>
            <p:cNvPr id="3" name="Image 2"/>
            <p:cNvPicPr>
              <a:picLocks noChangeAspect="1"/>
            </p:cNvPicPr>
            <p:nvPr/>
          </p:nvPicPr>
          <p:blipFill>
            <a:blip r:embed="rId2"/>
            <a:stretch>
              <a:fillRect/>
            </a:stretch>
          </p:blipFill>
          <p:spPr>
            <a:xfrm rot="16200000">
              <a:off x="-260241" y="260241"/>
              <a:ext cx="1107955" cy="587473"/>
            </a:xfrm>
            <a:prstGeom prst="rect">
              <a:avLst/>
            </a:prstGeom>
          </p:spPr>
        </p:pic>
        <p:cxnSp>
          <p:nvCxnSpPr>
            <p:cNvPr id="6" name="Connecteur droit 5"/>
            <p:cNvCxnSpPr/>
            <p:nvPr/>
          </p:nvCxnSpPr>
          <p:spPr>
            <a:xfrm rot="16200000" flipH="1">
              <a:off x="-2793957" y="3374952"/>
              <a:ext cx="6857999" cy="108093"/>
            </a:xfrm>
            <a:prstGeom prst="line">
              <a:avLst/>
            </a:prstGeom>
            <a:ln>
              <a:gradFill flip="none" rotWithShape="1">
                <a:gsLst>
                  <a:gs pos="0">
                    <a:schemeClr val="bg1">
                      <a:lumMod val="75000"/>
                    </a:schemeClr>
                  </a:gs>
                  <a:gs pos="100000">
                    <a:prstClr val="white"/>
                  </a:gs>
                </a:gsLst>
                <a:lin ang="0" scaled="1"/>
                <a:tileRect/>
              </a:gradFill>
            </a:ln>
            <a:effectLst/>
          </p:spPr>
          <p:style>
            <a:lnRef idx="2">
              <a:schemeClr val="accent1"/>
            </a:lnRef>
            <a:fillRef idx="0">
              <a:schemeClr val="accent1"/>
            </a:fillRef>
            <a:effectRef idx="1">
              <a:schemeClr val="accent1"/>
            </a:effectRef>
            <a:fontRef idx="minor">
              <a:schemeClr val="tx1"/>
            </a:fontRef>
          </p:style>
        </p:cxnSp>
        <p:cxnSp>
          <p:nvCxnSpPr>
            <p:cNvPr id="7" name="Connecteur droit 6"/>
            <p:cNvCxnSpPr/>
            <p:nvPr/>
          </p:nvCxnSpPr>
          <p:spPr>
            <a:xfrm>
              <a:off x="0" y="1098097"/>
              <a:ext cx="9144000" cy="1588"/>
            </a:xfrm>
            <a:prstGeom prst="line">
              <a:avLst/>
            </a:prstGeom>
            <a:ln>
              <a:gradFill>
                <a:gsLst>
                  <a:gs pos="0">
                    <a:schemeClr val="bg1">
                      <a:lumMod val="75000"/>
                    </a:schemeClr>
                  </a:gs>
                  <a:gs pos="100000">
                    <a:prstClr val="white"/>
                  </a:gs>
                </a:gsLst>
              </a:gradFill>
            </a:ln>
            <a:effectLst/>
          </p:spPr>
          <p:style>
            <a:lnRef idx="2">
              <a:schemeClr val="accent1"/>
            </a:lnRef>
            <a:fillRef idx="0">
              <a:schemeClr val="accent1"/>
            </a:fillRef>
            <a:effectRef idx="1">
              <a:schemeClr val="accent1"/>
            </a:effectRef>
            <a:fontRef idx="minor">
              <a:schemeClr val="tx1"/>
            </a:fontRef>
          </p:style>
        </p:cxnSp>
        <p:sp>
          <p:nvSpPr>
            <p:cNvPr id="11" name="ZoneTexte 10"/>
            <p:cNvSpPr txBox="1"/>
            <p:nvPr/>
          </p:nvSpPr>
          <p:spPr>
            <a:xfrm rot="16200000">
              <a:off x="-2224881" y="3630426"/>
              <a:ext cx="5019523" cy="461665"/>
            </a:xfrm>
            <a:prstGeom prst="rect">
              <a:avLst/>
            </a:prstGeom>
            <a:noFill/>
          </p:spPr>
          <p:txBody>
            <a:bodyPr wrap="none" rtlCol="0">
              <a:spAutoFit/>
            </a:bodyPr>
            <a:lstStyle/>
            <a:p>
              <a:r>
                <a:rPr lang="fr-FR" sz="2400" b="1" dirty="0" smtClean="0"/>
                <a:t>La nouvelle série technologique STI2D</a:t>
              </a:r>
              <a:endParaRPr lang="fr-FR" sz="2400" dirty="0"/>
            </a:p>
          </p:txBody>
        </p:sp>
      </p:grpSp>
      <p:sp>
        <p:nvSpPr>
          <p:cNvPr id="37" name="Rectangle à coins arrondis 36"/>
          <p:cNvSpPr/>
          <p:nvPr/>
        </p:nvSpPr>
        <p:spPr>
          <a:xfrm>
            <a:off x="756652" y="216160"/>
            <a:ext cx="8201563" cy="689008"/>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fr-FR"/>
          </a:p>
        </p:txBody>
      </p:sp>
      <p:sp>
        <p:nvSpPr>
          <p:cNvPr id="38" name="ZoneTexte 37"/>
          <p:cNvSpPr txBox="1"/>
          <p:nvPr/>
        </p:nvSpPr>
        <p:spPr>
          <a:xfrm>
            <a:off x="851233" y="351259"/>
            <a:ext cx="7985377" cy="461665"/>
          </a:xfrm>
          <a:prstGeom prst="rect">
            <a:avLst/>
          </a:prstGeom>
          <a:noFill/>
          <a:ln>
            <a:noFill/>
          </a:ln>
          <a:effectLst/>
        </p:spPr>
        <p:style>
          <a:lnRef idx="1">
            <a:schemeClr val="accent3"/>
          </a:lnRef>
          <a:fillRef idx="3">
            <a:schemeClr val="accent3"/>
          </a:fillRef>
          <a:effectRef idx="2">
            <a:schemeClr val="accent3"/>
          </a:effectRef>
          <a:fontRef idx="minor">
            <a:schemeClr val="lt1"/>
          </a:fontRef>
        </p:style>
        <p:txBody>
          <a:bodyPr wrap="square" rtlCol="0" anchor="ctr">
            <a:spAutoFit/>
          </a:bodyPr>
          <a:lstStyle/>
          <a:p>
            <a:pPr algn="ctr"/>
            <a:r>
              <a:rPr lang="fr-FR" sz="2400" dirty="0" smtClean="0">
                <a:latin typeface="Arial Rounded MT Bold"/>
                <a:cs typeface="Arial Rounded MT Bold"/>
              </a:rPr>
              <a:t>Des ACTIVITES PRATIQUES d’apprentissage</a:t>
            </a:r>
            <a:endParaRPr lang="fr-FR" sz="2400" dirty="0">
              <a:latin typeface="Arial Rounded MT Bold"/>
              <a:cs typeface="Arial Rounded MT Bold"/>
            </a:endParaRPr>
          </a:p>
        </p:txBody>
      </p:sp>
      <p:sp>
        <p:nvSpPr>
          <p:cNvPr id="12" name="Rectangle à coins arrondis 11"/>
          <p:cNvSpPr/>
          <p:nvPr/>
        </p:nvSpPr>
        <p:spPr>
          <a:xfrm>
            <a:off x="769160" y="4477119"/>
            <a:ext cx="2924682" cy="372828"/>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smtClean="0"/>
              <a:t>MESURES de performances</a:t>
            </a:r>
            <a:endParaRPr lang="fr-FR" dirty="0"/>
          </a:p>
        </p:txBody>
      </p:sp>
      <p:sp>
        <p:nvSpPr>
          <p:cNvPr id="13" name="Rectangle à coins arrondis 12"/>
          <p:cNvSpPr/>
          <p:nvPr/>
        </p:nvSpPr>
        <p:spPr>
          <a:xfrm>
            <a:off x="5830491" y="5678030"/>
            <a:ext cx="3111116" cy="372828"/>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smtClean="0"/>
              <a:t>MODELISATION numérique</a:t>
            </a:r>
            <a:endParaRPr lang="fr-FR" dirty="0"/>
          </a:p>
        </p:txBody>
      </p:sp>
      <p:sp>
        <p:nvSpPr>
          <p:cNvPr id="16" name="Rectangle à coins arrondis 15"/>
          <p:cNvSpPr/>
          <p:nvPr/>
        </p:nvSpPr>
        <p:spPr>
          <a:xfrm>
            <a:off x="3045032" y="6321606"/>
            <a:ext cx="3737663" cy="372828"/>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600" dirty="0" smtClean="0"/>
              <a:t>Analyse de SOLUTIONS TECHNIQUES</a:t>
            </a:r>
            <a:endParaRPr lang="fr-FR" sz="1600" dirty="0"/>
          </a:p>
        </p:txBody>
      </p:sp>
      <p:pic>
        <p:nvPicPr>
          <p:cNvPr id="17" name="Image 16"/>
          <p:cNvPicPr>
            <a:picLocks noChangeAspect="1"/>
          </p:cNvPicPr>
          <p:nvPr/>
        </p:nvPicPr>
        <p:blipFill>
          <a:blip r:embed="rId3"/>
          <a:stretch>
            <a:fillRect/>
          </a:stretch>
        </p:blipFill>
        <p:spPr>
          <a:xfrm>
            <a:off x="4972696" y="1323239"/>
            <a:ext cx="2439093" cy="1761044"/>
          </a:xfrm>
          <a:prstGeom prst="rect">
            <a:avLst/>
          </a:prstGeom>
        </p:spPr>
      </p:pic>
      <p:sp>
        <p:nvSpPr>
          <p:cNvPr id="18" name="Rectangle à coins arrondis 17"/>
          <p:cNvSpPr/>
          <p:nvPr/>
        </p:nvSpPr>
        <p:spPr>
          <a:xfrm>
            <a:off x="4632395" y="3151988"/>
            <a:ext cx="3111116" cy="372828"/>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600" dirty="0" smtClean="0"/>
              <a:t>SIMULATION comportementale</a:t>
            </a:r>
            <a:endParaRPr lang="fr-FR" sz="1600" dirty="0"/>
          </a:p>
        </p:txBody>
      </p:sp>
      <p:pic>
        <p:nvPicPr>
          <p:cNvPr id="19" name="Image 18"/>
          <p:cNvPicPr>
            <a:picLocks noChangeAspect="1"/>
          </p:cNvPicPr>
          <p:nvPr/>
        </p:nvPicPr>
        <p:blipFill>
          <a:blip r:embed="rId4"/>
          <a:stretch>
            <a:fillRect/>
          </a:stretch>
        </p:blipFill>
        <p:spPr>
          <a:xfrm>
            <a:off x="6156006" y="3795729"/>
            <a:ext cx="2400000" cy="1800000"/>
          </a:xfrm>
          <a:prstGeom prst="rect">
            <a:avLst/>
          </a:prstGeom>
        </p:spPr>
      </p:pic>
      <p:pic>
        <p:nvPicPr>
          <p:cNvPr id="21" name="Image 20"/>
          <p:cNvPicPr>
            <a:picLocks noChangeAspect="1"/>
          </p:cNvPicPr>
          <p:nvPr/>
        </p:nvPicPr>
        <p:blipFill>
          <a:blip r:embed="rId5"/>
          <a:stretch>
            <a:fillRect/>
          </a:stretch>
        </p:blipFill>
        <p:spPr>
          <a:xfrm>
            <a:off x="1269309" y="5007314"/>
            <a:ext cx="1441190" cy="1575071"/>
          </a:xfrm>
          <a:prstGeom prst="rect">
            <a:avLst/>
          </a:prstGeom>
        </p:spPr>
      </p:pic>
      <p:pic>
        <p:nvPicPr>
          <p:cNvPr id="22" name="Image 21"/>
          <p:cNvPicPr>
            <a:picLocks noChangeAspect="1"/>
          </p:cNvPicPr>
          <p:nvPr/>
        </p:nvPicPr>
        <p:blipFill>
          <a:blip r:embed="rId6"/>
          <a:stretch>
            <a:fillRect/>
          </a:stretch>
        </p:blipFill>
        <p:spPr>
          <a:xfrm>
            <a:off x="3680696" y="4489925"/>
            <a:ext cx="2091811" cy="1722173"/>
          </a:xfrm>
          <a:prstGeom prst="rect">
            <a:avLst/>
          </a:prstGeom>
        </p:spPr>
      </p:pic>
      <p:pic>
        <p:nvPicPr>
          <p:cNvPr id="23" name="Image 22"/>
          <p:cNvPicPr>
            <a:picLocks noChangeAspect="1"/>
          </p:cNvPicPr>
          <p:nvPr/>
        </p:nvPicPr>
        <p:blipFill>
          <a:blip r:embed="rId7"/>
          <a:stretch>
            <a:fillRect/>
          </a:stretch>
        </p:blipFill>
        <p:spPr>
          <a:xfrm>
            <a:off x="705228" y="1212565"/>
            <a:ext cx="2948513" cy="1962101"/>
          </a:xfrm>
          <a:prstGeom prst="rect">
            <a:avLst/>
          </a:prstGeom>
        </p:spPr>
      </p:pic>
      <p:sp>
        <p:nvSpPr>
          <p:cNvPr id="20" name="Rectangle à coins arrondis 19"/>
          <p:cNvSpPr/>
          <p:nvPr/>
        </p:nvSpPr>
        <p:spPr>
          <a:xfrm>
            <a:off x="721563" y="3246809"/>
            <a:ext cx="2900680" cy="649364"/>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r-FR" dirty="0" smtClean="0"/>
              <a:t>Générateur d’électricité nomade</a:t>
            </a:r>
            <a:endParaRPr lang="fr-FR" dirty="0"/>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r 87"/>
          <p:cNvGrpSpPr/>
          <p:nvPr/>
        </p:nvGrpSpPr>
        <p:grpSpPr>
          <a:xfrm>
            <a:off x="0" y="-1"/>
            <a:ext cx="9144000" cy="6857999"/>
            <a:chOff x="0" y="-1"/>
            <a:chExt cx="9144000" cy="6857999"/>
          </a:xfrm>
        </p:grpSpPr>
        <p:pic>
          <p:nvPicPr>
            <p:cNvPr id="3" name="Image 2"/>
            <p:cNvPicPr>
              <a:picLocks noChangeAspect="1"/>
            </p:cNvPicPr>
            <p:nvPr/>
          </p:nvPicPr>
          <p:blipFill>
            <a:blip r:embed="rId2"/>
            <a:stretch>
              <a:fillRect/>
            </a:stretch>
          </p:blipFill>
          <p:spPr>
            <a:xfrm rot="16200000">
              <a:off x="-260241" y="260241"/>
              <a:ext cx="1107955" cy="587473"/>
            </a:xfrm>
            <a:prstGeom prst="rect">
              <a:avLst/>
            </a:prstGeom>
          </p:spPr>
        </p:pic>
        <p:cxnSp>
          <p:nvCxnSpPr>
            <p:cNvPr id="6" name="Connecteur droit 5"/>
            <p:cNvCxnSpPr/>
            <p:nvPr/>
          </p:nvCxnSpPr>
          <p:spPr>
            <a:xfrm rot="16200000" flipH="1">
              <a:off x="-2793957" y="3374952"/>
              <a:ext cx="6857999" cy="108093"/>
            </a:xfrm>
            <a:prstGeom prst="line">
              <a:avLst/>
            </a:prstGeom>
            <a:ln>
              <a:gradFill flip="none" rotWithShape="1">
                <a:gsLst>
                  <a:gs pos="0">
                    <a:schemeClr val="bg1">
                      <a:lumMod val="75000"/>
                    </a:schemeClr>
                  </a:gs>
                  <a:gs pos="100000">
                    <a:prstClr val="white"/>
                  </a:gs>
                </a:gsLst>
                <a:lin ang="0" scaled="1"/>
                <a:tileRect/>
              </a:gradFill>
            </a:ln>
            <a:effectLst/>
          </p:spPr>
          <p:style>
            <a:lnRef idx="2">
              <a:schemeClr val="accent1"/>
            </a:lnRef>
            <a:fillRef idx="0">
              <a:schemeClr val="accent1"/>
            </a:fillRef>
            <a:effectRef idx="1">
              <a:schemeClr val="accent1"/>
            </a:effectRef>
            <a:fontRef idx="minor">
              <a:schemeClr val="tx1"/>
            </a:fontRef>
          </p:style>
        </p:cxnSp>
        <p:cxnSp>
          <p:nvCxnSpPr>
            <p:cNvPr id="7" name="Connecteur droit 6"/>
            <p:cNvCxnSpPr/>
            <p:nvPr/>
          </p:nvCxnSpPr>
          <p:spPr>
            <a:xfrm>
              <a:off x="0" y="1098097"/>
              <a:ext cx="9144000" cy="1588"/>
            </a:xfrm>
            <a:prstGeom prst="line">
              <a:avLst/>
            </a:prstGeom>
            <a:ln>
              <a:gradFill>
                <a:gsLst>
                  <a:gs pos="0">
                    <a:schemeClr val="bg1">
                      <a:lumMod val="75000"/>
                    </a:schemeClr>
                  </a:gs>
                  <a:gs pos="100000">
                    <a:prstClr val="white"/>
                  </a:gs>
                </a:gsLst>
              </a:gradFill>
            </a:ln>
            <a:effectLst/>
          </p:spPr>
          <p:style>
            <a:lnRef idx="2">
              <a:schemeClr val="accent1"/>
            </a:lnRef>
            <a:fillRef idx="0">
              <a:schemeClr val="accent1"/>
            </a:fillRef>
            <a:effectRef idx="1">
              <a:schemeClr val="accent1"/>
            </a:effectRef>
            <a:fontRef idx="minor">
              <a:schemeClr val="tx1"/>
            </a:fontRef>
          </p:style>
        </p:cxnSp>
        <p:sp>
          <p:nvSpPr>
            <p:cNvPr id="11" name="ZoneTexte 10"/>
            <p:cNvSpPr txBox="1"/>
            <p:nvPr/>
          </p:nvSpPr>
          <p:spPr>
            <a:xfrm rot="16200000">
              <a:off x="-2224881" y="3630426"/>
              <a:ext cx="5019523" cy="461665"/>
            </a:xfrm>
            <a:prstGeom prst="rect">
              <a:avLst/>
            </a:prstGeom>
            <a:noFill/>
          </p:spPr>
          <p:txBody>
            <a:bodyPr wrap="none" rtlCol="0">
              <a:spAutoFit/>
            </a:bodyPr>
            <a:lstStyle/>
            <a:p>
              <a:r>
                <a:rPr lang="fr-FR" sz="2400" b="1" dirty="0" smtClean="0"/>
                <a:t>La nouvelle série technologique STI2D</a:t>
              </a:r>
              <a:endParaRPr lang="fr-FR" sz="2400" dirty="0"/>
            </a:p>
          </p:txBody>
        </p:sp>
      </p:grpSp>
      <p:sp>
        <p:nvSpPr>
          <p:cNvPr id="37" name="Rectangle à coins arrondis 36"/>
          <p:cNvSpPr/>
          <p:nvPr/>
        </p:nvSpPr>
        <p:spPr>
          <a:xfrm>
            <a:off x="756652" y="216160"/>
            <a:ext cx="8201563" cy="689008"/>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fr-FR"/>
          </a:p>
        </p:txBody>
      </p:sp>
      <p:sp>
        <p:nvSpPr>
          <p:cNvPr id="38" name="ZoneTexte 37"/>
          <p:cNvSpPr txBox="1"/>
          <p:nvPr/>
        </p:nvSpPr>
        <p:spPr>
          <a:xfrm>
            <a:off x="851233" y="351259"/>
            <a:ext cx="7985377" cy="461665"/>
          </a:xfrm>
          <a:prstGeom prst="rect">
            <a:avLst/>
          </a:prstGeom>
          <a:noFill/>
          <a:ln>
            <a:noFill/>
          </a:ln>
          <a:effectLst/>
        </p:spPr>
        <p:style>
          <a:lnRef idx="1">
            <a:schemeClr val="accent3"/>
          </a:lnRef>
          <a:fillRef idx="3">
            <a:schemeClr val="accent3"/>
          </a:fillRef>
          <a:effectRef idx="2">
            <a:schemeClr val="accent3"/>
          </a:effectRef>
          <a:fontRef idx="minor">
            <a:schemeClr val="lt1"/>
          </a:fontRef>
        </p:style>
        <p:txBody>
          <a:bodyPr wrap="square" rtlCol="0" anchor="ctr">
            <a:spAutoFit/>
          </a:bodyPr>
          <a:lstStyle/>
          <a:p>
            <a:pPr algn="ctr"/>
            <a:r>
              <a:rPr lang="fr-FR" sz="2400" dirty="0" smtClean="0">
                <a:latin typeface="Arial Rounded MT Bold"/>
                <a:cs typeface="Arial Rounded MT Bold"/>
              </a:rPr>
              <a:t>Des démarches pédagogiques inductives</a:t>
            </a:r>
            <a:endParaRPr lang="fr-FR" sz="2400" dirty="0">
              <a:latin typeface="Arial Rounded MT Bold"/>
              <a:cs typeface="Arial Rounded MT Bold"/>
            </a:endParaRPr>
          </a:p>
        </p:txBody>
      </p:sp>
      <p:pic>
        <p:nvPicPr>
          <p:cNvPr id="4" name="Image 3"/>
          <p:cNvPicPr>
            <a:picLocks noChangeAspect="1"/>
          </p:cNvPicPr>
          <p:nvPr/>
        </p:nvPicPr>
        <p:blipFill>
          <a:blip r:embed="rId3"/>
          <a:stretch>
            <a:fillRect/>
          </a:stretch>
        </p:blipFill>
        <p:spPr>
          <a:xfrm>
            <a:off x="4021375" y="3462021"/>
            <a:ext cx="4901303" cy="3191266"/>
          </a:xfrm>
          <a:prstGeom prst="rect">
            <a:avLst/>
          </a:prstGeom>
        </p:spPr>
      </p:pic>
      <p:pic>
        <p:nvPicPr>
          <p:cNvPr id="5" name="Image 4"/>
          <p:cNvPicPr>
            <a:picLocks noChangeAspect="1"/>
          </p:cNvPicPr>
          <p:nvPr/>
        </p:nvPicPr>
        <p:blipFill>
          <a:blip r:embed="rId4"/>
          <a:stretch>
            <a:fillRect/>
          </a:stretch>
        </p:blipFill>
        <p:spPr>
          <a:xfrm>
            <a:off x="719260" y="989480"/>
            <a:ext cx="4651749" cy="2569338"/>
          </a:xfrm>
          <a:prstGeom prst="rect">
            <a:avLst/>
          </a:prstGeom>
        </p:spPr>
      </p:pic>
      <p:sp>
        <p:nvSpPr>
          <p:cNvPr id="8" name="Rectangle 7"/>
          <p:cNvSpPr/>
          <p:nvPr/>
        </p:nvSpPr>
        <p:spPr>
          <a:xfrm>
            <a:off x="5760168" y="1472367"/>
            <a:ext cx="2282584" cy="707886"/>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fr-FR" sz="20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Démarche d’investigation</a:t>
            </a:r>
            <a:endParaRPr lang="fr-FR" sz="20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16" name="Rectangle 15"/>
          <p:cNvSpPr/>
          <p:nvPr/>
        </p:nvSpPr>
        <p:spPr>
          <a:xfrm>
            <a:off x="1176870" y="4601474"/>
            <a:ext cx="2282584" cy="707886"/>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fr-FR" sz="20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Démarche de PROJET</a:t>
            </a:r>
            <a:endParaRPr lang="fr-FR" sz="20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9" name="Rectangle à coins arrondis 8"/>
          <p:cNvSpPr/>
          <p:nvPr/>
        </p:nvSpPr>
        <p:spPr>
          <a:xfrm>
            <a:off x="5688131" y="2288756"/>
            <a:ext cx="2539816" cy="952546"/>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smtClean="0"/>
              <a:t>Etude de dossiers technologiques,</a:t>
            </a:r>
          </a:p>
          <a:p>
            <a:pPr algn="ctr"/>
            <a:r>
              <a:rPr lang="fr-FR" dirty="0" smtClean="0"/>
              <a:t>activités pratiques</a:t>
            </a:r>
            <a:endParaRPr lang="fr-FR" dirty="0"/>
          </a:p>
        </p:txBody>
      </p:sp>
      <p:sp>
        <p:nvSpPr>
          <p:cNvPr id="14" name="Rectangle à coins arrondis 13"/>
          <p:cNvSpPr/>
          <p:nvPr/>
        </p:nvSpPr>
        <p:spPr>
          <a:xfrm>
            <a:off x="965659" y="5431092"/>
            <a:ext cx="2639304" cy="952546"/>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smtClean="0"/>
              <a:t>Mini-projet, </a:t>
            </a:r>
          </a:p>
          <a:p>
            <a:pPr algn="ctr"/>
            <a:r>
              <a:rPr lang="fr-FR" dirty="0" smtClean="0"/>
              <a:t>Projet de Terminale (70h)</a:t>
            </a:r>
            <a:endParaRPr lang="fr-FR" dirty="0"/>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r 87"/>
          <p:cNvGrpSpPr/>
          <p:nvPr/>
        </p:nvGrpSpPr>
        <p:grpSpPr>
          <a:xfrm>
            <a:off x="0" y="-1"/>
            <a:ext cx="9144000" cy="6857999"/>
            <a:chOff x="0" y="-1"/>
            <a:chExt cx="9144000" cy="6857999"/>
          </a:xfrm>
        </p:grpSpPr>
        <p:pic>
          <p:nvPicPr>
            <p:cNvPr id="3" name="Image 2"/>
            <p:cNvPicPr>
              <a:picLocks noChangeAspect="1"/>
            </p:cNvPicPr>
            <p:nvPr/>
          </p:nvPicPr>
          <p:blipFill>
            <a:blip r:embed="rId2"/>
            <a:stretch>
              <a:fillRect/>
            </a:stretch>
          </p:blipFill>
          <p:spPr>
            <a:xfrm rot="16200000">
              <a:off x="-260241" y="260241"/>
              <a:ext cx="1107955" cy="587473"/>
            </a:xfrm>
            <a:prstGeom prst="rect">
              <a:avLst/>
            </a:prstGeom>
          </p:spPr>
        </p:pic>
        <p:cxnSp>
          <p:nvCxnSpPr>
            <p:cNvPr id="6" name="Connecteur droit 5"/>
            <p:cNvCxnSpPr/>
            <p:nvPr/>
          </p:nvCxnSpPr>
          <p:spPr>
            <a:xfrm rot="16200000" flipH="1">
              <a:off x="-2793957" y="3374952"/>
              <a:ext cx="6857999" cy="108093"/>
            </a:xfrm>
            <a:prstGeom prst="line">
              <a:avLst/>
            </a:prstGeom>
            <a:ln>
              <a:gradFill flip="none" rotWithShape="1">
                <a:gsLst>
                  <a:gs pos="0">
                    <a:schemeClr val="bg1">
                      <a:lumMod val="75000"/>
                    </a:schemeClr>
                  </a:gs>
                  <a:gs pos="100000">
                    <a:prstClr val="white"/>
                  </a:gs>
                </a:gsLst>
                <a:lin ang="0" scaled="1"/>
                <a:tileRect/>
              </a:gradFill>
            </a:ln>
            <a:effectLst/>
          </p:spPr>
          <p:style>
            <a:lnRef idx="2">
              <a:schemeClr val="accent1"/>
            </a:lnRef>
            <a:fillRef idx="0">
              <a:schemeClr val="accent1"/>
            </a:fillRef>
            <a:effectRef idx="1">
              <a:schemeClr val="accent1"/>
            </a:effectRef>
            <a:fontRef idx="minor">
              <a:schemeClr val="tx1"/>
            </a:fontRef>
          </p:style>
        </p:cxnSp>
        <p:cxnSp>
          <p:nvCxnSpPr>
            <p:cNvPr id="7" name="Connecteur droit 6"/>
            <p:cNvCxnSpPr/>
            <p:nvPr/>
          </p:nvCxnSpPr>
          <p:spPr>
            <a:xfrm>
              <a:off x="0" y="1098097"/>
              <a:ext cx="9144000" cy="1588"/>
            </a:xfrm>
            <a:prstGeom prst="line">
              <a:avLst/>
            </a:prstGeom>
            <a:ln>
              <a:gradFill>
                <a:gsLst>
                  <a:gs pos="0">
                    <a:schemeClr val="bg1">
                      <a:lumMod val="75000"/>
                    </a:schemeClr>
                  </a:gs>
                  <a:gs pos="100000">
                    <a:prstClr val="white"/>
                  </a:gs>
                </a:gsLst>
              </a:gradFill>
            </a:ln>
            <a:effectLst/>
          </p:spPr>
          <p:style>
            <a:lnRef idx="2">
              <a:schemeClr val="accent1"/>
            </a:lnRef>
            <a:fillRef idx="0">
              <a:schemeClr val="accent1"/>
            </a:fillRef>
            <a:effectRef idx="1">
              <a:schemeClr val="accent1"/>
            </a:effectRef>
            <a:fontRef idx="minor">
              <a:schemeClr val="tx1"/>
            </a:fontRef>
          </p:style>
        </p:cxnSp>
        <p:sp>
          <p:nvSpPr>
            <p:cNvPr id="11" name="ZoneTexte 10"/>
            <p:cNvSpPr txBox="1"/>
            <p:nvPr/>
          </p:nvSpPr>
          <p:spPr>
            <a:xfrm rot="16200000">
              <a:off x="-2224881" y="3630426"/>
              <a:ext cx="5019523" cy="461665"/>
            </a:xfrm>
            <a:prstGeom prst="rect">
              <a:avLst/>
            </a:prstGeom>
            <a:noFill/>
          </p:spPr>
          <p:txBody>
            <a:bodyPr wrap="none" rtlCol="0">
              <a:spAutoFit/>
            </a:bodyPr>
            <a:lstStyle/>
            <a:p>
              <a:r>
                <a:rPr lang="fr-FR" sz="2400" b="1" dirty="0" smtClean="0"/>
                <a:t>La nouvelle série technologique STI2D</a:t>
              </a:r>
              <a:endParaRPr lang="fr-FR" sz="2400" dirty="0"/>
            </a:p>
          </p:txBody>
        </p:sp>
      </p:grpSp>
      <p:sp>
        <p:nvSpPr>
          <p:cNvPr id="37" name="Rectangle à coins arrondis 36"/>
          <p:cNvSpPr/>
          <p:nvPr/>
        </p:nvSpPr>
        <p:spPr>
          <a:xfrm>
            <a:off x="756652" y="216160"/>
            <a:ext cx="8201563" cy="689008"/>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fr-FR"/>
          </a:p>
        </p:txBody>
      </p:sp>
      <p:sp>
        <p:nvSpPr>
          <p:cNvPr id="38" name="ZoneTexte 37"/>
          <p:cNvSpPr txBox="1"/>
          <p:nvPr/>
        </p:nvSpPr>
        <p:spPr>
          <a:xfrm>
            <a:off x="851233" y="351259"/>
            <a:ext cx="7985377" cy="461665"/>
          </a:xfrm>
          <a:prstGeom prst="rect">
            <a:avLst/>
          </a:prstGeom>
          <a:noFill/>
          <a:ln>
            <a:noFill/>
          </a:ln>
          <a:effectLst/>
        </p:spPr>
        <p:style>
          <a:lnRef idx="1">
            <a:schemeClr val="accent3"/>
          </a:lnRef>
          <a:fillRef idx="3">
            <a:schemeClr val="accent3"/>
          </a:fillRef>
          <a:effectRef idx="2">
            <a:schemeClr val="accent3"/>
          </a:effectRef>
          <a:fontRef idx="minor">
            <a:schemeClr val="lt1"/>
          </a:fontRef>
        </p:style>
        <p:txBody>
          <a:bodyPr wrap="square" rtlCol="0" anchor="ctr">
            <a:spAutoFit/>
          </a:bodyPr>
          <a:lstStyle/>
          <a:p>
            <a:pPr algn="ctr"/>
            <a:r>
              <a:rPr lang="fr-FR" sz="2400" dirty="0" smtClean="0">
                <a:latin typeface="Arial Rounded MT Bold"/>
                <a:cs typeface="Arial Rounded MT Bold"/>
              </a:rPr>
              <a:t>De NOUVEAUX ESPACES de formation</a:t>
            </a:r>
            <a:endParaRPr lang="fr-FR" sz="2400" dirty="0">
              <a:latin typeface="Arial Rounded MT Bold"/>
              <a:cs typeface="Arial Rounded MT Bold"/>
            </a:endParaRPr>
          </a:p>
        </p:txBody>
      </p:sp>
      <p:sp>
        <p:nvSpPr>
          <p:cNvPr id="22" name="Rectangle 21"/>
          <p:cNvSpPr/>
          <p:nvPr/>
        </p:nvSpPr>
        <p:spPr>
          <a:xfrm>
            <a:off x="1357019" y="1592755"/>
            <a:ext cx="2365965" cy="923330"/>
          </a:xfrm>
          <a:prstGeom prst="rect">
            <a:avLst/>
          </a:prstGeom>
          <a:noFill/>
        </p:spPr>
        <p:txBody>
          <a:bodyPr wrap="none" lIns="91440" tIns="45720" rIns="91440" bIns="45720">
            <a:spAutoFit/>
          </a:bodyPr>
          <a:lstStyle/>
          <a:p>
            <a:pPr algn="ctr"/>
            <a:r>
              <a:rPr lang="fr-FR" sz="5400" b="1" cap="none" spc="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Ateliers</a:t>
            </a:r>
            <a:endParaRPr lang="fr-FR" sz="5400" b="1" cap="none" spc="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
        <p:nvSpPr>
          <p:cNvPr id="23" name="Multiplication 22"/>
          <p:cNvSpPr/>
          <p:nvPr/>
        </p:nvSpPr>
        <p:spPr>
          <a:xfrm>
            <a:off x="1384300" y="1021237"/>
            <a:ext cx="2374900" cy="2235200"/>
          </a:xfrm>
          <a:prstGeom prst="mathMultiply">
            <a:avLst>
              <a:gd name="adj1" fmla="val 9884"/>
            </a:avLst>
          </a:prstGeom>
          <a:gradFill flip="none" rotWithShape="1">
            <a:gsLst>
              <a:gs pos="0">
                <a:schemeClr val="accent2">
                  <a:shade val="51000"/>
                  <a:satMod val="130000"/>
                  <a:alpha val="53000"/>
                </a:schemeClr>
              </a:gs>
              <a:gs pos="80000">
                <a:schemeClr val="accent2">
                  <a:shade val="93000"/>
                  <a:satMod val="130000"/>
                  <a:alpha val="53000"/>
                </a:schemeClr>
              </a:gs>
              <a:gs pos="100000">
                <a:schemeClr val="accent2">
                  <a:shade val="94000"/>
                  <a:satMod val="135000"/>
                  <a:alpha val="53000"/>
                </a:schemeClr>
              </a:gs>
            </a:gsLst>
            <a:lin ang="16200000" scaled="0"/>
            <a:tileRect/>
          </a:gradFill>
        </p:spPr>
        <p:style>
          <a:lnRef idx="1">
            <a:schemeClr val="accent2"/>
          </a:lnRef>
          <a:fillRef idx="3">
            <a:schemeClr val="accent2"/>
          </a:fillRef>
          <a:effectRef idx="2">
            <a:schemeClr val="accent2"/>
          </a:effectRef>
          <a:fontRef idx="minor">
            <a:schemeClr val="lt1"/>
          </a:fontRef>
        </p:style>
        <p:txBody>
          <a:bodyPr rtlCol="0" anchor="ctr"/>
          <a:lstStyle/>
          <a:p>
            <a:pPr algn="ctr"/>
            <a:endParaRPr lang="fr-FR"/>
          </a:p>
        </p:txBody>
      </p:sp>
      <p:sp>
        <p:nvSpPr>
          <p:cNvPr id="24" name="Rectangle 23"/>
          <p:cNvSpPr/>
          <p:nvPr/>
        </p:nvSpPr>
        <p:spPr>
          <a:xfrm>
            <a:off x="4602582" y="3355805"/>
            <a:ext cx="4166470" cy="492443"/>
          </a:xfrm>
          <a:prstGeom prst="rect">
            <a:avLst/>
          </a:prstGeom>
        </p:spPr>
        <p:style>
          <a:lnRef idx="0">
            <a:schemeClr val="accent1"/>
          </a:lnRef>
          <a:fillRef idx="3">
            <a:schemeClr val="accent1"/>
          </a:fillRef>
          <a:effectRef idx="3">
            <a:schemeClr val="accent1"/>
          </a:effectRef>
          <a:fontRef idx="minor">
            <a:schemeClr val="lt1"/>
          </a:fontRef>
        </p:style>
        <p:txBody>
          <a:bodyPr wrap="square" lIns="91440" tIns="45720" rIns="91440" bIns="45720">
            <a:spAutoFit/>
          </a:bodyPr>
          <a:lstStyle/>
          <a:p>
            <a:pPr algn="ctr"/>
            <a:r>
              <a:rPr lang="fr-FR" sz="2600" b="1" cap="none" spc="0" dirty="0" smtClean="0">
                <a:ln w="19050">
                  <a:noFill/>
                  <a:prstDash val="solid"/>
                </a:ln>
                <a:solidFill>
                  <a:srgbClr val="FFFFFF"/>
                </a:solidFill>
                <a:effectLst>
                  <a:outerShdw blurRad="50000" dist="50800" dir="7500000" algn="tl">
                    <a:srgbClr val="000000">
                      <a:shade val="5000"/>
                      <a:alpha val="35000"/>
                    </a:srgbClr>
                  </a:outerShdw>
                </a:effectLst>
              </a:rPr>
              <a:t>Laboratoires de technologie</a:t>
            </a:r>
            <a:endParaRPr lang="fr-FR" sz="2600" b="1" cap="none" spc="0" dirty="0">
              <a:ln w="19050">
                <a:noFill/>
                <a:prstDash val="solid"/>
              </a:ln>
              <a:solidFill>
                <a:srgbClr val="FFFFFF"/>
              </a:solidFill>
              <a:effectLst>
                <a:outerShdw blurRad="50000" dist="50800" dir="7500000" algn="tl">
                  <a:srgbClr val="000000">
                    <a:shade val="5000"/>
                    <a:alpha val="35000"/>
                  </a:srgbClr>
                </a:outerShdw>
              </a:effectLst>
            </a:endParaRPr>
          </a:p>
        </p:txBody>
      </p:sp>
      <p:sp>
        <p:nvSpPr>
          <p:cNvPr id="25" name="Rectangle 24"/>
          <p:cNvSpPr/>
          <p:nvPr/>
        </p:nvSpPr>
        <p:spPr>
          <a:xfrm>
            <a:off x="1079228" y="4434565"/>
            <a:ext cx="3196477" cy="1292662"/>
          </a:xfrm>
          <a:prstGeom prst="rect">
            <a:avLst/>
          </a:prstGeom>
          <a:noFill/>
        </p:spPr>
        <p:txBody>
          <a:bodyPr wrap="none" lIns="91440" tIns="45720" rIns="91440" bIns="45720">
            <a:spAutoFit/>
          </a:bodyPr>
          <a:lstStyle/>
          <a:p>
            <a:pPr algn="ctr"/>
            <a:r>
              <a:rPr lang="fr-FR" sz="3900" b="1" cap="none" spc="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Equipements</a:t>
            </a:r>
          </a:p>
          <a:p>
            <a:pPr algn="ctr"/>
            <a:r>
              <a:rPr lang="fr-FR" sz="3900" b="1" cap="none" spc="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professionnels</a:t>
            </a:r>
            <a:endParaRPr lang="fr-FR" sz="3900" b="1" cap="none" spc="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
        <p:nvSpPr>
          <p:cNvPr id="26" name="Multiplication 25"/>
          <p:cNvSpPr/>
          <p:nvPr/>
        </p:nvSpPr>
        <p:spPr>
          <a:xfrm>
            <a:off x="1387288" y="4012455"/>
            <a:ext cx="2374900" cy="2235200"/>
          </a:xfrm>
          <a:prstGeom prst="mathMultiply">
            <a:avLst>
              <a:gd name="adj1" fmla="val 9884"/>
            </a:avLst>
          </a:prstGeom>
          <a:gradFill flip="none" rotWithShape="1">
            <a:gsLst>
              <a:gs pos="0">
                <a:schemeClr val="accent2">
                  <a:shade val="51000"/>
                  <a:satMod val="130000"/>
                  <a:alpha val="53000"/>
                </a:schemeClr>
              </a:gs>
              <a:gs pos="80000">
                <a:schemeClr val="accent2">
                  <a:shade val="93000"/>
                  <a:satMod val="130000"/>
                  <a:alpha val="53000"/>
                </a:schemeClr>
              </a:gs>
              <a:gs pos="100000">
                <a:schemeClr val="accent2">
                  <a:shade val="94000"/>
                  <a:satMod val="135000"/>
                  <a:alpha val="53000"/>
                </a:schemeClr>
              </a:gs>
            </a:gsLst>
            <a:lin ang="16200000" scaled="0"/>
            <a:tileRect/>
          </a:gradFill>
        </p:spPr>
        <p:style>
          <a:lnRef idx="1">
            <a:schemeClr val="accent2"/>
          </a:lnRef>
          <a:fillRef idx="3">
            <a:schemeClr val="accent2"/>
          </a:fillRef>
          <a:effectRef idx="2">
            <a:schemeClr val="accent2"/>
          </a:effectRef>
          <a:fontRef idx="minor">
            <a:schemeClr val="lt1"/>
          </a:fontRef>
        </p:style>
        <p:txBody>
          <a:bodyPr rtlCol="0" anchor="ctr"/>
          <a:lstStyle/>
          <a:p>
            <a:pPr algn="ctr"/>
            <a:endParaRPr lang="fr-FR"/>
          </a:p>
        </p:txBody>
      </p:sp>
      <p:sp>
        <p:nvSpPr>
          <p:cNvPr id="27" name="Rectangle 26"/>
          <p:cNvSpPr/>
          <p:nvPr/>
        </p:nvSpPr>
        <p:spPr>
          <a:xfrm>
            <a:off x="959325" y="6155484"/>
            <a:ext cx="7809726" cy="492443"/>
          </a:xfrm>
          <a:prstGeom prst="rect">
            <a:avLst/>
          </a:prstGeom>
        </p:spPr>
        <p:style>
          <a:lnRef idx="0">
            <a:schemeClr val="accent1"/>
          </a:lnRef>
          <a:fillRef idx="3">
            <a:schemeClr val="accent1"/>
          </a:fillRef>
          <a:effectRef idx="3">
            <a:schemeClr val="accent1"/>
          </a:effectRef>
          <a:fontRef idx="minor">
            <a:schemeClr val="lt1"/>
          </a:fontRef>
        </p:style>
        <p:txBody>
          <a:bodyPr wrap="square" lIns="91440" tIns="45720" rIns="91440" bIns="45720">
            <a:spAutoFit/>
          </a:bodyPr>
          <a:lstStyle/>
          <a:p>
            <a:pPr algn="ctr"/>
            <a:r>
              <a:rPr lang="fr-FR" sz="2600" b="1" cap="none" spc="0" dirty="0" smtClean="0">
                <a:ln w="19050">
                  <a:noFill/>
                  <a:prstDash val="solid"/>
                </a:ln>
                <a:solidFill>
                  <a:srgbClr val="FFFFFF"/>
                </a:solidFill>
                <a:effectLst>
                  <a:outerShdw blurRad="50000" dist="50800" dir="7500000" algn="tl">
                    <a:srgbClr val="000000">
                      <a:shade val="5000"/>
                      <a:alpha val="35000"/>
                    </a:srgbClr>
                  </a:outerShdw>
                </a:effectLst>
              </a:rPr>
              <a:t>Supports d’étude issus de l’environnement</a:t>
            </a:r>
            <a:r>
              <a:rPr lang="fr-FR" sz="2600" b="1" dirty="0" smtClean="0">
                <a:ln w="19050">
                  <a:noFill/>
                  <a:prstDash val="solid"/>
                </a:ln>
                <a:solidFill>
                  <a:srgbClr val="FFFFFF"/>
                </a:solidFill>
                <a:effectLst>
                  <a:outerShdw blurRad="50000" dist="50800" dir="7500000" algn="tl">
                    <a:srgbClr val="000000">
                      <a:shade val="5000"/>
                      <a:alpha val="35000"/>
                    </a:srgbClr>
                  </a:outerShdw>
                </a:effectLst>
              </a:rPr>
              <a:t> des élèves</a:t>
            </a:r>
            <a:endParaRPr lang="fr-FR" sz="2600" b="1" cap="none" spc="0" dirty="0">
              <a:ln w="19050">
                <a:noFill/>
                <a:prstDash val="solid"/>
              </a:ln>
              <a:solidFill>
                <a:srgbClr val="FFFFFF"/>
              </a:solidFill>
              <a:effectLst>
                <a:outerShdw blurRad="50000" dist="50800" dir="7500000" algn="tl">
                  <a:srgbClr val="000000">
                    <a:shade val="5000"/>
                    <a:alpha val="35000"/>
                  </a:srgbClr>
                </a:outerShdw>
              </a:effectLst>
            </a:endParaRPr>
          </a:p>
        </p:txBody>
      </p:sp>
      <p:pic>
        <p:nvPicPr>
          <p:cNvPr id="28" name="Image 27"/>
          <p:cNvPicPr>
            <a:picLocks noChangeAspect="1"/>
          </p:cNvPicPr>
          <p:nvPr/>
        </p:nvPicPr>
        <p:blipFill>
          <a:blip r:embed="rId3" cstate="print"/>
          <a:stretch>
            <a:fillRect/>
          </a:stretch>
        </p:blipFill>
        <p:spPr>
          <a:xfrm>
            <a:off x="4580445" y="1121328"/>
            <a:ext cx="4215630" cy="2202476"/>
          </a:xfrm>
          <a:prstGeom prst="rect">
            <a:avLst/>
          </a:prstGeom>
        </p:spPr>
      </p:pic>
      <p:sp>
        <p:nvSpPr>
          <p:cNvPr id="33" name="Virage 32"/>
          <p:cNvSpPr/>
          <p:nvPr/>
        </p:nvSpPr>
        <p:spPr>
          <a:xfrm flipV="1">
            <a:off x="2519342" y="3015254"/>
            <a:ext cx="1583765" cy="776941"/>
          </a:xfrm>
          <a:prstGeom prst="bent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fr-FR">
              <a:solidFill>
                <a:schemeClr val="tx1"/>
              </a:solidFill>
            </a:endParaRPr>
          </a:p>
        </p:txBody>
      </p:sp>
      <p:pic>
        <p:nvPicPr>
          <p:cNvPr id="35" name="Image 34"/>
          <p:cNvPicPr>
            <a:picLocks noChangeAspect="1"/>
          </p:cNvPicPr>
          <p:nvPr/>
        </p:nvPicPr>
        <p:blipFill>
          <a:blip r:embed="rId4"/>
          <a:stretch>
            <a:fillRect/>
          </a:stretch>
        </p:blipFill>
        <p:spPr>
          <a:xfrm>
            <a:off x="6944981" y="4302467"/>
            <a:ext cx="1646709" cy="1552752"/>
          </a:xfrm>
          <a:prstGeom prst="rect">
            <a:avLst/>
          </a:prstGeom>
        </p:spPr>
      </p:pic>
      <p:pic>
        <p:nvPicPr>
          <p:cNvPr id="36" name="Image 35"/>
          <p:cNvPicPr>
            <a:picLocks noChangeAspect="1"/>
          </p:cNvPicPr>
          <p:nvPr/>
        </p:nvPicPr>
        <p:blipFill>
          <a:blip r:embed="rId5">
            <a:clrChange>
              <a:clrFrom>
                <a:srgbClr val="FFFFFF"/>
              </a:clrFrom>
              <a:clrTo>
                <a:srgbClr val="FFFFFF">
                  <a:alpha val="0"/>
                </a:srgbClr>
              </a:clrTo>
            </a:clrChange>
          </a:blip>
          <a:stretch>
            <a:fillRect/>
          </a:stretch>
        </p:blipFill>
        <p:spPr>
          <a:xfrm>
            <a:off x="4650415" y="4161072"/>
            <a:ext cx="1777169" cy="1817195"/>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r 87"/>
          <p:cNvGrpSpPr/>
          <p:nvPr/>
        </p:nvGrpSpPr>
        <p:grpSpPr>
          <a:xfrm>
            <a:off x="0" y="-1"/>
            <a:ext cx="9144000" cy="6857999"/>
            <a:chOff x="0" y="-1"/>
            <a:chExt cx="9144000" cy="6857999"/>
          </a:xfrm>
        </p:grpSpPr>
        <p:pic>
          <p:nvPicPr>
            <p:cNvPr id="3" name="Image 2"/>
            <p:cNvPicPr>
              <a:picLocks noChangeAspect="1"/>
            </p:cNvPicPr>
            <p:nvPr/>
          </p:nvPicPr>
          <p:blipFill>
            <a:blip r:embed="rId2"/>
            <a:stretch>
              <a:fillRect/>
            </a:stretch>
          </p:blipFill>
          <p:spPr>
            <a:xfrm rot="16200000">
              <a:off x="-260241" y="260241"/>
              <a:ext cx="1107955" cy="587473"/>
            </a:xfrm>
            <a:prstGeom prst="rect">
              <a:avLst/>
            </a:prstGeom>
          </p:spPr>
        </p:pic>
        <p:cxnSp>
          <p:nvCxnSpPr>
            <p:cNvPr id="6" name="Connecteur droit 5"/>
            <p:cNvCxnSpPr/>
            <p:nvPr/>
          </p:nvCxnSpPr>
          <p:spPr>
            <a:xfrm rot="16200000" flipH="1">
              <a:off x="-2793957" y="3374952"/>
              <a:ext cx="6857999" cy="108093"/>
            </a:xfrm>
            <a:prstGeom prst="line">
              <a:avLst/>
            </a:prstGeom>
            <a:ln>
              <a:gradFill flip="none" rotWithShape="1">
                <a:gsLst>
                  <a:gs pos="0">
                    <a:schemeClr val="bg1">
                      <a:lumMod val="75000"/>
                    </a:schemeClr>
                  </a:gs>
                  <a:gs pos="100000">
                    <a:prstClr val="white"/>
                  </a:gs>
                </a:gsLst>
                <a:lin ang="0" scaled="1"/>
                <a:tileRect/>
              </a:gradFill>
            </a:ln>
            <a:effectLst/>
          </p:spPr>
          <p:style>
            <a:lnRef idx="2">
              <a:schemeClr val="accent1"/>
            </a:lnRef>
            <a:fillRef idx="0">
              <a:schemeClr val="accent1"/>
            </a:fillRef>
            <a:effectRef idx="1">
              <a:schemeClr val="accent1"/>
            </a:effectRef>
            <a:fontRef idx="minor">
              <a:schemeClr val="tx1"/>
            </a:fontRef>
          </p:style>
        </p:cxnSp>
        <p:cxnSp>
          <p:nvCxnSpPr>
            <p:cNvPr id="7" name="Connecteur droit 6"/>
            <p:cNvCxnSpPr/>
            <p:nvPr/>
          </p:nvCxnSpPr>
          <p:spPr>
            <a:xfrm>
              <a:off x="0" y="1098097"/>
              <a:ext cx="9144000" cy="1588"/>
            </a:xfrm>
            <a:prstGeom prst="line">
              <a:avLst/>
            </a:prstGeom>
            <a:ln>
              <a:gradFill>
                <a:gsLst>
                  <a:gs pos="0">
                    <a:schemeClr val="bg1">
                      <a:lumMod val="75000"/>
                    </a:schemeClr>
                  </a:gs>
                  <a:gs pos="100000">
                    <a:prstClr val="white"/>
                  </a:gs>
                </a:gsLst>
              </a:gradFill>
            </a:ln>
            <a:effectLst/>
          </p:spPr>
          <p:style>
            <a:lnRef idx="2">
              <a:schemeClr val="accent1"/>
            </a:lnRef>
            <a:fillRef idx="0">
              <a:schemeClr val="accent1"/>
            </a:fillRef>
            <a:effectRef idx="1">
              <a:schemeClr val="accent1"/>
            </a:effectRef>
            <a:fontRef idx="minor">
              <a:schemeClr val="tx1"/>
            </a:fontRef>
          </p:style>
        </p:cxnSp>
        <p:sp>
          <p:nvSpPr>
            <p:cNvPr id="11" name="ZoneTexte 10"/>
            <p:cNvSpPr txBox="1"/>
            <p:nvPr/>
          </p:nvSpPr>
          <p:spPr>
            <a:xfrm rot="16200000">
              <a:off x="-2224881" y="3630426"/>
              <a:ext cx="5019523" cy="461665"/>
            </a:xfrm>
            <a:prstGeom prst="rect">
              <a:avLst/>
            </a:prstGeom>
            <a:noFill/>
          </p:spPr>
          <p:txBody>
            <a:bodyPr wrap="none" rtlCol="0">
              <a:spAutoFit/>
            </a:bodyPr>
            <a:lstStyle/>
            <a:p>
              <a:r>
                <a:rPr lang="fr-FR" sz="2400" b="1" dirty="0" smtClean="0"/>
                <a:t>La nouvelle série technologique STI2D</a:t>
              </a:r>
              <a:endParaRPr lang="fr-FR" sz="2400" dirty="0"/>
            </a:p>
          </p:txBody>
        </p:sp>
      </p:grpSp>
      <p:sp>
        <p:nvSpPr>
          <p:cNvPr id="37" name="Rectangle à coins arrondis 36"/>
          <p:cNvSpPr/>
          <p:nvPr/>
        </p:nvSpPr>
        <p:spPr>
          <a:xfrm>
            <a:off x="756652" y="216160"/>
            <a:ext cx="8201563" cy="689008"/>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fr-FR"/>
          </a:p>
        </p:txBody>
      </p:sp>
      <p:sp>
        <p:nvSpPr>
          <p:cNvPr id="38" name="ZoneTexte 37"/>
          <p:cNvSpPr txBox="1"/>
          <p:nvPr/>
        </p:nvSpPr>
        <p:spPr>
          <a:xfrm>
            <a:off x="851233" y="351259"/>
            <a:ext cx="7985377" cy="461665"/>
          </a:xfrm>
          <a:prstGeom prst="rect">
            <a:avLst/>
          </a:prstGeom>
          <a:noFill/>
          <a:ln>
            <a:noFill/>
          </a:ln>
          <a:effectLst/>
        </p:spPr>
        <p:style>
          <a:lnRef idx="1">
            <a:schemeClr val="accent3"/>
          </a:lnRef>
          <a:fillRef idx="3">
            <a:schemeClr val="accent3"/>
          </a:fillRef>
          <a:effectRef idx="2">
            <a:schemeClr val="accent3"/>
          </a:effectRef>
          <a:fontRef idx="minor">
            <a:schemeClr val="lt1"/>
          </a:fontRef>
        </p:style>
        <p:txBody>
          <a:bodyPr wrap="square" rtlCol="0" anchor="ctr">
            <a:spAutoFit/>
          </a:bodyPr>
          <a:lstStyle/>
          <a:p>
            <a:pPr algn="ctr"/>
            <a:r>
              <a:rPr lang="fr-FR" sz="2400" dirty="0" smtClean="0">
                <a:latin typeface="Arial Rounded MT Bold"/>
                <a:cs typeface="Arial Rounded MT Bold"/>
              </a:rPr>
              <a:t>Une ouverture sur le monde</a:t>
            </a:r>
            <a:endParaRPr lang="fr-FR" sz="2400" dirty="0">
              <a:latin typeface="Arial Rounded MT Bold"/>
              <a:cs typeface="Arial Rounded MT Bold"/>
            </a:endParaRPr>
          </a:p>
        </p:txBody>
      </p:sp>
      <p:pic>
        <p:nvPicPr>
          <p:cNvPr id="12" name="Image 11"/>
          <p:cNvPicPr>
            <a:picLocks noChangeAspect="1"/>
          </p:cNvPicPr>
          <p:nvPr/>
        </p:nvPicPr>
        <p:blipFill>
          <a:blip r:embed="rId3"/>
          <a:stretch>
            <a:fillRect/>
          </a:stretch>
        </p:blipFill>
        <p:spPr>
          <a:xfrm>
            <a:off x="1419798" y="1993238"/>
            <a:ext cx="3354353" cy="3354353"/>
          </a:xfrm>
          <a:prstGeom prst="rect">
            <a:avLst/>
          </a:prstGeom>
        </p:spPr>
      </p:pic>
      <p:sp>
        <p:nvSpPr>
          <p:cNvPr id="13" name="Arrondir un rectangle avec un coin diagonal 12"/>
          <p:cNvSpPr/>
          <p:nvPr/>
        </p:nvSpPr>
        <p:spPr>
          <a:xfrm>
            <a:off x="5541600" y="3795169"/>
            <a:ext cx="3308521" cy="2291295"/>
          </a:xfrm>
          <a:prstGeom prst="round2DiagRect">
            <a:avLst/>
          </a:prstGeom>
          <a:ln/>
        </p:spPr>
        <p:style>
          <a:lnRef idx="1">
            <a:schemeClr val="accent3"/>
          </a:lnRef>
          <a:fillRef idx="2">
            <a:schemeClr val="accent3"/>
          </a:fillRef>
          <a:effectRef idx="1">
            <a:schemeClr val="accent3"/>
          </a:effectRef>
          <a:fontRef idx="minor">
            <a:schemeClr val="dk1"/>
          </a:fontRef>
        </p:style>
        <p:txBody>
          <a:bodyPr rtlCol="0" anchor="ctr"/>
          <a:lstStyle/>
          <a:p>
            <a:r>
              <a:rPr lang="fr-FR" sz="2000" i="1" dirty="0" smtClean="0">
                <a:solidFill>
                  <a:srgbClr val="0D0D0D"/>
                </a:solidFill>
              </a:rPr>
              <a:t>Une spécificité de la voie technologique : </a:t>
            </a:r>
          </a:p>
          <a:p>
            <a:r>
              <a:rPr lang="fr-FR" sz="2000" b="1" i="1" dirty="0" smtClean="0">
                <a:solidFill>
                  <a:srgbClr val="0D0D0D"/>
                </a:solidFill>
              </a:rPr>
              <a:t>Un enseignement technologique en langue vivante étrangère</a:t>
            </a:r>
            <a:endParaRPr lang="fr-FR" sz="2000" b="1" i="1" dirty="0">
              <a:solidFill>
                <a:srgbClr val="0D0D0D"/>
              </a:solidFill>
            </a:endParaRPr>
          </a:p>
        </p:txBody>
      </p:sp>
      <p:sp>
        <p:nvSpPr>
          <p:cNvPr id="14" name="Arrondir un rectangle avec un coin diagonal 13"/>
          <p:cNvSpPr/>
          <p:nvPr/>
        </p:nvSpPr>
        <p:spPr>
          <a:xfrm>
            <a:off x="5556032" y="1502964"/>
            <a:ext cx="3295012" cy="1873726"/>
          </a:xfrm>
          <a:prstGeom prst="round2DiagRect">
            <a:avLst/>
          </a:prstGeom>
          <a:ln/>
        </p:spPr>
        <p:style>
          <a:lnRef idx="1">
            <a:schemeClr val="accent3"/>
          </a:lnRef>
          <a:fillRef idx="2">
            <a:schemeClr val="accent3"/>
          </a:fillRef>
          <a:effectRef idx="1">
            <a:schemeClr val="accent3"/>
          </a:effectRef>
          <a:fontRef idx="minor">
            <a:schemeClr val="dk1"/>
          </a:fontRef>
        </p:style>
        <p:txBody>
          <a:bodyPr rtlCol="0" anchor="ctr"/>
          <a:lstStyle/>
          <a:p>
            <a:r>
              <a:rPr lang="fr-FR" sz="2000" i="1" dirty="0" smtClean="0">
                <a:solidFill>
                  <a:srgbClr val="0D0D0D"/>
                </a:solidFill>
              </a:rPr>
              <a:t>Deux langues vivantes pour tous les élèves du lycée général et technologique, </a:t>
            </a:r>
            <a:r>
              <a:rPr lang="fr-FR" sz="2000" b="1" i="1" dirty="0" smtClean="0">
                <a:solidFill>
                  <a:srgbClr val="0D0D0D"/>
                </a:solidFill>
              </a:rPr>
              <a:t>y compris dans la voie technologique industrielle</a:t>
            </a:r>
            <a:endParaRPr lang="fr-FR" sz="2000" b="1" i="1" dirty="0">
              <a:solidFill>
                <a:srgbClr val="0D0D0D"/>
              </a:solidFill>
            </a:endParaRPr>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 name="Picture 1" descr="C:\Users\Administrateur\Documents\My Dropbox\07- Lycée\Comm'\Logos\logo-STI2D-150px.png"/>
          <p:cNvPicPr>
            <a:picLocks noChangeAspect="1" noChangeArrowheads="1"/>
          </p:cNvPicPr>
          <p:nvPr/>
        </p:nvPicPr>
        <p:blipFill>
          <a:blip r:embed="rId2"/>
          <a:srcRect/>
          <a:stretch>
            <a:fillRect/>
          </a:stretch>
        </p:blipFill>
        <p:spPr bwMode="auto">
          <a:xfrm>
            <a:off x="7705725" y="6069013"/>
            <a:ext cx="1428750" cy="790575"/>
          </a:xfrm>
          <a:prstGeom prst="rect">
            <a:avLst/>
          </a:prstGeom>
          <a:noFill/>
          <a:ln w="9525">
            <a:noFill/>
            <a:miter lim="800000"/>
            <a:headEnd/>
            <a:tailEnd/>
          </a:ln>
        </p:spPr>
      </p:pic>
      <p:sp>
        <p:nvSpPr>
          <p:cNvPr id="3" name="Espace réservé du contenu 2"/>
          <p:cNvSpPr>
            <a:spLocks noGrp="1"/>
          </p:cNvSpPr>
          <p:nvPr>
            <p:ph idx="1"/>
          </p:nvPr>
        </p:nvSpPr>
        <p:spPr>
          <a:xfrm>
            <a:off x="681038" y="1138238"/>
            <a:ext cx="8229600" cy="5414962"/>
          </a:xfrm>
        </p:spPr>
        <p:txBody>
          <a:bodyPr rtlCol="0">
            <a:normAutofit fontScale="62500" lnSpcReduction="20000"/>
          </a:bodyPr>
          <a:lstStyle/>
          <a:p>
            <a:pPr eaLnBrk="1" fontAlgn="auto" hangingPunct="1">
              <a:spcAft>
                <a:spcPts val="0"/>
              </a:spcAft>
              <a:buFont typeface="Arial"/>
              <a:buChar char="•"/>
              <a:defRPr/>
            </a:pPr>
            <a:r>
              <a:rPr lang="fr-FR" sz="3636" dirty="0" smtClean="0"/>
              <a:t>Une </a:t>
            </a:r>
            <a:r>
              <a:rPr lang="fr-FR" sz="3636" b="1" dirty="0" smtClean="0"/>
              <a:t>épreuve écrite </a:t>
            </a:r>
            <a:r>
              <a:rPr lang="fr-FR" sz="3636" dirty="0" smtClean="0"/>
              <a:t>de quatre heures qui s’appuie sur le programme des enseignements transversaux, </a:t>
            </a:r>
            <a:r>
              <a:rPr lang="fr-FR" sz="3636" b="1" dirty="0" smtClean="0"/>
              <a:t>coefficient 8</a:t>
            </a:r>
            <a:r>
              <a:rPr lang="fr-FR" sz="3636" dirty="0" smtClean="0"/>
              <a:t>. </a:t>
            </a:r>
            <a:r>
              <a:rPr lang="fr-FR" sz="3273" dirty="0" smtClean="0"/>
              <a:t> </a:t>
            </a:r>
          </a:p>
          <a:p>
            <a:pPr indent="15875" eaLnBrk="1" fontAlgn="auto" hangingPunct="1">
              <a:spcAft>
                <a:spcPts val="0"/>
              </a:spcAft>
              <a:buFont typeface="Arial"/>
              <a:buNone/>
              <a:defRPr/>
            </a:pPr>
            <a:r>
              <a:rPr lang="fr-FR" sz="3636" i="1" dirty="0" smtClean="0">
                <a:solidFill>
                  <a:schemeClr val="accent1">
                    <a:lumMod val="75000"/>
                  </a:schemeClr>
                </a:solidFill>
              </a:rPr>
              <a:t>L’analyse </a:t>
            </a:r>
            <a:r>
              <a:rPr lang="fr-FR" sz="3636" i="1" dirty="0">
                <a:solidFill>
                  <a:schemeClr val="accent1">
                    <a:lumMod val="75000"/>
                  </a:schemeClr>
                </a:solidFill>
              </a:rPr>
              <a:t>d’un ou deux systèmes  pluri-</a:t>
            </a:r>
            <a:r>
              <a:rPr lang="fr-FR" sz="3636" i="1" dirty="0" smtClean="0">
                <a:solidFill>
                  <a:schemeClr val="accent1">
                    <a:lumMod val="75000"/>
                  </a:schemeClr>
                </a:solidFill>
              </a:rPr>
              <a:t>techniques </a:t>
            </a:r>
            <a:r>
              <a:rPr lang="fr-FR" sz="3636" i="1" dirty="0">
                <a:solidFill>
                  <a:schemeClr val="accent1">
                    <a:lumMod val="75000"/>
                  </a:schemeClr>
                </a:solidFill>
              </a:rPr>
              <a:t>doit permettre d’aborder la totalité des champs techniques (matière, énergie, information) traités dans l’enseignement transversal. </a:t>
            </a:r>
            <a:endParaRPr lang="fr-FR" sz="3636" i="1" dirty="0" smtClean="0">
              <a:solidFill>
                <a:schemeClr val="accent1">
                  <a:lumMod val="75000"/>
                </a:schemeClr>
              </a:solidFill>
            </a:endParaRPr>
          </a:p>
          <a:p>
            <a:pPr indent="15875" eaLnBrk="1" fontAlgn="auto" hangingPunct="1">
              <a:spcAft>
                <a:spcPts val="0"/>
              </a:spcAft>
              <a:buFont typeface="Arial"/>
              <a:buNone/>
              <a:defRPr/>
            </a:pPr>
            <a:endParaRPr lang="fr-FR" sz="3636" i="1" dirty="0">
              <a:solidFill>
                <a:schemeClr val="accent1">
                  <a:lumMod val="75000"/>
                </a:schemeClr>
              </a:solidFill>
            </a:endParaRPr>
          </a:p>
          <a:p>
            <a:pPr indent="15875" eaLnBrk="1" fontAlgn="auto" hangingPunct="1">
              <a:spcAft>
                <a:spcPts val="0"/>
              </a:spcAft>
              <a:buFont typeface="Arial"/>
              <a:buNone/>
              <a:defRPr/>
            </a:pPr>
            <a:endParaRPr lang="fr-FR" dirty="0" smtClean="0"/>
          </a:p>
          <a:p>
            <a:pPr eaLnBrk="1" fontAlgn="auto" hangingPunct="1">
              <a:spcAft>
                <a:spcPts val="0"/>
              </a:spcAft>
              <a:buFont typeface="Arial"/>
              <a:buChar char="•"/>
              <a:defRPr/>
            </a:pPr>
            <a:r>
              <a:rPr lang="fr-FR" sz="3636" dirty="0" smtClean="0"/>
              <a:t>Une </a:t>
            </a:r>
            <a:r>
              <a:rPr lang="fr-FR" sz="3636" b="1" dirty="0" smtClean="0"/>
              <a:t>épreuve de projet</a:t>
            </a:r>
            <a:r>
              <a:rPr lang="fr-FR" sz="3636" dirty="0" smtClean="0"/>
              <a:t> en enseignements spécifiques de spécialité, évaluée sous deux formes: </a:t>
            </a:r>
          </a:p>
          <a:p>
            <a:pPr marL="1028700" lvl="1" indent="-571500">
              <a:defRPr/>
            </a:pPr>
            <a:r>
              <a:rPr lang="fr-FR" sz="3236" dirty="0" smtClean="0"/>
              <a:t>évaluation en cours d’année par l’équipe enseignante </a:t>
            </a:r>
            <a:r>
              <a:rPr lang="fr-FR" sz="3236" b="1" dirty="0" smtClean="0"/>
              <a:t>coefficient 6</a:t>
            </a:r>
          </a:p>
          <a:p>
            <a:pPr marL="857250" lvl="2" indent="0">
              <a:buNone/>
              <a:defRPr/>
            </a:pPr>
            <a:r>
              <a:rPr lang="fr-FR" sz="2873" dirty="0"/>
              <a:t>Cette évaluation se déroule au cours de la formation et s’appuie sur </a:t>
            </a:r>
            <a:r>
              <a:rPr lang="fr-FR" sz="2873" dirty="0" smtClean="0"/>
              <a:t>deux revues </a:t>
            </a:r>
            <a:r>
              <a:rPr lang="fr-FR" sz="2873" dirty="0"/>
              <a:t>de projet  ponctuant</a:t>
            </a:r>
            <a:r>
              <a:rPr lang="fr-FR" sz="2873" dirty="0" smtClean="0"/>
              <a:t> le </a:t>
            </a:r>
            <a:r>
              <a:rPr lang="fr-FR" sz="2873" dirty="0"/>
              <a:t>déroulement du projet, en prenant en compte les travaux individuels menés par chaque élève</a:t>
            </a:r>
            <a:r>
              <a:rPr lang="fr-FR" sz="2873" dirty="0" smtClean="0"/>
              <a:t>  </a:t>
            </a:r>
          </a:p>
          <a:p>
            <a:pPr marL="1028700" lvl="1" indent="-571500">
              <a:defRPr/>
            </a:pPr>
            <a:r>
              <a:rPr lang="fr-FR" sz="3236" dirty="0" smtClean="0"/>
              <a:t>… et oral en fin d’année </a:t>
            </a:r>
            <a:r>
              <a:rPr lang="fr-FR" sz="3236" b="1" dirty="0" smtClean="0"/>
              <a:t>coefficient 6</a:t>
            </a:r>
          </a:p>
          <a:p>
            <a:pPr marL="857250" lvl="2" indent="0">
              <a:buNone/>
              <a:defRPr/>
            </a:pPr>
            <a:r>
              <a:rPr lang="fr-FR" sz="2873" dirty="0"/>
              <a:t>L’épreuve débute par une présentation orale du dossier sous sa forme numérique pendant une durée maximale de 10 minutes. Cette présentation est suivie d’un dialogue avec les interrogateurs d’une durée de 10 min.</a:t>
            </a:r>
            <a:r>
              <a:rPr lang="fr-FR" sz="2873" dirty="0" smtClean="0"/>
              <a:t> </a:t>
            </a:r>
          </a:p>
        </p:txBody>
      </p:sp>
      <p:grpSp>
        <p:nvGrpSpPr>
          <p:cNvPr id="6" name="Grouper 87"/>
          <p:cNvGrpSpPr/>
          <p:nvPr/>
        </p:nvGrpSpPr>
        <p:grpSpPr>
          <a:xfrm>
            <a:off x="0" y="-1"/>
            <a:ext cx="9144000" cy="6857999"/>
            <a:chOff x="0" y="-1"/>
            <a:chExt cx="9144000" cy="6857999"/>
          </a:xfrm>
        </p:grpSpPr>
        <p:pic>
          <p:nvPicPr>
            <p:cNvPr id="7" name="Image 6"/>
            <p:cNvPicPr>
              <a:picLocks noChangeAspect="1"/>
            </p:cNvPicPr>
            <p:nvPr/>
          </p:nvPicPr>
          <p:blipFill>
            <a:blip r:embed="rId3"/>
            <a:stretch>
              <a:fillRect/>
            </a:stretch>
          </p:blipFill>
          <p:spPr>
            <a:xfrm rot="16200000">
              <a:off x="-260241" y="260241"/>
              <a:ext cx="1107955" cy="587473"/>
            </a:xfrm>
            <a:prstGeom prst="rect">
              <a:avLst/>
            </a:prstGeom>
          </p:spPr>
        </p:pic>
        <p:cxnSp>
          <p:nvCxnSpPr>
            <p:cNvPr id="8" name="Connecteur droit 7"/>
            <p:cNvCxnSpPr/>
            <p:nvPr/>
          </p:nvCxnSpPr>
          <p:spPr>
            <a:xfrm rot="16200000" flipH="1">
              <a:off x="-2793957" y="3374952"/>
              <a:ext cx="6857999" cy="108093"/>
            </a:xfrm>
            <a:prstGeom prst="line">
              <a:avLst/>
            </a:prstGeom>
            <a:ln>
              <a:gradFill flip="none" rotWithShape="1">
                <a:gsLst>
                  <a:gs pos="0">
                    <a:schemeClr val="bg1">
                      <a:lumMod val="75000"/>
                    </a:schemeClr>
                  </a:gs>
                  <a:gs pos="100000">
                    <a:prstClr val="white"/>
                  </a:gs>
                </a:gsLst>
                <a:lin ang="0" scaled="1"/>
                <a:tileRect/>
              </a:gradFill>
            </a:ln>
            <a:effectLst/>
          </p:spPr>
          <p:style>
            <a:lnRef idx="2">
              <a:schemeClr val="accent1"/>
            </a:lnRef>
            <a:fillRef idx="0">
              <a:schemeClr val="accent1"/>
            </a:fillRef>
            <a:effectRef idx="1">
              <a:schemeClr val="accent1"/>
            </a:effectRef>
            <a:fontRef idx="minor">
              <a:schemeClr val="tx1"/>
            </a:fontRef>
          </p:style>
        </p:cxnSp>
        <p:cxnSp>
          <p:nvCxnSpPr>
            <p:cNvPr id="9" name="Connecteur droit 8"/>
            <p:cNvCxnSpPr/>
            <p:nvPr/>
          </p:nvCxnSpPr>
          <p:spPr>
            <a:xfrm>
              <a:off x="0" y="1098097"/>
              <a:ext cx="9144000" cy="1588"/>
            </a:xfrm>
            <a:prstGeom prst="line">
              <a:avLst/>
            </a:prstGeom>
            <a:ln>
              <a:gradFill>
                <a:gsLst>
                  <a:gs pos="0">
                    <a:schemeClr val="bg1">
                      <a:lumMod val="75000"/>
                    </a:schemeClr>
                  </a:gs>
                  <a:gs pos="100000">
                    <a:prstClr val="white"/>
                  </a:gs>
                </a:gsLst>
              </a:gradFill>
            </a:ln>
            <a:effectLst/>
          </p:spPr>
          <p:style>
            <a:lnRef idx="2">
              <a:schemeClr val="accent1"/>
            </a:lnRef>
            <a:fillRef idx="0">
              <a:schemeClr val="accent1"/>
            </a:fillRef>
            <a:effectRef idx="1">
              <a:schemeClr val="accent1"/>
            </a:effectRef>
            <a:fontRef idx="minor">
              <a:schemeClr val="tx1"/>
            </a:fontRef>
          </p:style>
        </p:cxnSp>
        <p:sp>
          <p:nvSpPr>
            <p:cNvPr id="10" name="ZoneTexte 9"/>
            <p:cNvSpPr txBox="1"/>
            <p:nvPr/>
          </p:nvSpPr>
          <p:spPr>
            <a:xfrm rot="16200000">
              <a:off x="-2224881" y="3630426"/>
              <a:ext cx="5019523" cy="461665"/>
            </a:xfrm>
            <a:prstGeom prst="rect">
              <a:avLst/>
            </a:prstGeom>
            <a:noFill/>
          </p:spPr>
          <p:txBody>
            <a:bodyPr wrap="none" rtlCol="0">
              <a:spAutoFit/>
            </a:bodyPr>
            <a:lstStyle/>
            <a:p>
              <a:r>
                <a:rPr lang="fr-FR" sz="2400" b="1" dirty="0" smtClean="0"/>
                <a:t>La nouvelle série technologique STI2D</a:t>
              </a:r>
              <a:endParaRPr lang="fr-FR" sz="2400" dirty="0"/>
            </a:p>
          </p:txBody>
        </p:sp>
      </p:grpSp>
      <p:sp>
        <p:nvSpPr>
          <p:cNvPr id="11" name="Rectangle à coins arrondis 10"/>
          <p:cNvSpPr/>
          <p:nvPr/>
        </p:nvSpPr>
        <p:spPr>
          <a:xfrm>
            <a:off x="756652" y="216160"/>
            <a:ext cx="8201563" cy="689008"/>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fr-FR"/>
          </a:p>
        </p:txBody>
      </p:sp>
      <p:sp>
        <p:nvSpPr>
          <p:cNvPr id="12" name="ZoneTexte 11"/>
          <p:cNvSpPr txBox="1"/>
          <p:nvPr/>
        </p:nvSpPr>
        <p:spPr>
          <a:xfrm>
            <a:off x="851233" y="351259"/>
            <a:ext cx="7985377" cy="461665"/>
          </a:xfrm>
          <a:prstGeom prst="rect">
            <a:avLst/>
          </a:prstGeom>
          <a:noFill/>
          <a:ln>
            <a:noFill/>
          </a:ln>
          <a:effectLst/>
        </p:spPr>
        <p:style>
          <a:lnRef idx="1">
            <a:schemeClr val="accent3"/>
          </a:lnRef>
          <a:fillRef idx="3">
            <a:schemeClr val="accent3"/>
          </a:fillRef>
          <a:effectRef idx="2">
            <a:schemeClr val="accent3"/>
          </a:effectRef>
          <a:fontRef idx="minor">
            <a:schemeClr val="lt1"/>
          </a:fontRef>
        </p:style>
        <p:txBody>
          <a:bodyPr wrap="square" rtlCol="0" anchor="ctr">
            <a:spAutoFit/>
          </a:bodyPr>
          <a:lstStyle/>
          <a:p>
            <a:pPr algn="ctr"/>
            <a:r>
              <a:rPr lang="fr-FR" sz="2400" dirty="0" smtClean="0">
                <a:latin typeface="Arial Rounded MT Bold"/>
                <a:cs typeface="Arial Rounded MT Bold"/>
              </a:rPr>
              <a:t>Les épreuves du Bac</a:t>
            </a:r>
            <a:endParaRPr lang="fr-FR" sz="2400" dirty="0">
              <a:latin typeface="Arial Rounded MT Bold"/>
              <a:cs typeface="Arial Rounded MT Bold"/>
            </a:endParaRPr>
          </a:p>
        </p:txBody>
      </p:sp>
    </p:spTree>
    <p:extLst>
      <p:ext uri="{BB962C8B-B14F-4D97-AF65-F5344CB8AC3E}">
        <p14:creationId xmlns:p14="http://schemas.microsoft.com/office/powerpoint/2010/main" val="932027708"/>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à coins arrondis 19"/>
          <p:cNvSpPr/>
          <p:nvPr/>
        </p:nvSpPr>
        <p:spPr>
          <a:xfrm>
            <a:off x="2854765" y="5174320"/>
            <a:ext cx="3482228" cy="625249"/>
          </a:xfrm>
          <a:prstGeom prst="roundRect">
            <a:avLst/>
          </a:prstGeom>
        </p:spPr>
        <p:style>
          <a:lnRef idx="2">
            <a:schemeClr val="accent2"/>
          </a:lnRef>
          <a:fillRef idx="1">
            <a:schemeClr val="lt1"/>
          </a:fillRef>
          <a:effectRef idx="0">
            <a:schemeClr val="accent2"/>
          </a:effectRef>
          <a:fontRef idx="minor">
            <a:schemeClr val="dk1"/>
          </a:fontRef>
        </p:style>
        <p:txBody>
          <a:bodyPr rtlCol="0" anchor="b"/>
          <a:lstStyle/>
          <a:p>
            <a:pPr algn="ctr"/>
            <a:r>
              <a:rPr lang="fr-FR" sz="1600" dirty="0" smtClean="0"/>
              <a:t>Tout BTS ou DUT industriel quelle que soit la spécialité suivie en terminale</a:t>
            </a:r>
            <a:endParaRPr lang="fr-FR" sz="1600" dirty="0"/>
          </a:p>
        </p:txBody>
      </p:sp>
      <p:cxnSp>
        <p:nvCxnSpPr>
          <p:cNvPr id="33" name="Connecteur droit avec flèche 32"/>
          <p:cNvCxnSpPr/>
          <p:nvPr/>
        </p:nvCxnSpPr>
        <p:spPr>
          <a:xfrm rot="16200000" flipV="1">
            <a:off x="33140" y="4641491"/>
            <a:ext cx="2804941" cy="6752"/>
          </a:xfrm>
          <a:prstGeom prst="straightConnector1">
            <a:avLst/>
          </a:prstGeom>
          <a:ln w="66675" cap="flat" cmpd="sng" algn="ctr">
            <a:solidFill>
              <a:schemeClr val="accent3"/>
            </a:solidFill>
            <a:prstDash val="solid"/>
            <a:round/>
            <a:headEnd type="none" w="med" len="med"/>
            <a:tailEnd type="triangle" w="lg" len="lg"/>
          </a:ln>
        </p:spPr>
        <p:style>
          <a:lnRef idx="3">
            <a:schemeClr val="accent3"/>
          </a:lnRef>
          <a:fillRef idx="0">
            <a:schemeClr val="accent3"/>
          </a:fillRef>
          <a:effectRef idx="2">
            <a:schemeClr val="accent3"/>
          </a:effectRef>
          <a:fontRef idx="minor">
            <a:schemeClr val="tx1"/>
          </a:fontRef>
        </p:style>
      </p:cxnSp>
      <p:grpSp>
        <p:nvGrpSpPr>
          <p:cNvPr id="2" name="Grouper 87"/>
          <p:cNvGrpSpPr/>
          <p:nvPr/>
        </p:nvGrpSpPr>
        <p:grpSpPr>
          <a:xfrm>
            <a:off x="0" y="-1"/>
            <a:ext cx="9144000" cy="6857999"/>
            <a:chOff x="0" y="-1"/>
            <a:chExt cx="9144000" cy="6857999"/>
          </a:xfrm>
        </p:grpSpPr>
        <p:pic>
          <p:nvPicPr>
            <p:cNvPr id="3" name="Image 2"/>
            <p:cNvPicPr>
              <a:picLocks noChangeAspect="1"/>
            </p:cNvPicPr>
            <p:nvPr/>
          </p:nvPicPr>
          <p:blipFill>
            <a:blip r:embed="rId2"/>
            <a:stretch>
              <a:fillRect/>
            </a:stretch>
          </p:blipFill>
          <p:spPr>
            <a:xfrm rot="16200000">
              <a:off x="-260241" y="260241"/>
              <a:ext cx="1107955" cy="587473"/>
            </a:xfrm>
            <a:prstGeom prst="rect">
              <a:avLst/>
            </a:prstGeom>
          </p:spPr>
        </p:pic>
        <p:cxnSp>
          <p:nvCxnSpPr>
            <p:cNvPr id="6" name="Connecteur droit 5"/>
            <p:cNvCxnSpPr/>
            <p:nvPr/>
          </p:nvCxnSpPr>
          <p:spPr>
            <a:xfrm rot="16200000" flipH="1">
              <a:off x="-2793957" y="3374952"/>
              <a:ext cx="6857999" cy="108093"/>
            </a:xfrm>
            <a:prstGeom prst="line">
              <a:avLst/>
            </a:prstGeom>
            <a:ln>
              <a:gradFill flip="none" rotWithShape="1">
                <a:gsLst>
                  <a:gs pos="0">
                    <a:schemeClr val="bg1">
                      <a:lumMod val="75000"/>
                    </a:schemeClr>
                  </a:gs>
                  <a:gs pos="100000">
                    <a:prstClr val="white"/>
                  </a:gs>
                </a:gsLst>
                <a:lin ang="0" scaled="1"/>
                <a:tileRect/>
              </a:gradFill>
            </a:ln>
            <a:effectLst/>
          </p:spPr>
          <p:style>
            <a:lnRef idx="2">
              <a:schemeClr val="accent1"/>
            </a:lnRef>
            <a:fillRef idx="0">
              <a:schemeClr val="accent1"/>
            </a:fillRef>
            <a:effectRef idx="1">
              <a:schemeClr val="accent1"/>
            </a:effectRef>
            <a:fontRef idx="minor">
              <a:schemeClr val="tx1"/>
            </a:fontRef>
          </p:style>
        </p:cxnSp>
        <p:cxnSp>
          <p:nvCxnSpPr>
            <p:cNvPr id="7" name="Connecteur droit 6"/>
            <p:cNvCxnSpPr/>
            <p:nvPr/>
          </p:nvCxnSpPr>
          <p:spPr>
            <a:xfrm>
              <a:off x="0" y="1098097"/>
              <a:ext cx="9144000" cy="1588"/>
            </a:xfrm>
            <a:prstGeom prst="line">
              <a:avLst/>
            </a:prstGeom>
            <a:ln>
              <a:gradFill>
                <a:gsLst>
                  <a:gs pos="0">
                    <a:schemeClr val="bg1">
                      <a:lumMod val="75000"/>
                    </a:schemeClr>
                  </a:gs>
                  <a:gs pos="100000">
                    <a:prstClr val="white"/>
                  </a:gs>
                </a:gsLst>
              </a:gradFill>
            </a:ln>
            <a:effectLst/>
          </p:spPr>
          <p:style>
            <a:lnRef idx="2">
              <a:schemeClr val="accent1"/>
            </a:lnRef>
            <a:fillRef idx="0">
              <a:schemeClr val="accent1"/>
            </a:fillRef>
            <a:effectRef idx="1">
              <a:schemeClr val="accent1"/>
            </a:effectRef>
            <a:fontRef idx="minor">
              <a:schemeClr val="tx1"/>
            </a:fontRef>
          </p:style>
        </p:cxnSp>
        <p:sp>
          <p:nvSpPr>
            <p:cNvPr id="11" name="ZoneTexte 10"/>
            <p:cNvSpPr txBox="1"/>
            <p:nvPr/>
          </p:nvSpPr>
          <p:spPr>
            <a:xfrm rot="16200000">
              <a:off x="-2224881" y="3630426"/>
              <a:ext cx="5019523" cy="461665"/>
            </a:xfrm>
            <a:prstGeom prst="rect">
              <a:avLst/>
            </a:prstGeom>
            <a:noFill/>
          </p:spPr>
          <p:txBody>
            <a:bodyPr wrap="none" rtlCol="0">
              <a:spAutoFit/>
            </a:bodyPr>
            <a:lstStyle/>
            <a:p>
              <a:r>
                <a:rPr lang="fr-FR" sz="2400" b="1" dirty="0" smtClean="0"/>
                <a:t>La nouvelle série technologique STI2D</a:t>
              </a:r>
              <a:endParaRPr lang="fr-FR" sz="2400" dirty="0"/>
            </a:p>
          </p:txBody>
        </p:sp>
      </p:grpSp>
      <p:sp>
        <p:nvSpPr>
          <p:cNvPr id="37" name="Rectangle à coins arrondis 36"/>
          <p:cNvSpPr/>
          <p:nvPr/>
        </p:nvSpPr>
        <p:spPr>
          <a:xfrm>
            <a:off x="756652" y="216160"/>
            <a:ext cx="8201563" cy="689008"/>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fr-FR"/>
          </a:p>
        </p:txBody>
      </p:sp>
      <p:sp>
        <p:nvSpPr>
          <p:cNvPr id="38" name="ZoneTexte 37"/>
          <p:cNvSpPr txBox="1"/>
          <p:nvPr/>
        </p:nvSpPr>
        <p:spPr>
          <a:xfrm>
            <a:off x="851233" y="351259"/>
            <a:ext cx="7985377" cy="461665"/>
          </a:xfrm>
          <a:prstGeom prst="rect">
            <a:avLst/>
          </a:prstGeom>
          <a:noFill/>
          <a:ln>
            <a:noFill/>
          </a:ln>
          <a:effectLst/>
        </p:spPr>
        <p:style>
          <a:lnRef idx="1">
            <a:schemeClr val="accent3"/>
          </a:lnRef>
          <a:fillRef idx="3">
            <a:schemeClr val="accent3"/>
          </a:fillRef>
          <a:effectRef idx="2">
            <a:schemeClr val="accent3"/>
          </a:effectRef>
          <a:fontRef idx="minor">
            <a:schemeClr val="lt1"/>
          </a:fontRef>
        </p:style>
        <p:txBody>
          <a:bodyPr wrap="square" rtlCol="0" anchor="ctr">
            <a:spAutoFit/>
          </a:bodyPr>
          <a:lstStyle/>
          <a:p>
            <a:pPr algn="ctr"/>
            <a:r>
              <a:rPr lang="fr-FR" sz="2400" dirty="0" smtClean="0">
                <a:latin typeface="Arial Rounded MT Bold"/>
                <a:cs typeface="Arial Rounded MT Bold"/>
              </a:rPr>
              <a:t>Des poursuites d’études supérieures variées</a:t>
            </a:r>
            <a:endParaRPr lang="fr-FR" sz="2400" dirty="0">
              <a:latin typeface="Arial Rounded MT Bold"/>
              <a:cs typeface="Arial Rounded MT Bold"/>
            </a:endParaRPr>
          </a:p>
        </p:txBody>
      </p:sp>
      <p:sp>
        <p:nvSpPr>
          <p:cNvPr id="18" name="Rectangle à coins arrondis 17"/>
          <p:cNvSpPr/>
          <p:nvPr/>
        </p:nvSpPr>
        <p:spPr>
          <a:xfrm>
            <a:off x="1824079" y="4660941"/>
            <a:ext cx="4337235" cy="567419"/>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fr-FR" sz="2400" dirty="0" smtClean="0"/>
              <a:t>BTS - DUT</a:t>
            </a:r>
            <a:endParaRPr lang="fr-FR" sz="2400" dirty="0"/>
          </a:p>
        </p:txBody>
      </p:sp>
      <p:sp>
        <p:nvSpPr>
          <p:cNvPr id="19" name="Rectangle à coins arrondis 18"/>
          <p:cNvSpPr/>
          <p:nvPr/>
        </p:nvSpPr>
        <p:spPr>
          <a:xfrm>
            <a:off x="6472080" y="4660942"/>
            <a:ext cx="1783536" cy="571208"/>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fr-FR" sz="2400" dirty="0" smtClean="0"/>
              <a:t>CPGE TSI</a:t>
            </a:r>
            <a:endParaRPr lang="fr-FR" sz="2400" dirty="0"/>
          </a:p>
        </p:txBody>
      </p:sp>
      <p:sp>
        <p:nvSpPr>
          <p:cNvPr id="21" name="Rectangle à coins arrondis 20"/>
          <p:cNvSpPr/>
          <p:nvPr/>
        </p:nvSpPr>
        <p:spPr>
          <a:xfrm>
            <a:off x="851234" y="6038958"/>
            <a:ext cx="7796214" cy="567419"/>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fr-FR" sz="2800" dirty="0" smtClean="0">
                <a:solidFill>
                  <a:schemeClr val="accent3">
                    <a:lumMod val="50000"/>
                  </a:schemeClr>
                </a:solidFill>
              </a:rPr>
              <a:t>Baccalauréat STI2D</a:t>
            </a:r>
            <a:endParaRPr lang="fr-FR" sz="2800" dirty="0">
              <a:solidFill>
                <a:schemeClr val="accent3">
                  <a:lumMod val="50000"/>
                </a:schemeClr>
              </a:solidFill>
            </a:endParaRPr>
          </a:p>
        </p:txBody>
      </p:sp>
      <p:sp>
        <p:nvSpPr>
          <p:cNvPr id="22" name="Rectangle à coins arrondis 21"/>
          <p:cNvSpPr/>
          <p:nvPr/>
        </p:nvSpPr>
        <p:spPr>
          <a:xfrm>
            <a:off x="2466670" y="3408306"/>
            <a:ext cx="2235386" cy="571208"/>
          </a:xfrm>
          <a:prstGeom prst="roundRect">
            <a:avLst/>
          </a:prstGeom>
        </p:spPr>
        <p:style>
          <a:lnRef idx="1">
            <a:schemeClr val="accent2"/>
          </a:lnRef>
          <a:fillRef idx="3">
            <a:schemeClr val="accent2"/>
          </a:fillRef>
          <a:effectRef idx="2">
            <a:schemeClr val="accent2"/>
          </a:effectRef>
          <a:fontRef idx="minor">
            <a:schemeClr val="lt1"/>
          </a:fontRef>
        </p:style>
        <p:txBody>
          <a:bodyPr rtlCol="0" anchor="b"/>
          <a:lstStyle/>
          <a:p>
            <a:pPr algn="ctr"/>
            <a:r>
              <a:rPr lang="fr-FR" sz="2400" dirty="0" smtClean="0"/>
              <a:t>Licence Pro</a:t>
            </a:r>
            <a:endParaRPr lang="fr-FR" sz="2400" dirty="0"/>
          </a:p>
        </p:txBody>
      </p:sp>
      <p:sp>
        <p:nvSpPr>
          <p:cNvPr id="23" name="Rectangle à coins arrondis 22"/>
          <p:cNvSpPr/>
          <p:nvPr/>
        </p:nvSpPr>
        <p:spPr>
          <a:xfrm>
            <a:off x="943619" y="2642027"/>
            <a:ext cx="1988404" cy="571208"/>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fr-FR" sz="2400" dirty="0" smtClean="0"/>
              <a:t>Licence</a:t>
            </a:r>
            <a:endParaRPr lang="fr-FR" sz="2400" dirty="0"/>
          </a:p>
        </p:txBody>
      </p:sp>
      <p:sp>
        <p:nvSpPr>
          <p:cNvPr id="24" name="Rectangle à coins arrondis 23"/>
          <p:cNvSpPr/>
          <p:nvPr/>
        </p:nvSpPr>
        <p:spPr>
          <a:xfrm>
            <a:off x="3567080" y="1362368"/>
            <a:ext cx="5078792" cy="571208"/>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fr-FR" sz="2400" dirty="0" smtClean="0"/>
              <a:t>Ecoles d’Ingénieurs</a:t>
            </a:r>
            <a:endParaRPr lang="fr-FR" sz="2400" dirty="0"/>
          </a:p>
        </p:txBody>
      </p:sp>
      <p:sp>
        <p:nvSpPr>
          <p:cNvPr id="25" name="Rectangle à coins arrondis 24"/>
          <p:cNvSpPr/>
          <p:nvPr/>
        </p:nvSpPr>
        <p:spPr>
          <a:xfrm>
            <a:off x="937651" y="1366159"/>
            <a:ext cx="1988404" cy="571208"/>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fr-FR" sz="2400" dirty="0" smtClean="0"/>
              <a:t>Master</a:t>
            </a:r>
            <a:endParaRPr lang="fr-FR" sz="2400" dirty="0"/>
          </a:p>
        </p:txBody>
      </p:sp>
      <p:sp>
        <p:nvSpPr>
          <p:cNvPr id="26" name="Rectangle à coins arrondis 25"/>
          <p:cNvSpPr/>
          <p:nvPr/>
        </p:nvSpPr>
        <p:spPr>
          <a:xfrm>
            <a:off x="3601647" y="2665256"/>
            <a:ext cx="1789502" cy="571208"/>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fr-FR" sz="2400" dirty="0" smtClean="0"/>
              <a:t>CPGE ATS</a:t>
            </a:r>
            <a:endParaRPr lang="fr-FR" sz="2400" dirty="0"/>
          </a:p>
        </p:txBody>
      </p:sp>
      <p:cxnSp>
        <p:nvCxnSpPr>
          <p:cNvPr id="28" name="Connecteur droit avec flèche 27"/>
          <p:cNvCxnSpPr/>
          <p:nvPr/>
        </p:nvCxnSpPr>
        <p:spPr>
          <a:xfrm rot="5400000" flipH="1" flipV="1">
            <a:off x="6951794" y="5613395"/>
            <a:ext cx="797089" cy="1588"/>
          </a:xfrm>
          <a:prstGeom prst="straightConnector1">
            <a:avLst/>
          </a:prstGeom>
          <a:ln w="66675" cap="flat" cmpd="sng" algn="ctr">
            <a:solidFill>
              <a:schemeClr val="accent3"/>
            </a:solidFill>
            <a:prstDash val="solid"/>
            <a:round/>
            <a:headEnd type="none" w="med" len="med"/>
            <a:tailEnd type="triangle" w="lg" len="lg"/>
          </a:ln>
        </p:spPr>
        <p:style>
          <a:lnRef idx="3">
            <a:schemeClr val="accent3"/>
          </a:lnRef>
          <a:fillRef idx="0">
            <a:schemeClr val="accent3"/>
          </a:fillRef>
          <a:effectRef idx="2">
            <a:schemeClr val="accent3"/>
          </a:effectRef>
          <a:fontRef idx="minor">
            <a:schemeClr val="tx1"/>
          </a:fontRef>
        </p:style>
      </p:cxnSp>
      <p:cxnSp>
        <p:nvCxnSpPr>
          <p:cNvPr id="30" name="Connecteur droit avec flèche 29"/>
          <p:cNvCxnSpPr/>
          <p:nvPr/>
        </p:nvCxnSpPr>
        <p:spPr>
          <a:xfrm rot="5400000" flipH="1" flipV="1">
            <a:off x="2091381" y="5630694"/>
            <a:ext cx="797089" cy="1588"/>
          </a:xfrm>
          <a:prstGeom prst="straightConnector1">
            <a:avLst/>
          </a:prstGeom>
          <a:ln w="66675" cap="flat" cmpd="sng" algn="ctr">
            <a:solidFill>
              <a:schemeClr val="accent3"/>
            </a:solidFill>
            <a:prstDash val="solid"/>
            <a:round/>
            <a:headEnd type="none" w="med" len="med"/>
            <a:tailEnd type="triangle" w="lg" len="lg"/>
          </a:ln>
        </p:spPr>
        <p:style>
          <a:lnRef idx="3">
            <a:schemeClr val="accent3"/>
          </a:lnRef>
          <a:fillRef idx="0">
            <a:schemeClr val="accent3"/>
          </a:fillRef>
          <a:effectRef idx="2">
            <a:schemeClr val="accent3"/>
          </a:effectRef>
          <a:fontRef idx="minor">
            <a:schemeClr val="tx1"/>
          </a:fontRef>
        </p:style>
      </p:cxnSp>
      <p:cxnSp>
        <p:nvCxnSpPr>
          <p:cNvPr id="35" name="Connecteur droit avec flèche 34"/>
          <p:cNvCxnSpPr>
            <a:stCxn id="23" idx="0"/>
            <a:endCxn id="25" idx="2"/>
          </p:cNvCxnSpPr>
          <p:nvPr/>
        </p:nvCxnSpPr>
        <p:spPr>
          <a:xfrm rot="16200000" flipV="1">
            <a:off x="1582507" y="2286713"/>
            <a:ext cx="704660" cy="5968"/>
          </a:xfrm>
          <a:prstGeom prst="straightConnector1">
            <a:avLst/>
          </a:prstGeom>
          <a:ln w="66675" cap="flat" cmpd="sng" algn="ctr">
            <a:solidFill>
              <a:schemeClr val="accent3"/>
            </a:solidFill>
            <a:prstDash val="solid"/>
            <a:round/>
            <a:headEnd type="none" w="med" len="med"/>
            <a:tailEnd type="triangle" w="lg" len="lg"/>
          </a:ln>
        </p:spPr>
        <p:style>
          <a:lnRef idx="3">
            <a:schemeClr val="accent3"/>
          </a:lnRef>
          <a:fillRef idx="0">
            <a:schemeClr val="accent3"/>
          </a:fillRef>
          <a:effectRef idx="2">
            <a:schemeClr val="accent3"/>
          </a:effectRef>
          <a:fontRef idx="minor">
            <a:schemeClr val="tx1"/>
          </a:fontRef>
        </p:style>
      </p:cxnSp>
      <p:cxnSp>
        <p:nvCxnSpPr>
          <p:cNvPr id="40" name="Connecteur droit avec flèche 39"/>
          <p:cNvCxnSpPr/>
          <p:nvPr/>
        </p:nvCxnSpPr>
        <p:spPr>
          <a:xfrm rot="5400000" flipH="1" flipV="1">
            <a:off x="4350046" y="3965985"/>
            <a:ext cx="1399903" cy="6761"/>
          </a:xfrm>
          <a:prstGeom prst="straightConnector1">
            <a:avLst/>
          </a:prstGeom>
          <a:ln w="66675" cap="flat" cmpd="sng" algn="ctr">
            <a:solidFill>
              <a:schemeClr val="accent3"/>
            </a:solidFill>
            <a:prstDash val="solid"/>
            <a:round/>
            <a:headEnd type="none" w="med" len="med"/>
            <a:tailEnd type="triangle" w="lg" len="lg"/>
          </a:ln>
        </p:spPr>
        <p:style>
          <a:lnRef idx="3">
            <a:schemeClr val="accent3"/>
          </a:lnRef>
          <a:fillRef idx="0">
            <a:schemeClr val="accent3"/>
          </a:fillRef>
          <a:effectRef idx="2">
            <a:schemeClr val="accent3"/>
          </a:effectRef>
          <a:fontRef idx="minor">
            <a:schemeClr val="tx1"/>
          </a:fontRef>
        </p:style>
      </p:cxnSp>
      <p:cxnSp>
        <p:nvCxnSpPr>
          <p:cNvPr id="42" name="Connecteur droit avec flèche 41"/>
          <p:cNvCxnSpPr/>
          <p:nvPr/>
        </p:nvCxnSpPr>
        <p:spPr>
          <a:xfrm rot="5400000" flipH="1" flipV="1">
            <a:off x="4100013" y="2301287"/>
            <a:ext cx="714687" cy="2986"/>
          </a:xfrm>
          <a:prstGeom prst="straightConnector1">
            <a:avLst/>
          </a:prstGeom>
          <a:ln w="66675" cap="flat" cmpd="sng" algn="ctr">
            <a:solidFill>
              <a:schemeClr val="accent3"/>
            </a:solidFill>
            <a:prstDash val="solid"/>
            <a:round/>
            <a:headEnd type="none" w="med" len="med"/>
            <a:tailEnd type="triangle" w="lg" len="lg"/>
          </a:ln>
        </p:spPr>
        <p:style>
          <a:lnRef idx="3">
            <a:schemeClr val="accent3"/>
          </a:lnRef>
          <a:fillRef idx="0">
            <a:schemeClr val="accent3"/>
          </a:fillRef>
          <a:effectRef idx="2">
            <a:schemeClr val="accent3"/>
          </a:effectRef>
          <a:fontRef idx="minor">
            <a:schemeClr val="tx1"/>
          </a:fontRef>
        </p:style>
      </p:cxnSp>
      <p:cxnSp>
        <p:nvCxnSpPr>
          <p:cNvPr id="44" name="Connecteur droit avec flèche 43"/>
          <p:cNvCxnSpPr/>
          <p:nvPr/>
        </p:nvCxnSpPr>
        <p:spPr>
          <a:xfrm rot="5400000" flipH="1" flipV="1">
            <a:off x="2667782" y="4337509"/>
            <a:ext cx="602816" cy="6762"/>
          </a:xfrm>
          <a:prstGeom prst="straightConnector1">
            <a:avLst/>
          </a:prstGeom>
          <a:ln w="66675" cap="flat" cmpd="sng" algn="ctr">
            <a:solidFill>
              <a:schemeClr val="accent3"/>
            </a:solidFill>
            <a:prstDash val="solid"/>
            <a:round/>
            <a:headEnd type="none" w="med" len="med"/>
            <a:tailEnd type="triangle" w="lg" len="lg"/>
          </a:ln>
        </p:spPr>
        <p:style>
          <a:lnRef idx="3">
            <a:schemeClr val="accent3"/>
          </a:lnRef>
          <a:fillRef idx="0">
            <a:schemeClr val="accent3"/>
          </a:fillRef>
          <a:effectRef idx="2">
            <a:schemeClr val="accent3"/>
          </a:effectRef>
          <a:fontRef idx="minor">
            <a:schemeClr val="tx1"/>
          </a:fontRef>
        </p:style>
      </p:cxnSp>
      <p:cxnSp>
        <p:nvCxnSpPr>
          <p:cNvPr id="46" name="Connecteur droit avec flèche 45"/>
          <p:cNvCxnSpPr/>
          <p:nvPr/>
        </p:nvCxnSpPr>
        <p:spPr>
          <a:xfrm rot="5400000" flipH="1" flipV="1">
            <a:off x="4377122" y="3307779"/>
            <a:ext cx="2673632" cy="2986"/>
          </a:xfrm>
          <a:prstGeom prst="straightConnector1">
            <a:avLst/>
          </a:prstGeom>
          <a:ln w="66675" cap="flat" cmpd="sng" algn="ctr">
            <a:solidFill>
              <a:schemeClr val="accent3"/>
            </a:solidFill>
            <a:prstDash val="solid"/>
            <a:round/>
            <a:headEnd type="none" w="med" len="med"/>
            <a:tailEnd type="triangle" w="lg" len="lg"/>
          </a:ln>
        </p:spPr>
        <p:style>
          <a:lnRef idx="3">
            <a:schemeClr val="accent3"/>
          </a:lnRef>
          <a:fillRef idx="0">
            <a:schemeClr val="accent3"/>
          </a:fillRef>
          <a:effectRef idx="2">
            <a:schemeClr val="accent3"/>
          </a:effectRef>
          <a:fontRef idx="minor">
            <a:schemeClr val="tx1"/>
          </a:fontRef>
        </p:style>
      </p:cxnSp>
      <p:cxnSp>
        <p:nvCxnSpPr>
          <p:cNvPr id="50" name="Connecteur droit avec flèche 49"/>
          <p:cNvCxnSpPr/>
          <p:nvPr/>
        </p:nvCxnSpPr>
        <p:spPr>
          <a:xfrm rot="16200000" flipV="1">
            <a:off x="6012037" y="3310756"/>
            <a:ext cx="2683353" cy="6754"/>
          </a:xfrm>
          <a:prstGeom prst="straightConnector1">
            <a:avLst/>
          </a:prstGeom>
          <a:ln w="66675" cap="flat" cmpd="sng" algn="ctr">
            <a:solidFill>
              <a:schemeClr val="accent3"/>
            </a:solidFill>
            <a:prstDash val="solid"/>
            <a:round/>
            <a:headEnd type="none" w="med" len="med"/>
            <a:tailEnd type="triangle" w="lg" len="lg"/>
          </a:ln>
        </p:spPr>
        <p:style>
          <a:lnRef idx="3">
            <a:schemeClr val="accent3"/>
          </a:lnRef>
          <a:fillRef idx="0">
            <a:schemeClr val="accent3"/>
          </a:fillRef>
          <a:effectRef idx="2">
            <a:schemeClr val="accent3"/>
          </a:effectRef>
          <a:fontRef idx="minor">
            <a:schemeClr val="tx1"/>
          </a:fontRef>
        </p:style>
      </p:cxnSp>
      <p:cxnSp>
        <p:nvCxnSpPr>
          <p:cNvPr id="52" name="Connecteur droit avec flèche 51"/>
          <p:cNvCxnSpPr/>
          <p:nvPr/>
        </p:nvCxnSpPr>
        <p:spPr>
          <a:xfrm rot="16200000" flipV="1">
            <a:off x="1493131" y="3924648"/>
            <a:ext cx="1378017" cy="13509"/>
          </a:xfrm>
          <a:prstGeom prst="straightConnector1">
            <a:avLst/>
          </a:prstGeom>
          <a:ln w="66675" cap="flat" cmpd="sng" algn="ctr">
            <a:solidFill>
              <a:schemeClr val="accent3"/>
            </a:solidFill>
            <a:prstDash val="solid"/>
            <a:round/>
            <a:headEnd type="none" w="med" len="med"/>
            <a:tailEnd type="triangle" w="lg" len="lg"/>
          </a:ln>
        </p:spPr>
        <p:style>
          <a:lnRef idx="3">
            <a:schemeClr val="accent3"/>
          </a:lnRef>
          <a:fillRef idx="0">
            <a:schemeClr val="accent3"/>
          </a:fillRef>
          <a:effectRef idx="2">
            <a:schemeClr val="accent3"/>
          </a:effectRef>
          <a:fontRef idx="minor">
            <a:schemeClr val="tx1"/>
          </a:fontRef>
        </p:style>
      </p:cxnSp>
      <p:cxnSp>
        <p:nvCxnSpPr>
          <p:cNvPr id="29" name="Connecteur droit avec flèche 28"/>
          <p:cNvCxnSpPr/>
          <p:nvPr/>
        </p:nvCxnSpPr>
        <p:spPr>
          <a:xfrm rot="16200000" flipV="1">
            <a:off x="6326058" y="3974210"/>
            <a:ext cx="4120810" cy="17179"/>
          </a:xfrm>
          <a:prstGeom prst="straightConnector1">
            <a:avLst/>
          </a:prstGeom>
          <a:ln w="66675" cap="flat" cmpd="sng" algn="ctr">
            <a:solidFill>
              <a:schemeClr val="accent3"/>
            </a:solidFill>
            <a:prstDash val="solid"/>
            <a:round/>
            <a:headEnd type="none" w="med" len="med"/>
            <a:tailEnd type="triangle" w="lg" len="lg"/>
          </a:ln>
        </p:spPr>
        <p:style>
          <a:lnRef idx="3">
            <a:schemeClr val="accent3"/>
          </a:lnRef>
          <a:fillRef idx="0">
            <a:schemeClr val="accent3"/>
          </a:fillRef>
          <a:effectRef idx="2">
            <a:schemeClr val="accent3"/>
          </a:effectRef>
          <a:fontRef idx="minor">
            <a:schemeClr val="tx1"/>
          </a:fontRef>
        </p:style>
      </p:cxn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5965923" y="377307"/>
            <a:ext cx="2784814" cy="6125400"/>
          </a:xfrm>
          <a:prstGeom prst="rect">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5" name="Rectangle 14"/>
          <p:cNvSpPr/>
          <p:nvPr/>
        </p:nvSpPr>
        <p:spPr>
          <a:xfrm>
            <a:off x="496333" y="384179"/>
            <a:ext cx="2784814" cy="6125400"/>
          </a:xfrm>
          <a:prstGeom prst="rect">
            <a:avLst/>
          </a:prstGeom>
          <a:solidFill>
            <a:srgbClr val="0099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3" name="ZoneTexte 2"/>
          <p:cNvSpPr txBox="1"/>
          <p:nvPr/>
        </p:nvSpPr>
        <p:spPr>
          <a:xfrm>
            <a:off x="3624530" y="3201612"/>
            <a:ext cx="1776608" cy="461665"/>
          </a:xfrm>
          <a:prstGeom prst="rect">
            <a:avLst/>
          </a:prstGeom>
          <a:noFill/>
        </p:spPr>
        <p:txBody>
          <a:bodyPr wrap="square" rtlCol="0">
            <a:spAutoFit/>
          </a:bodyPr>
          <a:lstStyle/>
          <a:p>
            <a:pPr algn="ctr"/>
            <a:r>
              <a:rPr lang="fr-FR" sz="2400" dirty="0" err="1" smtClean="0"/>
              <a:t>Thank</a:t>
            </a:r>
            <a:r>
              <a:rPr lang="fr-FR" sz="2400" dirty="0" smtClean="0"/>
              <a:t> </a:t>
            </a:r>
            <a:r>
              <a:rPr lang="fr-FR" sz="2400" dirty="0" err="1" smtClean="0"/>
              <a:t>you</a:t>
            </a:r>
            <a:endParaRPr lang="fr-FR" sz="2400" dirty="0"/>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Connecteur droit 5"/>
          <p:cNvCxnSpPr/>
          <p:nvPr/>
        </p:nvCxnSpPr>
        <p:spPr>
          <a:xfrm rot="16200000" flipH="1">
            <a:off x="-2793957" y="3374952"/>
            <a:ext cx="6857999" cy="108093"/>
          </a:xfrm>
          <a:prstGeom prst="line">
            <a:avLst/>
          </a:prstGeom>
          <a:ln>
            <a:gradFill flip="none" rotWithShape="1">
              <a:gsLst>
                <a:gs pos="0">
                  <a:schemeClr val="bg1">
                    <a:lumMod val="75000"/>
                  </a:schemeClr>
                </a:gs>
                <a:gs pos="100000">
                  <a:prstClr val="white"/>
                </a:gs>
              </a:gsLst>
              <a:lin ang="0" scaled="1"/>
              <a:tileRect/>
            </a:gradFill>
          </a:ln>
          <a:effectLst/>
        </p:spPr>
        <p:style>
          <a:lnRef idx="2">
            <a:schemeClr val="accent1"/>
          </a:lnRef>
          <a:fillRef idx="0">
            <a:schemeClr val="accent1"/>
          </a:fillRef>
          <a:effectRef idx="1">
            <a:schemeClr val="accent1"/>
          </a:effectRef>
          <a:fontRef idx="minor">
            <a:schemeClr val="tx1"/>
          </a:fontRef>
        </p:style>
      </p:cxnSp>
      <p:cxnSp>
        <p:nvCxnSpPr>
          <p:cNvPr id="7" name="Connecteur droit 6"/>
          <p:cNvCxnSpPr/>
          <p:nvPr/>
        </p:nvCxnSpPr>
        <p:spPr>
          <a:xfrm>
            <a:off x="0" y="1098097"/>
            <a:ext cx="9144000" cy="1588"/>
          </a:xfrm>
          <a:prstGeom prst="line">
            <a:avLst/>
          </a:prstGeom>
          <a:ln>
            <a:gradFill>
              <a:gsLst>
                <a:gs pos="0">
                  <a:schemeClr val="bg1">
                    <a:lumMod val="75000"/>
                  </a:schemeClr>
                </a:gs>
                <a:gs pos="100000">
                  <a:prstClr val="white"/>
                </a:gs>
              </a:gsLst>
            </a:gradFill>
          </a:ln>
          <a:effectLst/>
        </p:spPr>
        <p:style>
          <a:lnRef idx="2">
            <a:schemeClr val="accent1"/>
          </a:lnRef>
          <a:fillRef idx="0">
            <a:schemeClr val="accent1"/>
          </a:fillRef>
          <a:effectRef idx="1">
            <a:schemeClr val="accent1"/>
          </a:effectRef>
          <a:fontRef idx="minor">
            <a:schemeClr val="tx1"/>
          </a:fontRef>
        </p:style>
      </p:cxnSp>
      <p:sp>
        <p:nvSpPr>
          <p:cNvPr id="11" name="ZoneTexte 10"/>
          <p:cNvSpPr txBox="1"/>
          <p:nvPr/>
        </p:nvSpPr>
        <p:spPr>
          <a:xfrm rot="16200000">
            <a:off x="-2073692" y="3630426"/>
            <a:ext cx="4717156" cy="461665"/>
          </a:xfrm>
          <a:prstGeom prst="rect">
            <a:avLst/>
          </a:prstGeom>
          <a:noFill/>
        </p:spPr>
        <p:txBody>
          <a:bodyPr wrap="none" rtlCol="0">
            <a:spAutoFit/>
          </a:bodyPr>
          <a:lstStyle/>
          <a:p>
            <a:r>
              <a:rPr lang="fr-FR" sz="2400" b="1" dirty="0" smtClean="0"/>
              <a:t>Les nouvelles séries technologiques</a:t>
            </a:r>
            <a:endParaRPr lang="fr-FR" sz="2400" dirty="0"/>
          </a:p>
        </p:txBody>
      </p:sp>
      <p:sp>
        <p:nvSpPr>
          <p:cNvPr id="37" name="Rectangle à coins arrondis 36"/>
          <p:cNvSpPr/>
          <p:nvPr/>
        </p:nvSpPr>
        <p:spPr>
          <a:xfrm>
            <a:off x="756652" y="216160"/>
            <a:ext cx="8201563" cy="689008"/>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38" name="ZoneTexte 37"/>
          <p:cNvSpPr txBox="1"/>
          <p:nvPr/>
        </p:nvSpPr>
        <p:spPr>
          <a:xfrm>
            <a:off x="1429194" y="337749"/>
            <a:ext cx="6948021" cy="461665"/>
          </a:xfrm>
          <a:prstGeom prst="rect">
            <a:avLst/>
          </a:prstGeom>
          <a:noFill/>
          <a:ln>
            <a:noFill/>
          </a:ln>
          <a:effectLst/>
        </p:spPr>
        <p:style>
          <a:lnRef idx="1">
            <a:schemeClr val="accent3"/>
          </a:lnRef>
          <a:fillRef idx="3">
            <a:schemeClr val="accent3"/>
          </a:fillRef>
          <a:effectRef idx="2">
            <a:schemeClr val="accent3"/>
          </a:effectRef>
          <a:fontRef idx="minor">
            <a:schemeClr val="lt1"/>
          </a:fontRef>
        </p:style>
        <p:txBody>
          <a:bodyPr wrap="square" rtlCol="0">
            <a:spAutoFit/>
          </a:bodyPr>
          <a:lstStyle/>
          <a:p>
            <a:pPr algn="ctr"/>
            <a:r>
              <a:rPr lang="fr-FR" sz="2400" dirty="0" smtClean="0">
                <a:latin typeface="Arial Rounded MT Bold"/>
                <a:cs typeface="Arial Rounded MT Bold"/>
              </a:rPr>
              <a:t>Des objectifs clairement affichés</a:t>
            </a:r>
            <a:endParaRPr lang="fr-FR" sz="2400" dirty="0">
              <a:latin typeface="Arial Rounded MT Bold"/>
              <a:cs typeface="Arial Rounded MT Bold"/>
            </a:endParaRPr>
          </a:p>
        </p:txBody>
      </p:sp>
      <p:sp>
        <p:nvSpPr>
          <p:cNvPr id="27" name="Arrondir un rectangle avec un coin diagonal 26"/>
          <p:cNvSpPr/>
          <p:nvPr/>
        </p:nvSpPr>
        <p:spPr>
          <a:xfrm>
            <a:off x="2031286" y="2941273"/>
            <a:ext cx="2770554" cy="1623009"/>
          </a:xfrm>
          <a:prstGeom prst="round2DiagRect">
            <a:avLst/>
          </a:prstGeom>
          <a:ln/>
        </p:spPr>
        <p:style>
          <a:lnRef idx="3">
            <a:schemeClr val="lt1"/>
          </a:lnRef>
          <a:fillRef idx="1">
            <a:schemeClr val="accent1"/>
          </a:fillRef>
          <a:effectRef idx="1">
            <a:schemeClr val="accent1"/>
          </a:effectRef>
          <a:fontRef idx="minor">
            <a:schemeClr val="lt1"/>
          </a:fontRef>
        </p:style>
        <p:txBody>
          <a:bodyPr tIns="0" rtlCol="0" anchor="ctr" anchorCtr="0"/>
          <a:lstStyle/>
          <a:p>
            <a:r>
              <a:rPr lang="fr-FR" sz="1600" i="1" dirty="0" smtClean="0">
                <a:solidFill>
                  <a:srgbClr val="FFFFFF"/>
                </a:solidFill>
              </a:rPr>
              <a:t>Constituer un véritable socle de connaissances et de compétences ouvrant sur des poursuites d’études supérieures </a:t>
            </a:r>
            <a:endParaRPr lang="fr-FR" sz="1600" i="1" dirty="0">
              <a:solidFill>
                <a:srgbClr val="FFFFFF"/>
              </a:solidFill>
            </a:endParaRPr>
          </a:p>
        </p:txBody>
      </p:sp>
      <p:grpSp>
        <p:nvGrpSpPr>
          <p:cNvPr id="30" name="Groupe 40"/>
          <p:cNvGrpSpPr/>
          <p:nvPr/>
        </p:nvGrpSpPr>
        <p:grpSpPr>
          <a:xfrm>
            <a:off x="4987035" y="1240680"/>
            <a:ext cx="4024011" cy="5406389"/>
            <a:chOff x="4302431" y="777240"/>
            <a:chExt cx="4841569" cy="6783413"/>
          </a:xfrm>
        </p:grpSpPr>
        <p:sp>
          <p:nvSpPr>
            <p:cNvPr id="31" name="Arrondir un rectangle avec un coin diagonal 30"/>
            <p:cNvSpPr/>
            <p:nvPr/>
          </p:nvSpPr>
          <p:spPr>
            <a:xfrm>
              <a:off x="4302431" y="5211845"/>
              <a:ext cx="4683841" cy="2348808"/>
            </a:xfrm>
            <a:prstGeom prst="round2DiagRect">
              <a:avLst/>
            </a:prstGeom>
            <a:solidFill>
              <a:schemeClr val="accent1">
                <a:lumMod val="60000"/>
                <a:lumOff val="40000"/>
              </a:schemeClr>
            </a:solidFill>
            <a:ln>
              <a:noFill/>
            </a:ln>
            <a:effectLst/>
            <a:scene3d>
              <a:camera prst="perspectiveRelaxed"/>
              <a:lightRig rig="threePt" dir="t"/>
            </a:scene3d>
            <a:sp3d z="-95250">
              <a:bevelT w="19050" h="50800"/>
            </a:sp3d>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fr-FR" sz="4800" dirty="0">
                <a:solidFill>
                  <a:schemeClr val="bg1">
                    <a:lumMod val="50000"/>
                  </a:schemeClr>
                </a:solidFill>
              </a:endParaRPr>
            </a:p>
          </p:txBody>
        </p:sp>
        <p:grpSp>
          <p:nvGrpSpPr>
            <p:cNvPr id="33" name="Groupe 15"/>
            <p:cNvGrpSpPr/>
            <p:nvPr/>
          </p:nvGrpSpPr>
          <p:grpSpPr>
            <a:xfrm>
              <a:off x="4445672" y="777240"/>
              <a:ext cx="4698328" cy="5138951"/>
              <a:chOff x="4445672" y="777240"/>
              <a:chExt cx="4698328" cy="5138951"/>
            </a:xfrm>
          </p:grpSpPr>
          <p:sp>
            <p:nvSpPr>
              <p:cNvPr id="35" name="Flèche vers le haut 34"/>
              <p:cNvSpPr/>
              <p:nvPr/>
            </p:nvSpPr>
            <p:spPr>
              <a:xfrm>
                <a:off x="4570621" y="1038981"/>
                <a:ext cx="2295739" cy="4582565"/>
              </a:xfrm>
              <a:prstGeom prst="upArrow">
                <a:avLst/>
              </a:prstGeom>
              <a:solidFill>
                <a:schemeClr val="bg1">
                  <a:lumMod val="75000"/>
                  <a:alpha val="67000"/>
                </a:schemeClr>
              </a:solidFill>
              <a:ln>
                <a:noFill/>
              </a:ln>
              <a:effectLst>
                <a:softEdge rad="63500"/>
              </a:effectLst>
              <a:scene3d>
                <a:camera prst="isometricOffAxis1Left"/>
                <a:lightRig rig="threePt" dir="t"/>
              </a:scene3d>
              <a:sp3d prstMaterial="dkEdge">
                <a:bevelT/>
                <a:bevelB/>
                <a:contourClr>
                  <a:schemeClr val="bg1">
                    <a:lumMod val="95000"/>
                  </a:schemeClr>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47" name="Organigramme : Disque magnétique 10"/>
              <p:cNvSpPr/>
              <p:nvPr/>
            </p:nvSpPr>
            <p:spPr>
              <a:xfrm>
                <a:off x="4834111" y="1331957"/>
                <a:ext cx="1951863" cy="4494698"/>
              </a:xfrm>
              <a:prstGeom prst="flowChartMagneticDisk">
                <a:avLst/>
              </a:prstGeom>
              <a:solidFill>
                <a:schemeClr val="bg1">
                  <a:lumMod val="95000"/>
                  <a:alpha val="50000"/>
                </a:schemeClr>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58" name="Ellipse 7"/>
              <p:cNvSpPr/>
              <p:nvPr/>
            </p:nvSpPr>
            <p:spPr>
              <a:xfrm>
                <a:off x="4983894" y="3187324"/>
                <a:ext cx="1662733" cy="1663440"/>
              </a:xfrm>
              <a:prstGeom prst="ellipse">
                <a:avLst/>
              </a:prstGeom>
              <a:solidFill>
                <a:schemeClr val="accent1"/>
              </a:solidFill>
              <a:ln w="34925">
                <a:solidFill>
                  <a:srgbClr val="FFFFFF"/>
                </a:solidFill>
              </a:ln>
              <a:effectLst>
                <a:outerShdw blurRad="317500" dir="2700000" algn="ctr">
                  <a:srgbClr val="000000">
                    <a:alpha val="43000"/>
                  </a:srgbClr>
                </a:outerShdw>
              </a:effectLst>
              <a:scene3d>
                <a:camera prst="perspectiveFront" fov="1500000">
                  <a:rot lat="19086000" lon="19067999" rev="3180000"/>
                </a:camera>
                <a:lightRig rig="balanced" dir="t">
                  <a:rot lat="0" lon="0" rev="20400000"/>
                </a:lightRig>
              </a:scene3d>
              <a:sp3d extrusionH="2540000" prstMaterial="clear">
                <a:bevelT w="260350" h="50800" prst="softRound"/>
                <a:bevelB prst="softRound"/>
                <a:extrusionClr>
                  <a:schemeClr val="accent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t>Bac STI2D</a:t>
                </a:r>
                <a:endParaRPr lang="fr-FR" sz="2400" dirty="0"/>
              </a:p>
            </p:txBody>
          </p:sp>
          <p:sp>
            <p:nvSpPr>
              <p:cNvPr id="59" name="Flèche vers le haut 58"/>
              <p:cNvSpPr/>
              <p:nvPr/>
            </p:nvSpPr>
            <p:spPr>
              <a:xfrm>
                <a:off x="6816578" y="1038980"/>
                <a:ext cx="2295739" cy="4514095"/>
              </a:xfrm>
              <a:prstGeom prst="upArrow">
                <a:avLst/>
              </a:prstGeom>
              <a:solidFill>
                <a:schemeClr val="bg1">
                  <a:lumMod val="65000"/>
                  <a:alpha val="67000"/>
                </a:schemeClr>
              </a:solidFill>
              <a:ln>
                <a:noFill/>
              </a:ln>
              <a:effectLst>
                <a:softEdge rad="63500"/>
              </a:effectLst>
              <a:scene3d>
                <a:camera prst="isometricOffAxis1Left"/>
                <a:lightRig rig="threePt" dir="t"/>
              </a:scene3d>
              <a:sp3d prstMaterial="dkEdge">
                <a:bevelT/>
                <a:bevelB/>
                <a:contourClr>
                  <a:schemeClr val="bg1">
                    <a:lumMod val="95000"/>
                  </a:schemeClr>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0" name="Organigramme : Disque magnétique 17"/>
              <p:cNvSpPr/>
              <p:nvPr/>
            </p:nvSpPr>
            <p:spPr>
              <a:xfrm>
                <a:off x="7192137" y="1421492"/>
                <a:ext cx="1951863" cy="4494699"/>
              </a:xfrm>
              <a:prstGeom prst="flowChartMagneticDisk">
                <a:avLst/>
              </a:prstGeom>
              <a:solidFill>
                <a:schemeClr val="bg1">
                  <a:lumMod val="95000"/>
                  <a:alpha val="50000"/>
                </a:schemeClr>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1" name="Ellipse 60"/>
              <p:cNvSpPr/>
              <p:nvPr/>
            </p:nvSpPr>
            <p:spPr>
              <a:xfrm>
                <a:off x="7213557" y="3119320"/>
                <a:ext cx="1662733" cy="1662732"/>
              </a:xfrm>
              <a:prstGeom prst="ellipse">
                <a:avLst/>
              </a:prstGeom>
              <a:solidFill>
                <a:srgbClr val="FF0000"/>
              </a:solidFill>
              <a:ln w="34925">
                <a:solidFill>
                  <a:srgbClr val="FFFFFF"/>
                </a:solidFill>
              </a:ln>
              <a:effectLst>
                <a:outerShdw blurRad="317500" dir="2700000" algn="ctr">
                  <a:srgbClr val="000000">
                    <a:alpha val="43000"/>
                  </a:srgbClr>
                </a:outerShdw>
              </a:effectLst>
              <a:scene3d>
                <a:camera prst="perspectiveFront" fov="1200000">
                  <a:rot lat="19086000" lon="19067999" rev="3180000"/>
                </a:camera>
                <a:lightRig rig="balanced" dir="t">
                  <a:rot lat="0" lon="0" rev="20400000"/>
                </a:lightRig>
              </a:scene3d>
              <a:sp3d extrusionH="2540000" prstMaterial="clear">
                <a:bevelT w="260350" h="50800" prst="softRound"/>
                <a:bevelB prst="softRound"/>
                <a:extrusionClr>
                  <a:srgbClr val="C00000"/>
                </a:extrusionClr>
              </a:sp3d>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fr-FR" sz="2400" dirty="0" smtClean="0"/>
                  <a:t>Bac S</a:t>
                </a:r>
              </a:p>
            </p:txBody>
          </p:sp>
          <p:sp>
            <p:nvSpPr>
              <p:cNvPr id="62" name="Ellipse 61"/>
              <p:cNvSpPr/>
              <p:nvPr/>
            </p:nvSpPr>
            <p:spPr>
              <a:xfrm>
                <a:off x="4445672" y="777240"/>
                <a:ext cx="4698327" cy="2552045"/>
              </a:xfrm>
              <a:prstGeom prst="ellipse">
                <a:avLst/>
              </a:prstGeom>
              <a:solidFill>
                <a:srgbClr val="00B050">
                  <a:alpha val="75000"/>
                </a:srgbClr>
              </a:solidFill>
              <a:ln w="34925">
                <a:solidFill>
                  <a:srgbClr val="FFFFFF"/>
                </a:solidFill>
              </a:ln>
              <a:effectLst>
                <a:outerShdw blurRad="317500" dir="2700000" algn="ctr">
                  <a:srgbClr val="000000">
                    <a:alpha val="43000"/>
                  </a:srgbClr>
                </a:outerShdw>
              </a:effectLst>
              <a:scene3d>
                <a:camera prst="isometricOffAxis2Top">
                  <a:rot lat="18000000" lon="19996820" rev="1531129"/>
                </a:camera>
                <a:lightRig rig="threePt" dir="t">
                  <a:rot lat="0" lon="0" rev="0"/>
                </a:lightRig>
              </a:scene3d>
              <a:sp3d extrusionH="38100" prstMaterial="clear">
                <a:bevelT w="260350" h="50800" prst="softRound"/>
                <a:bevelB prst="softRound"/>
              </a:sp3d>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fr-FR" sz="3200" dirty="0" smtClean="0"/>
                  <a:t>Enseignement Supérieur</a:t>
                </a:r>
                <a:endParaRPr lang="fr-FR" sz="3200" dirty="0"/>
              </a:p>
            </p:txBody>
          </p:sp>
        </p:grpSp>
        <p:graphicFrame>
          <p:nvGraphicFramePr>
            <p:cNvPr id="34" name="Diagramme 33"/>
            <p:cNvGraphicFramePr/>
            <p:nvPr>
              <p:extLst>
                <p:ext uri="{D42A27DB-BD31-4B8C-83A1-F6EECF244321}">
                  <p14:modId xmlns:p14="http://schemas.microsoft.com/office/powerpoint/2010/main" val="78435104"/>
                </p:ext>
              </p:extLst>
            </p:nvPr>
          </p:nvGraphicFramePr>
          <p:xfrm>
            <a:off x="4793625" y="4602801"/>
            <a:ext cx="2059722" cy="13731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sp>
        <p:nvSpPr>
          <p:cNvPr id="67" name="Arrondir un rectangle avec un coin diagonal 66"/>
          <p:cNvSpPr/>
          <p:nvPr/>
        </p:nvSpPr>
        <p:spPr>
          <a:xfrm>
            <a:off x="751181" y="4700974"/>
            <a:ext cx="2446019" cy="1662563"/>
          </a:xfrm>
          <a:prstGeom prst="round2DiagRect">
            <a:avLst/>
          </a:prstGeom>
          <a:ln/>
        </p:spPr>
        <p:style>
          <a:lnRef idx="3">
            <a:schemeClr val="lt1"/>
          </a:lnRef>
          <a:fillRef idx="1">
            <a:schemeClr val="accent1"/>
          </a:fillRef>
          <a:effectRef idx="1">
            <a:schemeClr val="accent1"/>
          </a:effectRef>
          <a:fontRef idx="minor">
            <a:schemeClr val="lt1"/>
          </a:fontRef>
        </p:style>
        <p:txBody>
          <a:bodyPr tIns="0" rtlCol="0" anchor="ctr" anchorCtr="0"/>
          <a:lstStyle/>
          <a:p>
            <a:pPr>
              <a:spcBef>
                <a:spcPct val="50000"/>
              </a:spcBef>
            </a:pPr>
            <a:r>
              <a:rPr lang="fr-FR" sz="1600" i="1" dirty="0" smtClean="0">
                <a:solidFill>
                  <a:srgbClr val="FFFFFF"/>
                </a:solidFill>
              </a:rPr>
              <a:t>Promouvoir et valoriser, aux côtés du Bac S, les formations et les carrières des domaines scientifiques et techniques</a:t>
            </a:r>
            <a:endParaRPr lang="fr-FR" sz="1600" i="1" dirty="0">
              <a:solidFill>
                <a:srgbClr val="FFFFFF"/>
              </a:solidFill>
            </a:endParaRPr>
          </a:p>
        </p:txBody>
      </p:sp>
      <p:graphicFrame>
        <p:nvGraphicFramePr>
          <p:cNvPr id="68" name="Diagramme 67"/>
          <p:cNvGraphicFramePr/>
          <p:nvPr>
            <p:extLst>
              <p:ext uri="{D42A27DB-BD31-4B8C-83A1-F6EECF244321}">
                <p14:modId xmlns:p14="http://schemas.microsoft.com/office/powerpoint/2010/main" val="2069085707"/>
              </p:ext>
            </p:extLst>
          </p:nvPr>
        </p:nvGraphicFramePr>
        <p:xfrm>
          <a:off x="7528525" y="4441080"/>
          <a:ext cx="1128191" cy="94869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28" name="Arrondir un rectangle avec un coin diagonal 27"/>
          <p:cNvSpPr/>
          <p:nvPr/>
        </p:nvSpPr>
        <p:spPr>
          <a:xfrm>
            <a:off x="754008" y="1230371"/>
            <a:ext cx="4021376" cy="1566121"/>
          </a:xfrm>
          <a:prstGeom prst="round2DiagRect">
            <a:avLst/>
          </a:prstGeom>
          <a:ln/>
        </p:spPr>
        <p:style>
          <a:lnRef idx="3">
            <a:schemeClr val="lt1"/>
          </a:lnRef>
          <a:fillRef idx="1">
            <a:schemeClr val="accent1"/>
          </a:fillRef>
          <a:effectRef idx="1">
            <a:schemeClr val="accent1"/>
          </a:effectRef>
          <a:fontRef idx="minor">
            <a:schemeClr val="lt1"/>
          </a:fontRef>
        </p:style>
        <p:txBody>
          <a:bodyPr tIns="0" rtlCol="0" anchor="ctr"/>
          <a:lstStyle/>
          <a:p>
            <a:pPr algn="ctr">
              <a:defRPr/>
            </a:pPr>
            <a:r>
              <a:rPr lang="fr-FR" i="1" dirty="0" smtClean="0">
                <a:solidFill>
                  <a:srgbClr val="FFFFFF"/>
                </a:solidFill>
              </a:rPr>
              <a:t>Une voie technologique redynamisée pour contribuer à l’objectif de 50% d’une classe d’âge atteignant un diplôme de l’enseignement supérieur</a:t>
            </a:r>
            <a:endParaRPr lang="fr-FR" i="1" dirty="0">
              <a:solidFill>
                <a:srgbClr val="FFFFFF"/>
              </a:solidFill>
            </a:endParaRPr>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Connecteur droit 5"/>
          <p:cNvCxnSpPr/>
          <p:nvPr/>
        </p:nvCxnSpPr>
        <p:spPr>
          <a:xfrm rot="16200000" flipH="1">
            <a:off x="-2793957" y="3374952"/>
            <a:ext cx="6857999" cy="108093"/>
          </a:xfrm>
          <a:prstGeom prst="line">
            <a:avLst/>
          </a:prstGeom>
          <a:ln>
            <a:gradFill flip="none" rotWithShape="1">
              <a:gsLst>
                <a:gs pos="0">
                  <a:schemeClr val="bg1">
                    <a:lumMod val="75000"/>
                  </a:schemeClr>
                </a:gs>
                <a:gs pos="100000">
                  <a:prstClr val="white"/>
                </a:gs>
              </a:gsLst>
              <a:lin ang="0" scaled="1"/>
              <a:tileRect/>
            </a:gradFill>
          </a:ln>
          <a:effectLst/>
        </p:spPr>
        <p:style>
          <a:lnRef idx="2">
            <a:schemeClr val="accent1"/>
          </a:lnRef>
          <a:fillRef idx="0">
            <a:schemeClr val="accent1"/>
          </a:fillRef>
          <a:effectRef idx="1">
            <a:schemeClr val="accent1"/>
          </a:effectRef>
          <a:fontRef idx="minor">
            <a:schemeClr val="tx1"/>
          </a:fontRef>
        </p:style>
      </p:cxnSp>
      <p:cxnSp>
        <p:nvCxnSpPr>
          <p:cNvPr id="7" name="Connecteur droit 6"/>
          <p:cNvCxnSpPr/>
          <p:nvPr/>
        </p:nvCxnSpPr>
        <p:spPr>
          <a:xfrm>
            <a:off x="0" y="1098097"/>
            <a:ext cx="9144000" cy="1588"/>
          </a:xfrm>
          <a:prstGeom prst="line">
            <a:avLst/>
          </a:prstGeom>
          <a:ln>
            <a:gradFill>
              <a:gsLst>
                <a:gs pos="0">
                  <a:schemeClr val="bg1">
                    <a:lumMod val="75000"/>
                  </a:schemeClr>
                </a:gs>
                <a:gs pos="100000">
                  <a:prstClr val="white"/>
                </a:gs>
              </a:gsLst>
            </a:gradFill>
          </a:ln>
          <a:effectLst/>
        </p:spPr>
        <p:style>
          <a:lnRef idx="2">
            <a:schemeClr val="accent1"/>
          </a:lnRef>
          <a:fillRef idx="0">
            <a:schemeClr val="accent1"/>
          </a:fillRef>
          <a:effectRef idx="1">
            <a:schemeClr val="accent1"/>
          </a:effectRef>
          <a:fontRef idx="minor">
            <a:schemeClr val="tx1"/>
          </a:fontRef>
        </p:style>
      </p:cxnSp>
      <p:sp>
        <p:nvSpPr>
          <p:cNvPr id="11" name="ZoneTexte 10"/>
          <p:cNvSpPr txBox="1"/>
          <p:nvPr/>
        </p:nvSpPr>
        <p:spPr>
          <a:xfrm rot="16200000">
            <a:off x="-2073692" y="3630426"/>
            <a:ext cx="4717156" cy="461665"/>
          </a:xfrm>
          <a:prstGeom prst="rect">
            <a:avLst/>
          </a:prstGeom>
          <a:noFill/>
        </p:spPr>
        <p:txBody>
          <a:bodyPr wrap="none" rtlCol="0">
            <a:spAutoFit/>
          </a:bodyPr>
          <a:lstStyle/>
          <a:p>
            <a:r>
              <a:rPr lang="fr-FR" sz="2400" b="1" dirty="0" smtClean="0"/>
              <a:t>Les nouvelles séries technologiques</a:t>
            </a:r>
            <a:endParaRPr lang="fr-FR" sz="2400" dirty="0"/>
          </a:p>
        </p:txBody>
      </p:sp>
      <p:sp>
        <p:nvSpPr>
          <p:cNvPr id="37" name="Rectangle à coins arrondis 36"/>
          <p:cNvSpPr/>
          <p:nvPr/>
        </p:nvSpPr>
        <p:spPr>
          <a:xfrm>
            <a:off x="756652" y="216160"/>
            <a:ext cx="8201563" cy="689008"/>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38" name="ZoneTexte 37"/>
          <p:cNvSpPr txBox="1"/>
          <p:nvPr/>
        </p:nvSpPr>
        <p:spPr>
          <a:xfrm>
            <a:off x="1830749" y="337749"/>
            <a:ext cx="5964518" cy="461665"/>
          </a:xfrm>
          <a:prstGeom prst="rect">
            <a:avLst/>
          </a:prstGeom>
          <a:noFill/>
          <a:ln>
            <a:noFill/>
          </a:ln>
          <a:effectLst/>
        </p:spPr>
        <p:style>
          <a:lnRef idx="1">
            <a:schemeClr val="accent3"/>
          </a:lnRef>
          <a:fillRef idx="3">
            <a:schemeClr val="accent3"/>
          </a:fillRef>
          <a:effectRef idx="2">
            <a:schemeClr val="accent3"/>
          </a:effectRef>
          <a:fontRef idx="minor">
            <a:schemeClr val="lt1"/>
          </a:fontRef>
        </p:style>
        <p:txBody>
          <a:bodyPr wrap="square" rtlCol="0">
            <a:spAutoFit/>
          </a:bodyPr>
          <a:lstStyle/>
          <a:p>
            <a:pPr algn="ctr"/>
            <a:r>
              <a:rPr lang="fr-FR" sz="2400" dirty="0" smtClean="0">
                <a:latin typeface="Arial Rounded MT Bold"/>
                <a:cs typeface="Arial Rounded MT Bold"/>
              </a:rPr>
              <a:t>Les axes des la rénovation</a:t>
            </a:r>
            <a:endParaRPr lang="fr-FR" sz="2400" dirty="0">
              <a:latin typeface="Arial Rounded MT Bold"/>
              <a:cs typeface="Arial Rounded MT Bold"/>
            </a:endParaRPr>
          </a:p>
        </p:txBody>
      </p:sp>
      <p:grpSp>
        <p:nvGrpSpPr>
          <p:cNvPr id="26" name="Groupe 28"/>
          <p:cNvGrpSpPr/>
          <p:nvPr/>
        </p:nvGrpSpPr>
        <p:grpSpPr>
          <a:xfrm>
            <a:off x="1005840" y="868680"/>
            <a:ext cx="7600950" cy="5989320"/>
            <a:chOff x="1005840" y="868680"/>
            <a:chExt cx="7600950" cy="5989320"/>
          </a:xfrm>
        </p:grpSpPr>
        <p:graphicFrame>
          <p:nvGraphicFramePr>
            <p:cNvPr id="28" name="Diagramme 27"/>
            <p:cNvGraphicFramePr/>
            <p:nvPr/>
          </p:nvGraphicFramePr>
          <p:xfrm>
            <a:off x="1005840" y="868680"/>
            <a:ext cx="7600950" cy="59893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29" name="Diagramme 28"/>
            <p:cNvGraphicFramePr/>
            <p:nvPr/>
          </p:nvGraphicFramePr>
          <p:xfrm>
            <a:off x="1489710" y="1588770"/>
            <a:ext cx="6076950" cy="388366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Rectangle à coins arrondis 88"/>
          <p:cNvSpPr/>
          <p:nvPr/>
        </p:nvSpPr>
        <p:spPr>
          <a:xfrm>
            <a:off x="756652" y="216160"/>
            <a:ext cx="8201563" cy="689008"/>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fr-FR"/>
          </a:p>
        </p:txBody>
      </p:sp>
      <p:grpSp>
        <p:nvGrpSpPr>
          <p:cNvPr id="88" name="Grouper 87"/>
          <p:cNvGrpSpPr/>
          <p:nvPr/>
        </p:nvGrpSpPr>
        <p:grpSpPr>
          <a:xfrm>
            <a:off x="0" y="-1"/>
            <a:ext cx="9144000" cy="6857999"/>
            <a:chOff x="0" y="-1"/>
            <a:chExt cx="9144000" cy="6857999"/>
          </a:xfrm>
        </p:grpSpPr>
        <p:pic>
          <p:nvPicPr>
            <p:cNvPr id="3" name="Image 2"/>
            <p:cNvPicPr>
              <a:picLocks noChangeAspect="1"/>
            </p:cNvPicPr>
            <p:nvPr/>
          </p:nvPicPr>
          <p:blipFill>
            <a:blip r:embed="rId2"/>
            <a:stretch>
              <a:fillRect/>
            </a:stretch>
          </p:blipFill>
          <p:spPr>
            <a:xfrm rot="16200000">
              <a:off x="-260241" y="260241"/>
              <a:ext cx="1107955" cy="587473"/>
            </a:xfrm>
            <a:prstGeom prst="rect">
              <a:avLst/>
            </a:prstGeom>
          </p:spPr>
        </p:pic>
        <p:cxnSp>
          <p:nvCxnSpPr>
            <p:cNvPr id="6" name="Connecteur droit 5"/>
            <p:cNvCxnSpPr/>
            <p:nvPr/>
          </p:nvCxnSpPr>
          <p:spPr>
            <a:xfrm rot="16200000" flipH="1">
              <a:off x="-2793957" y="3374952"/>
              <a:ext cx="6857999" cy="108093"/>
            </a:xfrm>
            <a:prstGeom prst="line">
              <a:avLst/>
            </a:prstGeom>
            <a:ln>
              <a:gradFill flip="none" rotWithShape="1">
                <a:gsLst>
                  <a:gs pos="0">
                    <a:schemeClr val="bg1">
                      <a:lumMod val="75000"/>
                    </a:schemeClr>
                  </a:gs>
                  <a:gs pos="100000">
                    <a:prstClr val="white"/>
                  </a:gs>
                </a:gsLst>
                <a:lin ang="0" scaled="1"/>
                <a:tileRect/>
              </a:gradFill>
            </a:ln>
            <a:effectLst/>
          </p:spPr>
          <p:style>
            <a:lnRef idx="2">
              <a:schemeClr val="accent1"/>
            </a:lnRef>
            <a:fillRef idx="0">
              <a:schemeClr val="accent1"/>
            </a:fillRef>
            <a:effectRef idx="1">
              <a:schemeClr val="accent1"/>
            </a:effectRef>
            <a:fontRef idx="minor">
              <a:schemeClr val="tx1"/>
            </a:fontRef>
          </p:style>
        </p:cxnSp>
        <p:cxnSp>
          <p:nvCxnSpPr>
            <p:cNvPr id="7" name="Connecteur droit 6"/>
            <p:cNvCxnSpPr/>
            <p:nvPr/>
          </p:nvCxnSpPr>
          <p:spPr>
            <a:xfrm>
              <a:off x="0" y="1098097"/>
              <a:ext cx="9144000" cy="1588"/>
            </a:xfrm>
            <a:prstGeom prst="line">
              <a:avLst/>
            </a:prstGeom>
            <a:ln>
              <a:gradFill>
                <a:gsLst>
                  <a:gs pos="0">
                    <a:schemeClr val="bg1">
                      <a:lumMod val="75000"/>
                    </a:schemeClr>
                  </a:gs>
                  <a:gs pos="100000">
                    <a:prstClr val="white"/>
                  </a:gs>
                </a:gsLst>
              </a:gradFill>
            </a:ln>
            <a:effectLst/>
          </p:spPr>
          <p:style>
            <a:lnRef idx="2">
              <a:schemeClr val="accent1"/>
            </a:lnRef>
            <a:fillRef idx="0">
              <a:schemeClr val="accent1"/>
            </a:fillRef>
            <a:effectRef idx="1">
              <a:schemeClr val="accent1"/>
            </a:effectRef>
            <a:fontRef idx="minor">
              <a:schemeClr val="tx1"/>
            </a:fontRef>
          </p:style>
        </p:cxnSp>
        <p:sp>
          <p:nvSpPr>
            <p:cNvPr id="11" name="ZoneTexte 10"/>
            <p:cNvSpPr txBox="1"/>
            <p:nvPr/>
          </p:nvSpPr>
          <p:spPr>
            <a:xfrm rot="16200000">
              <a:off x="-2224881" y="3630426"/>
              <a:ext cx="5019523" cy="461665"/>
            </a:xfrm>
            <a:prstGeom prst="rect">
              <a:avLst/>
            </a:prstGeom>
            <a:noFill/>
          </p:spPr>
          <p:txBody>
            <a:bodyPr wrap="none" rtlCol="0">
              <a:spAutoFit/>
            </a:bodyPr>
            <a:lstStyle/>
            <a:p>
              <a:r>
                <a:rPr lang="fr-FR" sz="2400" b="1" dirty="0" smtClean="0"/>
                <a:t>La nouvelle série technologique STI2D</a:t>
              </a:r>
              <a:endParaRPr lang="fr-FR" sz="2400" dirty="0"/>
            </a:p>
          </p:txBody>
        </p:sp>
      </p:grpSp>
      <p:graphicFrame>
        <p:nvGraphicFramePr>
          <p:cNvPr id="49" name="Diagramme 48"/>
          <p:cNvGraphicFramePr/>
          <p:nvPr>
            <p:extLst>
              <p:ext uri="{D42A27DB-BD31-4B8C-83A1-F6EECF244321}">
                <p14:modId xmlns:p14="http://schemas.microsoft.com/office/powerpoint/2010/main" val="4277289735"/>
              </p:ext>
            </p:extLst>
          </p:nvPr>
        </p:nvGraphicFramePr>
        <p:xfrm>
          <a:off x="1068676" y="1511951"/>
          <a:ext cx="7380312" cy="49202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50" name="Groupe 17"/>
          <p:cNvGrpSpPr/>
          <p:nvPr/>
        </p:nvGrpSpPr>
        <p:grpSpPr>
          <a:xfrm>
            <a:off x="4250849" y="2443176"/>
            <a:ext cx="2761432" cy="2484797"/>
            <a:chOff x="4995123" y="2068416"/>
            <a:chExt cx="2638363" cy="2422200"/>
          </a:xfrm>
          <a:solidFill>
            <a:schemeClr val="accent5">
              <a:lumMod val="50000"/>
            </a:schemeClr>
          </a:solidFill>
          <a:effectLst/>
        </p:grpSpPr>
        <p:sp>
          <p:nvSpPr>
            <p:cNvPr id="54" name="Arc 53"/>
            <p:cNvSpPr/>
            <p:nvPr/>
          </p:nvSpPr>
          <p:spPr>
            <a:xfrm rot="13508084">
              <a:off x="5742216" y="2591967"/>
              <a:ext cx="2414821" cy="1367719"/>
            </a:xfrm>
            <a:prstGeom prst="arc">
              <a:avLst>
                <a:gd name="adj1" fmla="val 15701635"/>
                <a:gd name="adj2" fmla="val 20516541"/>
              </a:avLst>
            </a:prstGeom>
            <a:grpFill/>
            <a:ln w="254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58" name="Arc 57"/>
            <p:cNvSpPr/>
            <p:nvPr/>
          </p:nvSpPr>
          <p:spPr>
            <a:xfrm rot="20919035">
              <a:off x="4995123" y="2734980"/>
              <a:ext cx="2430597" cy="1187626"/>
            </a:xfrm>
            <a:prstGeom prst="arc">
              <a:avLst>
                <a:gd name="adj1" fmla="val 15479932"/>
                <a:gd name="adj2" fmla="val 20395081"/>
              </a:avLst>
            </a:prstGeom>
            <a:grpFill/>
            <a:ln w="254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62" name="Arc 61"/>
            <p:cNvSpPr/>
            <p:nvPr/>
          </p:nvSpPr>
          <p:spPr>
            <a:xfrm rot="8091916" flipH="1">
              <a:off x="4934530" y="2621112"/>
              <a:ext cx="2388755" cy="1350253"/>
            </a:xfrm>
            <a:prstGeom prst="arc">
              <a:avLst>
                <a:gd name="adj1" fmla="val 15735312"/>
                <a:gd name="adj2" fmla="val 20565636"/>
              </a:avLst>
            </a:prstGeom>
            <a:grpFill/>
            <a:ln w="254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dirty="0"/>
            </a:p>
          </p:txBody>
        </p:sp>
      </p:grpSp>
      <p:sp>
        <p:nvSpPr>
          <p:cNvPr id="63" name="Rectangle 62"/>
          <p:cNvSpPr/>
          <p:nvPr/>
        </p:nvSpPr>
        <p:spPr>
          <a:xfrm>
            <a:off x="5302533" y="3298166"/>
            <a:ext cx="1086772" cy="338554"/>
          </a:xfrm>
          <a:prstGeom prst="rect">
            <a:avLst/>
          </a:prstGeom>
        </p:spPr>
        <p:txBody>
          <a:bodyPr wrap="none">
            <a:spAutoFit/>
          </a:bodyPr>
          <a:lstStyle/>
          <a:p>
            <a:pPr lvl="0"/>
            <a:r>
              <a:rPr lang="fr-FR" sz="1600" b="1" smtClean="0">
                <a:solidFill>
                  <a:schemeClr val="bg2"/>
                </a:solidFill>
              </a:rPr>
              <a:t>DURABLES</a:t>
            </a:r>
            <a:endParaRPr lang="fr-FR" sz="1600" dirty="0">
              <a:solidFill>
                <a:schemeClr val="bg2"/>
              </a:solidFill>
            </a:endParaRPr>
          </a:p>
        </p:txBody>
      </p:sp>
      <p:grpSp>
        <p:nvGrpSpPr>
          <p:cNvPr id="64" name="Groupe 33"/>
          <p:cNvGrpSpPr/>
          <p:nvPr/>
        </p:nvGrpSpPr>
        <p:grpSpPr>
          <a:xfrm>
            <a:off x="3504804" y="1569548"/>
            <a:ext cx="4725381" cy="4455218"/>
            <a:chOff x="-869365" y="-1350068"/>
            <a:chExt cx="4725381" cy="4455218"/>
          </a:xfrm>
          <a:noFill/>
          <a:effectLst>
            <a:outerShdw blurRad="63500" sx="102000" sy="102000" algn="ctr" rotWithShape="0">
              <a:prstClr val="black">
                <a:alpha val="40000"/>
              </a:prstClr>
            </a:outerShdw>
          </a:effectLst>
        </p:grpSpPr>
        <p:sp>
          <p:nvSpPr>
            <p:cNvPr id="65" name="Arc 64"/>
            <p:cNvSpPr/>
            <p:nvPr/>
          </p:nvSpPr>
          <p:spPr>
            <a:xfrm>
              <a:off x="8866" y="153150"/>
              <a:ext cx="2952000" cy="2952000"/>
            </a:xfrm>
            <a:prstGeom prst="arc">
              <a:avLst>
                <a:gd name="adj1" fmla="val 17605853"/>
                <a:gd name="adj2" fmla="val 21275629"/>
              </a:avLst>
            </a:prstGeom>
            <a:grpFill/>
            <a:ln w="38100">
              <a:solidFill>
                <a:srgbClr val="FFC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66" name="Arc 65"/>
            <p:cNvSpPr/>
            <p:nvPr/>
          </p:nvSpPr>
          <p:spPr>
            <a:xfrm>
              <a:off x="904016" y="-1350068"/>
              <a:ext cx="2952000" cy="2952000"/>
            </a:xfrm>
            <a:prstGeom prst="arc">
              <a:avLst>
                <a:gd name="adj1" fmla="val 4014324"/>
                <a:gd name="adj2" fmla="val 7605662"/>
              </a:avLst>
            </a:prstGeom>
            <a:grpFill/>
            <a:ln w="38100">
              <a:solidFill>
                <a:srgbClr val="FFC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67" name="Arc 66"/>
            <p:cNvSpPr/>
            <p:nvPr/>
          </p:nvSpPr>
          <p:spPr>
            <a:xfrm>
              <a:off x="-869365" y="-1338192"/>
              <a:ext cx="2952000" cy="2952000"/>
            </a:xfrm>
            <a:prstGeom prst="arc">
              <a:avLst>
                <a:gd name="adj1" fmla="val 337459"/>
                <a:gd name="adj2" fmla="val 3179743"/>
              </a:avLst>
            </a:prstGeom>
            <a:grpFill/>
            <a:ln w="38100">
              <a:solidFill>
                <a:srgbClr val="FFC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grpSp>
      <p:grpSp>
        <p:nvGrpSpPr>
          <p:cNvPr id="68" name="Groupe 42"/>
          <p:cNvGrpSpPr/>
          <p:nvPr/>
        </p:nvGrpSpPr>
        <p:grpSpPr>
          <a:xfrm rot="7307882">
            <a:off x="3303020" y="1199431"/>
            <a:ext cx="4725381" cy="4455218"/>
            <a:chOff x="-869365" y="-1350068"/>
            <a:chExt cx="4725381" cy="4455218"/>
          </a:xfrm>
          <a:noFill/>
          <a:effectLst>
            <a:outerShdw blurRad="63500" sx="102000" sy="102000" algn="ctr" rotWithShape="0">
              <a:prstClr val="black">
                <a:alpha val="40000"/>
              </a:prstClr>
            </a:outerShdw>
          </a:effectLst>
        </p:grpSpPr>
        <p:sp>
          <p:nvSpPr>
            <p:cNvPr id="69" name="Arc 68"/>
            <p:cNvSpPr/>
            <p:nvPr/>
          </p:nvSpPr>
          <p:spPr>
            <a:xfrm>
              <a:off x="8866" y="153150"/>
              <a:ext cx="2952000" cy="2952000"/>
            </a:xfrm>
            <a:prstGeom prst="arc">
              <a:avLst>
                <a:gd name="adj1" fmla="val 17605853"/>
                <a:gd name="adj2" fmla="val 21275629"/>
              </a:avLst>
            </a:prstGeom>
            <a:grpFill/>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70" name="Arc 69"/>
            <p:cNvSpPr/>
            <p:nvPr/>
          </p:nvSpPr>
          <p:spPr>
            <a:xfrm>
              <a:off x="904016" y="-1350068"/>
              <a:ext cx="2952000" cy="2952000"/>
            </a:xfrm>
            <a:prstGeom prst="arc">
              <a:avLst>
                <a:gd name="adj1" fmla="val 4014324"/>
                <a:gd name="adj2" fmla="val 7605662"/>
              </a:avLst>
            </a:prstGeom>
            <a:grpFill/>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71" name="Arc 70"/>
            <p:cNvSpPr/>
            <p:nvPr/>
          </p:nvSpPr>
          <p:spPr>
            <a:xfrm>
              <a:off x="-869365" y="-1338192"/>
              <a:ext cx="2952000" cy="2952000"/>
            </a:xfrm>
            <a:prstGeom prst="arc">
              <a:avLst>
                <a:gd name="adj1" fmla="val 337459"/>
                <a:gd name="adj2" fmla="val 3179743"/>
              </a:avLst>
            </a:prstGeom>
            <a:grpFill/>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grpSp>
      <p:sp>
        <p:nvSpPr>
          <p:cNvPr id="72" name="Rectangle 71"/>
          <p:cNvSpPr/>
          <p:nvPr/>
        </p:nvSpPr>
        <p:spPr>
          <a:xfrm>
            <a:off x="5329394" y="2550876"/>
            <a:ext cx="1083117" cy="369332"/>
          </a:xfrm>
          <a:prstGeom prst="rect">
            <a:avLst/>
          </a:prstGeom>
        </p:spPr>
        <p:txBody>
          <a:bodyPr wrap="none">
            <a:spAutoFit/>
          </a:bodyPr>
          <a:lstStyle/>
          <a:p>
            <a:pPr lvl="0" algn="ctr"/>
            <a:r>
              <a:rPr lang="fr-FR" b="1" dirty="0" smtClean="0">
                <a:solidFill>
                  <a:schemeClr val="accent1">
                    <a:lumMod val="75000"/>
                  </a:schemeClr>
                </a:solidFill>
              </a:rPr>
              <a:t>Équitable</a:t>
            </a:r>
            <a:endParaRPr lang="fr-FR" dirty="0">
              <a:solidFill>
                <a:schemeClr val="accent1">
                  <a:lumMod val="75000"/>
                </a:schemeClr>
              </a:solidFill>
            </a:endParaRPr>
          </a:p>
        </p:txBody>
      </p:sp>
      <p:sp>
        <p:nvSpPr>
          <p:cNvPr id="73" name="Rectangle 72"/>
          <p:cNvSpPr/>
          <p:nvPr/>
        </p:nvSpPr>
        <p:spPr>
          <a:xfrm>
            <a:off x="4588431" y="3780295"/>
            <a:ext cx="891398" cy="369332"/>
          </a:xfrm>
          <a:prstGeom prst="rect">
            <a:avLst/>
          </a:prstGeom>
        </p:spPr>
        <p:txBody>
          <a:bodyPr wrap="none">
            <a:spAutoFit/>
          </a:bodyPr>
          <a:lstStyle/>
          <a:p>
            <a:pPr lvl="0" algn="ctr"/>
            <a:r>
              <a:rPr lang="fr-FR" b="1" dirty="0" smtClean="0">
                <a:solidFill>
                  <a:schemeClr val="accent1">
                    <a:lumMod val="75000"/>
                  </a:schemeClr>
                </a:solidFill>
              </a:rPr>
              <a:t>Vivable</a:t>
            </a:r>
            <a:endParaRPr lang="fr-FR" dirty="0">
              <a:solidFill>
                <a:schemeClr val="accent1">
                  <a:lumMod val="75000"/>
                </a:schemeClr>
              </a:solidFill>
            </a:endParaRPr>
          </a:p>
        </p:txBody>
      </p:sp>
      <p:sp>
        <p:nvSpPr>
          <p:cNvPr id="74" name="Rectangle 73"/>
          <p:cNvSpPr/>
          <p:nvPr/>
        </p:nvSpPr>
        <p:spPr>
          <a:xfrm>
            <a:off x="6649975" y="2629273"/>
            <a:ext cx="1198678" cy="523220"/>
          </a:xfrm>
          <a:prstGeom prst="rect">
            <a:avLst/>
          </a:prstGeom>
        </p:spPr>
        <p:txBody>
          <a:bodyPr wrap="none">
            <a:spAutoFit/>
          </a:bodyPr>
          <a:lstStyle/>
          <a:p>
            <a:pPr lvl="0" algn="ctr"/>
            <a:r>
              <a:rPr lang="fr-FR" sz="1400" b="1" dirty="0" smtClean="0">
                <a:solidFill>
                  <a:srgbClr val="000000"/>
                </a:solidFill>
              </a:rPr>
              <a:t>Compétitivité</a:t>
            </a:r>
          </a:p>
          <a:p>
            <a:pPr lvl="0" algn="ctr"/>
            <a:r>
              <a:rPr lang="fr-FR" sz="1400" b="1" dirty="0" smtClean="0">
                <a:solidFill>
                  <a:srgbClr val="000000"/>
                </a:solidFill>
              </a:rPr>
              <a:t>Innovation</a:t>
            </a:r>
          </a:p>
        </p:txBody>
      </p:sp>
      <p:sp>
        <p:nvSpPr>
          <p:cNvPr id="75" name="Rectangle 74"/>
          <p:cNvSpPr/>
          <p:nvPr/>
        </p:nvSpPr>
        <p:spPr>
          <a:xfrm>
            <a:off x="4951557" y="4915273"/>
            <a:ext cx="1952329" cy="738664"/>
          </a:xfrm>
          <a:prstGeom prst="rect">
            <a:avLst/>
          </a:prstGeom>
        </p:spPr>
        <p:txBody>
          <a:bodyPr wrap="none">
            <a:spAutoFit/>
          </a:bodyPr>
          <a:lstStyle/>
          <a:p>
            <a:pPr lvl="0" algn="ctr"/>
            <a:r>
              <a:rPr lang="fr-FR" sz="1400" b="1" dirty="0" smtClean="0"/>
              <a:t>Changement climatique</a:t>
            </a:r>
          </a:p>
          <a:p>
            <a:pPr lvl="0" algn="ctr"/>
            <a:r>
              <a:rPr lang="fr-FR" sz="1400" b="1" dirty="0" smtClean="0"/>
              <a:t>Ressources</a:t>
            </a:r>
          </a:p>
          <a:p>
            <a:pPr lvl="0" algn="ctr"/>
            <a:r>
              <a:rPr lang="fr-FR" sz="1400" b="1" dirty="0" smtClean="0"/>
              <a:t>environnementales</a:t>
            </a:r>
            <a:endParaRPr lang="fr-FR" sz="1400" b="1" dirty="0"/>
          </a:p>
        </p:txBody>
      </p:sp>
      <p:sp>
        <p:nvSpPr>
          <p:cNvPr id="76" name="Arrondir un rectangle avec un coin diagonal 75"/>
          <p:cNvSpPr/>
          <p:nvPr/>
        </p:nvSpPr>
        <p:spPr>
          <a:xfrm>
            <a:off x="745066" y="1380446"/>
            <a:ext cx="2014396" cy="1186449"/>
          </a:xfrm>
          <a:prstGeom prst="round2DiagRect">
            <a:avLst/>
          </a:prstGeom>
          <a:ln/>
        </p:spPr>
        <p:style>
          <a:lnRef idx="1">
            <a:schemeClr val="accent3"/>
          </a:lnRef>
          <a:fillRef idx="2">
            <a:schemeClr val="accent3"/>
          </a:fillRef>
          <a:effectRef idx="1">
            <a:schemeClr val="accent3"/>
          </a:effectRef>
          <a:fontRef idx="minor">
            <a:schemeClr val="dk1"/>
          </a:fontRef>
        </p:style>
        <p:txBody>
          <a:bodyPr tIns="0" rtlCol="0" anchor="t"/>
          <a:lstStyle/>
          <a:p>
            <a:pPr>
              <a:defRPr/>
            </a:pPr>
            <a:r>
              <a:rPr lang="fr-FR" sz="2000" i="1" dirty="0" smtClean="0">
                <a:solidFill>
                  <a:schemeClr val="tx2"/>
                </a:solidFill>
              </a:rPr>
              <a:t>Quelles sources d’énergie pour demain ?</a:t>
            </a:r>
            <a:endParaRPr lang="fr-FR" sz="2000" i="1" dirty="0">
              <a:solidFill>
                <a:schemeClr val="tx2"/>
              </a:solidFill>
            </a:endParaRPr>
          </a:p>
        </p:txBody>
      </p:sp>
      <p:sp>
        <p:nvSpPr>
          <p:cNvPr id="77" name="Arrondir un rectangle avec un coin diagonal 76"/>
          <p:cNvSpPr/>
          <p:nvPr/>
        </p:nvSpPr>
        <p:spPr>
          <a:xfrm>
            <a:off x="745066" y="2951829"/>
            <a:ext cx="2308565" cy="1722621"/>
          </a:xfrm>
          <a:prstGeom prst="round2DiagRect">
            <a:avLst/>
          </a:prstGeom>
          <a:ln/>
        </p:spPr>
        <p:style>
          <a:lnRef idx="1">
            <a:schemeClr val="accent3"/>
          </a:lnRef>
          <a:fillRef idx="2">
            <a:schemeClr val="accent3"/>
          </a:fillRef>
          <a:effectRef idx="1">
            <a:schemeClr val="accent3"/>
          </a:effectRef>
          <a:fontRef idx="minor">
            <a:schemeClr val="dk1"/>
          </a:fontRef>
        </p:style>
        <p:txBody>
          <a:bodyPr tIns="0" rtlCol="0" anchor="t"/>
          <a:lstStyle/>
          <a:p>
            <a:pPr>
              <a:defRPr/>
            </a:pPr>
            <a:r>
              <a:rPr lang="fr-FR" sz="2000" i="1" dirty="0" smtClean="0">
                <a:solidFill>
                  <a:schemeClr val="tx2"/>
                </a:solidFill>
              </a:rPr>
              <a:t>Comment associer innovation technologique et respect de l’environnement ?</a:t>
            </a:r>
            <a:endParaRPr lang="fr-FR" sz="2000" i="1" dirty="0">
              <a:solidFill>
                <a:schemeClr val="tx2"/>
              </a:solidFill>
            </a:endParaRPr>
          </a:p>
        </p:txBody>
      </p:sp>
      <p:sp>
        <p:nvSpPr>
          <p:cNvPr id="78" name="Arrondir un rectangle avec un coin diagonal 77"/>
          <p:cNvSpPr/>
          <p:nvPr/>
        </p:nvSpPr>
        <p:spPr>
          <a:xfrm>
            <a:off x="745065" y="5045302"/>
            <a:ext cx="3321523" cy="1452995"/>
          </a:xfrm>
          <a:prstGeom prst="round2DiagRect">
            <a:avLst/>
          </a:prstGeom>
          <a:ln/>
        </p:spPr>
        <p:style>
          <a:lnRef idx="1">
            <a:schemeClr val="accent3"/>
          </a:lnRef>
          <a:fillRef idx="2">
            <a:schemeClr val="accent3"/>
          </a:fillRef>
          <a:effectRef idx="1">
            <a:schemeClr val="accent3"/>
          </a:effectRef>
          <a:fontRef idx="minor">
            <a:schemeClr val="dk1"/>
          </a:fontRef>
        </p:style>
        <p:txBody>
          <a:bodyPr tIns="0" rtlCol="0" anchor="t"/>
          <a:lstStyle/>
          <a:p>
            <a:pPr>
              <a:defRPr/>
            </a:pPr>
            <a:r>
              <a:rPr lang="fr-FR" sz="2000" i="1" dirty="0" smtClean="0">
                <a:solidFill>
                  <a:schemeClr val="tx2"/>
                </a:solidFill>
              </a:rPr>
              <a:t>Comment répondre à nos besoins en matière de logement, de transport, de communication ?</a:t>
            </a:r>
            <a:endParaRPr lang="fr-FR" sz="2000" i="1" dirty="0">
              <a:solidFill>
                <a:schemeClr val="tx2"/>
              </a:solidFill>
            </a:endParaRPr>
          </a:p>
        </p:txBody>
      </p:sp>
      <p:grpSp>
        <p:nvGrpSpPr>
          <p:cNvPr id="79" name="Groupe 4"/>
          <p:cNvGrpSpPr/>
          <p:nvPr/>
        </p:nvGrpSpPr>
        <p:grpSpPr>
          <a:xfrm>
            <a:off x="5862866" y="3288641"/>
            <a:ext cx="3200021" cy="2130837"/>
            <a:chOff x="8224802" y="4172794"/>
            <a:chExt cx="3200021" cy="2130837"/>
          </a:xfrm>
        </p:grpSpPr>
        <p:sp>
          <p:nvSpPr>
            <p:cNvPr id="80" name="Ellipse 79"/>
            <p:cNvSpPr/>
            <p:nvPr/>
          </p:nvSpPr>
          <p:spPr>
            <a:xfrm>
              <a:off x="8296099" y="4220419"/>
              <a:ext cx="1461668" cy="1461668"/>
            </a:xfrm>
            <a:prstGeom prst="ellipse">
              <a:avLst/>
            </a:prstGeom>
            <a:solidFill>
              <a:schemeClr val="bg1">
                <a:alpha val="20000"/>
              </a:schemeClr>
            </a:solidFill>
            <a:ln>
              <a:noFill/>
            </a:ln>
            <a:scene3d>
              <a:camera prst="orthographicFront"/>
              <a:lightRig rig="threePt" dir="t"/>
            </a:scene3d>
            <a:sp3d>
              <a:bevelT w="889000" h="381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81" name="Picture 2" descr="C:\Users\Administrateur\Documents\My Dropbox\03-Développements\STI2D\Illustrations\loupe.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224802" y="4172794"/>
              <a:ext cx="3200021" cy="2130837"/>
            </a:xfrm>
            <a:prstGeom prst="rect">
              <a:avLst/>
            </a:prstGeom>
            <a:noFill/>
            <a:extLst>
              <a:ext uri="{909E8E84-426E-40dd-AFC4-6F175D3DCCD1}">
                <a14:hiddenFill xmlns:a14="http://schemas.microsoft.com/office/drawing/2010/main">
                  <a:solidFill>
                    <a:srgbClr val="FFFFFF"/>
                  </a:solidFill>
                </a14:hiddenFill>
              </a:ext>
            </a:extLst>
          </p:spPr>
        </p:pic>
      </p:grpSp>
      <p:pic>
        <p:nvPicPr>
          <p:cNvPr id="82" name="Picture 2" descr="C:\Users\Administrateur\Documents\My Dropbox\03-Développements\STI2D\Illustrations\effet-loupe.pn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994396" y="3377462"/>
            <a:ext cx="1321591" cy="1321591"/>
          </a:xfrm>
          <a:prstGeom prst="rect">
            <a:avLst/>
          </a:prstGeom>
          <a:noFill/>
          <a:extLst>
            <a:ext uri="{909E8E84-426E-40dd-AFC4-6F175D3DCCD1}">
              <a14:hiddenFill xmlns:a14="http://schemas.microsoft.com/office/drawing/2010/main">
                <a:solidFill>
                  <a:srgbClr val="FFFFFF"/>
                </a:solidFill>
              </a14:hiddenFill>
            </a:ext>
          </a:extLst>
        </p:spPr>
      </p:pic>
      <p:grpSp>
        <p:nvGrpSpPr>
          <p:cNvPr id="83" name="Groupe 38"/>
          <p:cNvGrpSpPr/>
          <p:nvPr/>
        </p:nvGrpSpPr>
        <p:grpSpPr>
          <a:xfrm rot="14443521">
            <a:off x="3711679" y="1182723"/>
            <a:ext cx="4725381" cy="4455218"/>
            <a:chOff x="-869365" y="-1350068"/>
            <a:chExt cx="4725381" cy="4455218"/>
          </a:xfrm>
          <a:noFill/>
          <a:effectLst>
            <a:outerShdw blurRad="63500" sx="102000" sy="102000" algn="ctr" rotWithShape="0">
              <a:prstClr val="black">
                <a:alpha val="40000"/>
              </a:prstClr>
            </a:outerShdw>
          </a:effectLst>
        </p:grpSpPr>
        <p:sp>
          <p:nvSpPr>
            <p:cNvPr id="84" name="Arc 83"/>
            <p:cNvSpPr/>
            <p:nvPr/>
          </p:nvSpPr>
          <p:spPr>
            <a:xfrm>
              <a:off x="8866" y="153150"/>
              <a:ext cx="2952000" cy="2952000"/>
            </a:xfrm>
            <a:prstGeom prst="arc">
              <a:avLst>
                <a:gd name="adj1" fmla="val 17605853"/>
                <a:gd name="adj2" fmla="val 21275629"/>
              </a:avLst>
            </a:prstGeom>
            <a:grpFill/>
            <a:ln w="38100">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85" name="Arc 84"/>
            <p:cNvSpPr/>
            <p:nvPr/>
          </p:nvSpPr>
          <p:spPr>
            <a:xfrm>
              <a:off x="904016" y="-1350068"/>
              <a:ext cx="2952000" cy="2952000"/>
            </a:xfrm>
            <a:prstGeom prst="arc">
              <a:avLst>
                <a:gd name="adj1" fmla="val 4014324"/>
                <a:gd name="adj2" fmla="val 7605662"/>
              </a:avLst>
            </a:prstGeom>
            <a:grpFill/>
            <a:ln w="38100">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86" name="Arc 85"/>
            <p:cNvSpPr/>
            <p:nvPr/>
          </p:nvSpPr>
          <p:spPr>
            <a:xfrm>
              <a:off x="-869365" y="-1338192"/>
              <a:ext cx="2952000" cy="2952000"/>
            </a:xfrm>
            <a:prstGeom prst="arc">
              <a:avLst>
                <a:gd name="adj1" fmla="val 337459"/>
                <a:gd name="adj2" fmla="val 3179743"/>
              </a:avLst>
            </a:prstGeom>
            <a:grpFill/>
            <a:ln w="38100">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grpSp>
      <p:sp>
        <p:nvSpPr>
          <p:cNvPr id="87" name="ZoneTexte 86"/>
          <p:cNvSpPr txBox="1"/>
          <p:nvPr/>
        </p:nvSpPr>
        <p:spPr>
          <a:xfrm>
            <a:off x="878256" y="324239"/>
            <a:ext cx="7902223" cy="461665"/>
          </a:xfrm>
          <a:prstGeom prst="rect">
            <a:avLst/>
          </a:prstGeom>
          <a:noFill/>
          <a:ln>
            <a:noFill/>
          </a:ln>
          <a:effectLst/>
        </p:spPr>
        <p:style>
          <a:lnRef idx="1">
            <a:schemeClr val="accent3"/>
          </a:lnRef>
          <a:fillRef idx="3">
            <a:schemeClr val="accent3"/>
          </a:fillRef>
          <a:effectRef idx="2">
            <a:schemeClr val="accent3"/>
          </a:effectRef>
          <a:fontRef idx="minor">
            <a:schemeClr val="lt1"/>
          </a:fontRef>
        </p:style>
        <p:txBody>
          <a:bodyPr wrap="none" rtlCol="0">
            <a:spAutoFit/>
          </a:bodyPr>
          <a:lstStyle/>
          <a:p>
            <a:r>
              <a:rPr lang="fr-FR" sz="2400" dirty="0" smtClean="0">
                <a:latin typeface="Arial Rounded MT Bold"/>
                <a:cs typeface="Arial Rounded MT Bold"/>
              </a:rPr>
              <a:t>La technologie en réponse aux questions de société</a:t>
            </a:r>
            <a:endParaRPr lang="fr-FR" sz="2400" dirty="0">
              <a:latin typeface="Arial Rounded MT Bold"/>
              <a:cs typeface="Arial Rounded MT Bold"/>
            </a:endParaRP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r 87"/>
          <p:cNvGrpSpPr/>
          <p:nvPr/>
        </p:nvGrpSpPr>
        <p:grpSpPr>
          <a:xfrm>
            <a:off x="0" y="-1"/>
            <a:ext cx="9144000" cy="6857999"/>
            <a:chOff x="0" y="-1"/>
            <a:chExt cx="9144000" cy="6857999"/>
          </a:xfrm>
        </p:grpSpPr>
        <p:pic>
          <p:nvPicPr>
            <p:cNvPr id="3" name="Image 2"/>
            <p:cNvPicPr>
              <a:picLocks noChangeAspect="1"/>
            </p:cNvPicPr>
            <p:nvPr/>
          </p:nvPicPr>
          <p:blipFill>
            <a:blip r:embed="rId2"/>
            <a:stretch>
              <a:fillRect/>
            </a:stretch>
          </p:blipFill>
          <p:spPr>
            <a:xfrm rot="16200000">
              <a:off x="-260241" y="260241"/>
              <a:ext cx="1107955" cy="587473"/>
            </a:xfrm>
            <a:prstGeom prst="rect">
              <a:avLst/>
            </a:prstGeom>
          </p:spPr>
        </p:pic>
        <p:cxnSp>
          <p:nvCxnSpPr>
            <p:cNvPr id="6" name="Connecteur droit 5"/>
            <p:cNvCxnSpPr/>
            <p:nvPr/>
          </p:nvCxnSpPr>
          <p:spPr>
            <a:xfrm rot="16200000" flipH="1">
              <a:off x="-2793957" y="3374952"/>
              <a:ext cx="6857999" cy="108093"/>
            </a:xfrm>
            <a:prstGeom prst="line">
              <a:avLst/>
            </a:prstGeom>
            <a:ln>
              <a:gradFill flip="none" rotWithShape="1">
                <a:gsLst>
                  <a:gs pos="0">
                    <a:schemeClr val="bg1">
                      <a:lumMod val="75000"/>
                    </a:schemeClr>
                  </a:gs>
                  <a:gs pos="100000">
                    <a:prstClr val="white"/>
                  </a:gs>
                </a:gsLst>
                <a:lin ang="0" scaled="1"/>
                <a:tileRect/>
              </a:gradFill>
            </a:ln>
            <a:effectLst/>
          </p:spPr>
          <p:style>
            <a:lnRef idx="2">
              <a:schemeClr val="accent1"/>
            </a:lnRef>
            <a:fillRef idx="0">
              <a:schemeClr val="accent1"/>
            </a:fillRef>
            <a:effectRef idx="1">
              <a:schemeClr val="accent1"/>
            </a:effectRef>
            <a:fontRef idx="minor">
              <a:schemeClr val="tx1"/>
            </a:fontRef>
          </p:style>
        </p:cxnSp>
        <p:cxnSp>
          <p:nvCxnSpPr>
            <p:cNvPr id="7" name="Connecteur droit 6"/>
            <p:cNvCxnSpPr/>
            <p:nvPr/>
          </p:nvCxnSpPr>
          <p:spPr>
            <a:xfrm>
              <a:off x="0" y="1098097"/>
              <a:ext cx="9144000" cy="1588"/>
            </a:xfrm>
            <a:prstGeom prst="line">
              <a:avLst/>
            </a:prstGeom>
            <a:ln>
              <a:gradFill>
                <a:gsLst>
                  <a:gs pos="0">
                    <a:schemeClr val="bg1">
                      <a:lumMod val="75000"/>
                    </a:schemeClr>
                  </a:gs>
                  <a:gs pos="100000">
                    <a:prstClr val="white"/>
                  </a:gs>
                </a:gsLst>
              </a:gradFill>
            </a:ln>
            <a:effectLst/>
          </p:spPr>
          <p:style>
            <a:lnRef idx="2">
              <a:schemeClr val="accent1"/>
            </a:lnRef>
            <a:fillRef idx="0">
              <a:schemeClr val="accent1"/>
            </a:fillRef>
            <a:effectRef idx="1">
              <a:schemeClr val="accent1"/>
            </a:effectRef>
            <a:fontRef idx="minor">
              <a:schemeClr val="tx1"/>
            </a:fontRef>
          </p:style>
        </p:cxnSp>
        <p:sp>
          <p:nvSpPr>
            <p:cNvPr id="11" name="ZoneTexte 10"/>
            <p:cNvSpPr txBox="1"/>
            <p:nvPr/>
          </p:nvSpPr>
          <p:spPr>
            <a:xfrm rot="16200000">
              <a:off x="-2224881" y="3630426"/>
              <a:ext cx="5019523" cy="461665"/>
            </a:xfrm>
            <a:prstGeom prst="rect">
              <a:avLst/>
            </a:prstGeom>
            <a:noFill/>
          </p:spPr>
          <p:txBody>
            <a:bodyPr wrap="none" rtlCol="0">
              <a:spAutoFit/>
            </a:bodyPr>
            <a:lstStyle/>
            <a:p>
              <a:r>
                <a:rPr lang="fr-FR" sz="2400" b="1" dirty="0" smtClean="0"/>
                <a:t>La nouvelle série technologique STI2D</a:t>
              </a:r>
              <a:endParaRPr lang="fr-FR" sz="2400" dirty="0"/>
            </a:p>
          </p:txBody>
        </p:sp>
      </p:grpSp>
      <p:sp>
        <p:nvSpPr>
          <p:cNvPr id="37" name="Rectangle à coins arrondis 36"/>
          <p:cNvSpPr/>
          <p:nvPr/>
        </p:nvSpPr>
        <p:spPr>
          <a:xfrm>
            <a:off x="756652" y="216160"/>
            <a:ext cx="8201563" cy="689008"/>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fr-FR"/>
          </a:p>
        </p:txBody>
      </p:sp>
      <p:sp>
        <p:nvSpPr>
          <p:cNvPr id="38" name="ZoneTexte 37"/>
          <p:cNvSpPr txBox="1"/>
          <p:nvPr/>
        </p:nvSpPr>
        <p:spPr>
          <a:xfrm>
            <a:off x="2134838" y="337749"/>
            <a:ext cx="5271094" cy="461665"/>
          </a:xfrm>
          <a:prstGeom prst="rect">
            <a:avLst/>
          </a:prstGeom>
          <a:noFill/>
          <a:ln>
            <a:noFill/>
          </a:ln>
          <a:effectLst/>
        </p:spPr>
        <p:style>
          <a:lnRef idx="1">
            <a:schemeClr val="accent3"/>
          </a:lnRef>
          <a:fillRef idx="3">
            <a:schemeClr val="accent3"/>
          </a:fillRef>
          <a:effectRef idx="2">
            <a:schemeClr val="accent3"/>
          </a:effectRef>
          <a:fontRef idx="minor">
            <a:schemeClr val="lt1"/>
          </a:fontRef>
        </p:style>
        <p:txBody>
          <a:bodyPr wrap="none" rtlCol="0">
            <a:spAutoFit/>
          </a:bodyPr>
          <a:lstStyle/>
          <a:p>
            <a:r>
              <a:rPr lang="fr-FR" sz="2400" dirty="0" smtClean="0">
                <a:latin typeface="Arial Rounded MT Bold"/>
                <a:cs typeface="Arial Rounded MT Bold"/>
              </a:rPr>
              <a:t>Une approche pluri-technologique</a:t>
            </a:r>
            <a:endParaRPr lang="fr-FR" sz="2400" dirty="0">
              <a:latin typeface="Arial Rounded MT Bold"/>
              <a:cs typeface="Arial Rounded MT Bold"/>
            </a:endParaRPr>
          </a:p>
        </p:txBody>
      </p:sp>
      <p:pic>
        <p:nvPicPr>
          <p:cNvPr id="9" name="Image 8"/>
          <p:cNvPicPr>
            <a:picLocks noChangeAspect="1"/>
          </p:cNvPicPr>
          <p:nvPr/>
        </p:nvPicPr>
        <p:blipFill>
          <a:blip r:embed="rId3">
            <a:clrChange>
              <a:clrFrom>
                <a:srgbClr val="FFFFFF"/>
              </a:clrFrom>
              <a:clrTo>
                <a:srgbClr val="FFFFFF">
                  <a:alpha val="0"/>
                </a:srgbClr>
              </a:clrTo>
            </a:clrChange>
          </a:blip>
          <a:stretch>
            <a:fillRect/>
          </a:stretch>
        </p:blipFill>
        <p:spPr>
          <a:xfrm>
            <a:off x="3304750" y="1666975"/>
            <a:ext cx="4943552" cy="4152584"/>
          </a:xfrm>
          <a:prstGeom prst="rect">
            <a:avLst/>
          </a:prstGeom>
        </p:spPr>
      </p:pic>
      <p:pic>
        <p:nvPicPr>
          <p:cNvPr id="10" name="Image 9"/>
          <p:cNvPicPr>
            <a:picLocks noChangeAspect="1"/>
          </p:cNvPicPr>
          <p:nvPr/>
        </p:nvPicPr>
        <p:blipFill>
          <a:blip r:embed="rId4">
            <a:clrChange>
              <a:clrFrom>
                <a:srgbClr val="FFFFFF"/>
              </a:clrFrom>
              <a:clrTo>
                <a:srgbClr val="FFFFFF">
                  <a:alpha val="0"/>
                </a:srgbClr>
              </a:clrTo>
            </a:clrChange>
          </a:blip>
          <a:stretch>
            <a:fillRect/>
          </a:stretch>
        </p:blipFill>
        <p:spPr>
          <a:xfrm>
            <a:off x="547771" y="880474"/>
            <a:ext cx="3044950" cy="2283713"/>
          </a:xfrm>
          <a:prstGeom prst="rect">
            <a:avLst/>
          </a:prstGeom>
        </p:spPr>
      </p:pic>
      <p:pic>
        <p:nvPicPr>
          <p:cNvPr id="12" name="Image 11"/>
          <p:cNvPicPr>
            <a:picLocks noChangeAspect="1"/>
          </p:cNvPicPr>
          <p:nvPr/>
        </p:nvPicPr>
        <p:blipFill>
          <a:blip r:embed="rId5"/>
          <a:stretch>
            <a:fillRect/>
          </a:stretch>
        </p:blipFill>
        <p:spPr>
          <a:xfrm>
            <a:off x="6782120" y="5300123"/>
            <a:ext cx="2306060" cy="1516006"/>
          </a:xfrm>
          <a:prstGeom prst="rect">
            <a:avLst/>
          </a:prstGeom>
        </p:spPr>
      </p:pic>
      <p:pic>
        <p:nvPicPr>
          <p:cNvPr id="13" name="Image 12"/>
          <p:cNvPicPr>
            <a:picLocks noChangeAspect="1"/>
          </p:cNvPicPr>
          <p:nvPr/>
        </p:nvPicPr>
        <p:blipFill>
          <a:blip r:embed="rId6">
            <a:clrChange>
              <a:clrFrom>
                <a:srgbClr val="FFFFFF"/>
              </a:clrFrom>
              <a:clrTo>
                <a:srgbClr val="FFFFFF">
                  <a:alpha val="0"/>
                </a:srgbClr>
              </a:clrTo>
            </a:clrChange>
          </a:blip>
          <a:srcRect t="15846" b="9245"/>
          <a:stretch>
            <a:fillRect/>
          </a:stretch>
        </p:blipFill>
        <p:spPr>
          <a:xfrm>
            <a:off x="909291" y="5191912"/>
            <a:ext cx="3171665" cy="1451503"/>
          </a:xfrm>
          <a:prstGeom prst="rect">
            <a:avLst/>
          </a:prstGeom>
        </p:spPr>
      </p:pic>
      <p:sp>
        <p:nvSpPr>
          <p:cNvPr id="14" name="ZoneTexte 13"/>
          <p:cNvSpPr txBox="1"/>
          <p:nvPr/>
        </p:nvSpPr>
        <p:spPr>
          <a:xfrm>
            <a:off x="6796075" y="4338734"/>
            <a:ext cx="2278150" cy="923330"/>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r>
              <a:rPr lang="fr-FR" dirty="0" smtClean="0"/>
              <a:t>GPS,</a:t>
            </a:r>
          </a:p>
          <a:p>
            <a:r>
              <a:rPr lang="fr-FR" dirty="0" smtClean="0"/>
              <a:t>radars de recul,</a:t>
            </a:r>
          </a:p>
          <a:p>
            <a:r>
              <a:rPr lang="fr-FR" dirty="0" smtClean="0"/>
              <a:t>Kits mains-libres</a:t>
            </a:r>
            <a:endParaRPr lang="fr-FR" dirty="0"/>
          </a:p>
        </p:txBody>
      </p:sp>
      <p:sp>
        <p:nvSpPr>
          <p:cNvPr id="15" name="ZoneTexte 14"/>
          <p:cNvSpPr txBox="1"/>
          <p:nvPr/>
        </p:nvSpPr>
        <p:spPr>
          <a:xfrm>
            <a:off x="990805" y="4509099"/>
            <a:ext cx="2358390" cy="646331"/>
          </a:xfrm>
          <a:prstGeom prst="rect">
            <a:avLst/>
          </a:prstGeom>
        </p:spPr>
        <p:style>
          <a:lnRef idx="1">
            <a:schemeClr val="accent1"/>
          </a:lnRef>
          <a:fillRef idx="3">
            <a:schemeClr val="accent1"/>
          </a:fillRef>
          <a:effectRef idx="2">
            <a:schemeClr val="accent1"/>
          </a:effectRef>
          <a:fontRef idx="minor">
            <a:schemeClr val="lt1"/>
          </a:fontRef>
        </p:style>
        <p:txBody>
          <a:bodyPr wrap="square" rtlCol="0" anchor="ctr">
            <a:spAutoFit/>
          </a:bodyPr>
          <a:lstStyle/>
          <a:p>
            <a:r>
              <a:rPr lang="fr-FR" dirty="0" smtClean="0"/>
              <a:t>Moteur hybride</a:t>
            </a:r>
          </a:p>
          <a:p>
            <a:r>
              <a:rPr lang="fr-FR" dirty="0" smtClean="0"/>
              <a:t>Batteries </a:t>
            </a:r>
            <a:r>
              <a:rPr lang="fr-FR" dirty="0" err="1" smtClean="0"/>
              <a:t>Lithium-Ion</a:t>
            </a:r>
            <a:endParaRPr lang="fr-FR" dirty="0"/>
          </a:p>
        </p:txBody>
      </p:sp>
      <p:sp>
        <p:nvSpPr>
          <p:cNvPr id="16" name="ZoneTexte 15"/>
          <p:cNvSpPr txBox="1"/>
          <p:nvPr/>
        </p:nvSpPr>
        <p:spPr>
          <a:xfrm>
            <a:off x="7123667" y="1405028"/>
            <a:ext cx="2008353" cy="923330"/>
          </a:xfrm>
          <a:prstGeom prst="rect">
            <a:avLst/>
          </a:prstGeom>
          <a:scene3d>
            <a:camera prst="isometricTopUp">
              <a:rot lat="19476000" lon="18882001" rev="3612000"/>
            </a:camera>
            <a:lightRig rig="threePt" dir="t"/>
          </a:scene3d>
        </p:spPr>
        <p:style>
          <a:lnRef idx="2">
            <a:schemeClr val="accent1"/>
          </a:lnRef>
          <a:fillRef idx="1">
            <a:schemeClr val="lt1"/>
          </a:fillRef>
          <a:effectRef idx="0">
            <a:schemeClr val="accent1"/>
          </a:effectRef>
          <a:fontRef idx="minor">
            <a:schemeClr val="dk1"/>
          </a:fontRef>
        </p:style>
        <p:txBody>
          <a:bodyPr wrap="square" rtlCol="0">
            <a:spAutoFit/>
          </a:bodyPr>
          <a:lstStyle/>
          <a:p>
            <a:r>
              <a:rPr lang="fr-FR" dirty="0" smtClean="0"/>
              <a:t>Nouvelles gammes de véhicules automobile</a:t>
            </a:r>
            <a:endParaRPr lang="fr-FR" dirty="0"/>
          </a:p>
        </p:txBody>
      </p:sp>
      <p:sp>
        <p:nvSpPr>
          <p:cNvPr id="17" name="ZoneTexte 16"/>
          <p:cNvSpPr txBox="1"/>
          <p:nvPr/>
        </p:nvSpPr>
        <p:spPr>
          <a:xfrm>
            <a:off x="3292272" y="1456548"/>
            <a:ext cx="2289093" cy="646331"/>
          </a:xfrm>
          <a:prstGeom prst="rect">
            <a:avLst/>
          </a:prstGeom>
        </p:spPr>
        <p:style>
          <a:lnRef idx="1">
            <a:schemeClr val="accent1"/>
          </a:lnRef>
          <a:fillRef idx="3">
            <a:schemeClr val="accent1"/>
          </a:fillRef>
          <a:effectRef idx="2">
            <a:schemeClr val="accent1"/>
          </a:effectRef>
          <a:fontRef idx="minor">
            <a:schemeClr val="lt1"/>
          </a:fontRef>
        </p:style>
        <p:txBody>
          <a:bodyPr wrap="square" rtlCol="0" anchor="ctr">
            <a:spAutoFit/>
          </a:bodyPr>
          <a:lstStyle/>
          <a:p>
            <a:r>
              <a:rPr lang="fr-FR" dirty="0" smtClean="0"/>
              <a:t>Châssis léger, résistant</a:t>
            </a:r>
          </a:p>
          <a:p>
            <a:r>
              <a:rPr lang="fr-FR" dirty="0" smtClean="0"/>
              <a:t>Matériaux composites</a:t>
            </a:r>
            <a:endParaRPr lang="fr-FR" dirty="0"/>
          </a:p>
        </p:txBody>
      </p:sp>
      <p:sp>
        <p:nvSpPr>
          <p:cNvPr id="19" name="Rectangle à coins arrondis 18"/>
          <p:cNvSpPr/>
          <p:nvPr/>
        </p:nvSpPr>
        <p:spPr>
          <a:xfrm>
            <a:off x="990430" y="4194317"/>
            <a:ext cx="2365380" cy="267971"/>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fr-FR" sz="1600" dirty="0" smtClean="0"/>
              <a:t>ENERGIE</a:t>
            </a:r>
            <a:endParaRPr lang="fr-FR" sz="1600" dirty="0"/>
          </a:p>
        </p:txBody>
      </p:sp>
      <p:sp>
        <p:nvSpPr>
          <p:cNvPr id="20" name="Rectangle à coins arrondis 19"/>
          <p:cNvSpPr/>
          <p:nvPr/>
        </p:nvSpPr>
        <p:spPr>
          <a:xfrm>
            <a:off x="6804836" y="3996253"/>
            <a:ext cx="2269251" cy="29221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fr-FR" sz="1600" dirty="0" smtClean="0"/>
              <a:t>INFORMATION</a:t>
            </a:r>
            <a:endParaRPr lang="fr-FR" sz="1600" dirty="0"/>
          </a:p>
        </p:txBody>
      </p:sp>
      <p:sp>
        <p:nvSpPr>
          <p:cNvPr id="21" name="Rectangle à coins arrondis 20"/>
          <p:cNvSpPr/>
          <p:nvPr/>
        </p:nvSpPr>
        <p:spPr>
          <a:xfrm>
            <a:off x="3286820" y="1142724"/>
            <a:ext cx="2306197" cy="267033"/>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fr-FR" sz="1600" dirty="0" smtClean="0"/>
              <a:t>MATIERE</a:t>
            </a:r>
            <a:endParaRPr lang="fr-FR" sz="1600" dirty="0"/>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r 87"/>
          <p:cNvGrpSpPr/>
          <p:nvPr/>
        </p:nvGrpSpPr>
        <p:grpSpPr>
          <a:xfrm>
            <a:off x="0" y="-1"/>
            <a:ext cx="9144000" cy="6857999"/>
            <a:chOff x="0" y="-1"/>
            <a:chExt cx="9144000" cy="6857999"/>
          </a:xfrm>
        </p:grpSpPr>
        <p:pic>
          <p:nvPicPr>
            <p:cNvPr id="3" name="Image 2"/>
            <p:cNvPicPr>
              <a:picLocks noChangeAspect="1"/>
            </p:cNvPicPr>
            <p:nvPr/>
          </p:nvPicPr>
          <p:blipFill>
            <a:blip r:embed="rId2"/>
            <a:stretch>
              <a:fillRect/>
            </a:stretch>
          </p:blipFill>
          <p:spPr>
            <a:xfrm rot="16200000">
              <a:off x="-260241" y="260241"/>
              <a:ext cx="1107955" cy="587473"/>
            </a:xfrm>
            <a:prstGeom prst="rect">
              <a:avLst/>
            </a:prstGeom>
          </p:spPr>
        </p:pic>
        <p:cxnSp>
          <p:nvCxnSpPr>
            <p:cNvPr id="6" name="Connecteur droit 5"/>
            <p:cNvCxnSpPr/>
            <p:nvPr/>
          </p:nvCxnSpPr>
          <p:spPr>
            <a:xfrm rot="16200000" flipH="1">
              <a:off x="-2793957" y="3374952"/>
              <a:ext cx="6857999" cy="108093"/>
            </a:xfrm>
            <a:prstGeom prst="line">
              <a:avLst/>
            </a:prstGeom>
            <a:ln>
              <a:gradFill flip="none" rotWithShape="1">
                <a:gsLst>
                  <a:gs pos="0">
                    <a:schemeClr val="bg1">
                      <a:lumMod val="75000"/>
                    </a:schemeClr>
                  </a:gs>
                  <a:gs pos="100000">
                    <a:prstClr val="white"/>
                  </a:gs>
                </a:gsLst>
                <a:lin ang="0" scaled="1"/>
                <a:tileRect/>
              </a:gradFill>
            </a:ln>
            <a:effectLst/>
          </p:spPr>
          <p:style>
            <a:lnRef idx="2">
              <a:schemeClr val="accent1"/>
            </a:lnRef>
            <a:fillRef idx="0">
              <a:schemeClr val="accent1"/>
            </a:fillRef>
            <a:effectRef idx="1">
              <a:schemeClr val="accent1"/>
            </a:effectRef>
            <a:fontRef idx="minor">
              <a:schemeClr val="tx1"/>
            </a:fontRef>
          </p:style>
        </p:cxnSp>
        <p:cxnSp>
          <p:nvCxnSpPr>
            <p:cNvPr id="7" name="Connecteur droit 6"/>
            <p:cNvCxnSpPr/>
            <p:nvPr/>
          </p:nvCxnSpPr>
          <p:spPr>
            <a:xfrm>
              <a:off x="0" y="1098097"/>
              <a:ext cx="9144000" cy="1588"/>
            </a:xfrm>
            <a:prstGeom prst="line">
              <a:avLst/>
            </a:prstGeom>
            <a:ln>
              <a:gradFill>
                <a:gsLst>
                  <a:gs pos="0">
                    <a:schemeClr val="bg1">
                      <a:lumMod val="75000"/>
                    </a:schemeClr>
                  </a:gs>
                  <a:gs pos="100000">
                    <a:prstClr val="white"/>
                  </a:gs>
                </a:gsLst>
              </a:gradFill>
            </a:ln>
            <a:effectLst/>
          </p:spPr>
          <p:style>
            <a:lnRef idx="2">
              <a:schemeClr val="accent1"/>
            </a:lnRef>
            <a:fillRef idx="0">
              <a:schemeClr val="accent1"/>
            </a:fillRef>
            <a:effectRef idx="1">
              <a:schemeClr val="accent1"/>
            </a:effectRef>
            <a:fontRef idx="minor">
              <a:schemeClr val="tx1"/>
            </a:fontRef>
          </p:style>
        </p:cxnSp>
        <p:sp>
          <p:nvSpPr>
            <p:cNvPr id="11" name="ZoneTexte 10"/>
            <p:cNvSpPr txBox="1"/>
            <p:nvPr/>
          </p:nvSpPr>
          <p:spPr>
            <a:xfrm rot="16200000">
              <a:off x="-2224881" y="3630426"/>
              <a:ext cx="5019523" cy="461665"/>
            </a:xfrm>
            <a:prstGeom prst="rect">
              <a:avLst/>
            </a:prstGeom>
            <a:noFill/>
          </p:spPr>
          <p:txBody>
            <a:bodyPr wrap="none" rtlCol="0">
              <a:spAutoFit/>
            </a:bodyPr>
            <a:lstStyle/>
            <a:p>
              <a:r>
                <a:rPr lang="fr-FR" sz="2400" b="1" dirty="0" smtClean="0"/>
                <a:t>La nouvelle série technologique STI2D</a:t>
              </a:r>
              <a:endParaRPr lang="fr-FR" sz="2400" dirty="0"/>
            </a:p>
          </p:txBody>
        </p:sp>
      </p:grpSp>
      <p:sp>
        <p:nvSpPr>
          <p:cNvPr id="37" name="Rectangle à coins arrondis 36"/>
          <p:cNvSpPr/>
          <p:nvPr/>
        </p:nvSpPr>
        <p:spPr>
          <a:xfrm>
            <a:off x="756652" y="216160"/>
            <a:ext cx="8201563" cy="689008"/>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fr-FR"/>
          </a:p>
        </p:txBody>
      </p:sp>
      <p:sp>
        <p:nvSpPr>
          <p:cNvPr id="38" name="ZoneTexte 37"/>
          <p:cNvSpPr txBox="1"/>
          <p:nvPr/>
        </p:nvSpPr>
        <p:spPr>
          <a:xfrm>
            <a:off x="851233" y="351259"/>
            <a:ext cx="7985377" cy="461665"/>
          </a:xfrm>
          <a:prstGeom prst="rect">
            <a:avLst/>
          </a:prstGeom>
          <a:noFill/>
          <a:ln>
            <a:noFill/>
          </a:ln>
          <a:effectLst/>
        </p:spPr>
        <p:style>
          <a:lnRef idx="1">
            <a:schemeClr val="accent3"/>
          </a:lnRef>
          <a:fillRef idx="3">
            <a:schemeClr val="accent3"/>
          </a:fillRef>
          <a:effectRef idx="2">
            <a:schemeClr val="accent3"/>
          </a:effectRef>
          <a:fontRef idx="minor">
            <a:schemeClr val="lt1"/>
          </a:fontRef>
        </p:style>
        <p:txBody>
          <a:bodyPr wrap="square" rtlCol="0" anchor="ctr">
            <a:spAutoFit/>
          </a:bodyPr>
          <a:lstStyle/>
          <a:p>
            <a:pPr algn="ctr"/>
            <a:r>
              <a:rPr lang="fr-FR" sz="2400" dirty="0" smtClean="0">
                <a:latin typeface="Arial Rounded MT Bold"/>
                <a:cs typeface="Arial Rounded MT Bold"/>
              </a:rPr>
              <a:t>Une nouvelle architecture d’enseignements</a:t>
            </a:r>
            <a:endParaRPr lang="fr-FR" sz="2400" dirty="0">
              <a:latin typeface="Arial Rounded MT Bold"/>
              <a:cs typeface="Arial Rounded MT Bold"/>
            </a:endParaRPr>
          </a:p>
        </p:txBody>
      </p:sp>
      <p:grpSp>
        <p:nvGrpSpPr>
          <p:cNvPr id="24" name="Grouper 31"/>
          <p:cNvGrpSpPr>
            <a:grpSpLocks/>
          </p:cNvGrpSpPr>
          <p:nvPr/>
        </p:nvGrpSpPr>
        <p:grpSpPr bwMode="auto">
          <a:xfrm>
            <a:off x="3775075" y="2862263"/>
            <a:ext cx="1695450" cy="3109912"/>
            <a:chOff x="3774443" y="3294044"/>
            <a:chExt cx="1695589" cy="3109812"/>
          </a:xfrm>
        </p:grpSpPr>
        <p:sp>
          <p:nvSpPr>
            <p:cNvPr id="25" name="Triangle isocèle 24"/>
            <p:cNvSpPr/>
            <p:nvPr/>
          </p:nvSpPr>
          <p:spPr>
            <a:xfrm rot="10800000">
              <a:off x="3774443" y="3294044"/>
              <a:ext cx="1695589" cy="2238303"/>
            </a:xfrm>
            <a:prstGeom prst="triangle">
              <a:avLst>
                <a:gd name="adj" fmla="val 50488"/>
              </a:avLst>
            </a:prstGeom>
            <a:solidFill>
              <a:srgbClr val="0000FF">
                <a:alpha val="29000"/>
              </a:srgbClr>
            </a:solidFill>
            <a:ln>
              <a:solidFill>
                <a:srgbClr val="0000FF"/>
              </a:solidFill>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fr-FR">
                <a:solidFill>
                  <a:srgbClr val="000000"/>
                </a:solidFill>
                <a:ea typeface="ＭＳ Ｐゴシック" charset="-128"/>
                <a:cs typeface="ＭＳ Ｐゴシック" charset="-128"/>
              </a:endParaRPr>
            </a:p>
          </p:txBody>
        </p:sp>
        <p:sp>
          <p:nvSpPr>
            <p:cNvPr id="27" name="ZoneTexte 26"/>
            <p:cNvSpPr txBox="1"/>
            <p:nvPr/>
          </p:nvSpPr>
          <p:spPr>
            <a:xfrm>
              <a:off x="3774443" y="5757765"/>
              <a:ext cx="1671775" cy="64609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spAutoFit/>
            </a:bodyPr>
            <a:lstStyle/>
            <a:p>
              <a:pPr algn="ctr" fontAlgn="auto">
                <a:spcBef>
                  <a:spcPts val="0"/>
                </a:spcBef>
                <a:spcAft>
                  <a:spcPts val="0"/>
                </a:spcAft>
                <a:defRPr/>
              </a:pPr>
              <a:r>
                <a:rPr lang="fr-FR">
                  <a:solidFill>
                    <a:srgbClr val="FFFFFF"/>
                  </a:solidFill>
                  <a:ea typeface="ＭＳ Ｐゴシック" charset="-128"/>
                  <a:cs typeface="ＭＳ Ｐゴシック" charset="-128"/>
                </a:rPr>
                <a:t>Matériaux et structures</a:t>
              </a:r>
            </a:p>
          </p:txBody>
        </p:sp>
      </p:grpSp>
      <p:grpSp>
        <p:nvGrpSpPr>
          <p:cNvPr id="29" name="Grouper 32"/>
          <p:cNvGrpSpPr>
            <a:grpSpLocks/>
          </p:cNvGrpSpPr>
          <p:nvPr/>
        </p:nvGrpSpPr>
        <p:grpSpPr bwMode="auto">
          <a:xfrm>
            <a:off x="4060825" y="1901825"/>
            <a:ext cx="2392363" cy="1989138"/>
            <a:chOff x="4060496" y="2334308"/>
            <a:chExt cx="2392555" cy="1988865"/>
          </a:xfrm>
        </p:grpSpPr>
        <p:sp>
          <p:nvSpPr>
            <p:cNvPr id="30" name="Triangle isocèle 29"/>
            <p:cNvSpPr/>
            <p:nvPr/>
          </p:nvSpPr>
          <p:spPr>
            <a:xfrm rot="3629836">
              <a:off x="4332165" y="2356287"/>
              <a:ext cx="1695217" cy="2238555"/>
            </a:xfrm>
            <a:prstGeom prst="triangle">
              <a:avLst>
                <a:gd name="adj" fmla="val 50488"/>
              </a:avLst>
            </a:prstGeom>
            <a:solidFill>
              <a:srgbClr val="008000">
                <a:alpha val="29000"/>
              </a:srgbClr>
            </a:solidFill>
            <a:ln>
              <a:solidFill>
                <a:srgbClr val="008000"/>
              </a:solidFill>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fr-FR">
                <a:solidFill>
                  <a:srgbClr val="000000"/>
                </a:solidFill>
                <a:ea typeface="ＭＳ Ｐゴシック" charset="-128"/>
                <a:cs typeface="ＭＳ Ｐゴシック" charset="-128"/>
              </a:endParaRPr>
            </a:p>
          </p:txBody>
        </p:sp>
        <p:sp>
          <p:nvSpPr>
            <p:cNvPr id="31" name="ZoneTexte 30"/>
            <p:cNvSpPr txBox="1"/>
            <p:nvPr/>
          </p:nvSpPr>
          <p:spPr>
            <a:xfrm>
              <a:off x="4781279" y="2334308"/>
              <a:ext cx="1671772" cy="369837"/>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a:spAutoFit/>
            </a:bodyPr>
            <a:lstStyle/>
            <a:p>
              <a:pPr algn="ctr" fontAlgn="auto">
                <a:spcBef>
                  <a:spcPts val="0"/>
                </a:spcBef>
                <a:spcAft>
                  <a:spcPts val="0"/>
                </a:spcAft>
                <a:defRPr/>
              </a:pPr>
              <a:r>
                <a:rPr lang="fr-FR">
                  <a:solidFill>
                    <a:srgbClr val="FFFFFF"/>
                  </a:solidFill>
                  <a:ea typeface="ＭＳ Ｐゴシック" charset="-128"/>
                  <a:cs typeface="ＭＳ Ｐゴシック" charset="-128"/>
                </a:rPr>
                <a:t>Energie</a:t>
              </a:r>
            </a:p>
          </p:txBody>
        </p:sp>
      </p:grpSp>
      <p:grpSp>
        <p:nvGrpSpPr>
          <p:cNvPr id="32" name="Grouper 33"/>
          <p:cNvGrpSpPr>
            <a:grpSpLocks/>
          </p:cNvGrpSpPr>
          <p:nvPr/>
        </p:nvGrpSpPr>
        <p:grpSpPr bwMode="auto">
          <a:xfrm>
            <a:off x="2938463" y="1901825"/>
            <a:ext cx="2251075" cy="1997075"/>
            <a:chOff x="2938817" y="2334308"/>
            <a:chExt cx="2250517" cy="1996836"/>
          </a:xfrm>
        </p:grpSpPr>
        <p:sp>
          <p:nvSpPr>
            <p:cNvPr id="33" name="Triangle isocèle 32"/>
            <p:cNvSpPr/>
            <p:nvPr/>
          </p:nvSpPr>
          <p:spPr>
            <a:xfrm rot="18021447">
              <a:off x="3222801" y="2364610"/>
              <a:ext cx="1695247" cy="2237820"/>
            </a:xfrm>
            <a:prstGeom prst="triangle">
              <a:avLst>
                <a:gd name="adj" fmla="val 50488"/>
              </a:avLst>
            </a:prstGeom>
            <a:solidFill>
              <a:srgbClr val="FF0000">
                <a:alpha val="29000"/>
              </a:srgbClr>
            </a:solidFill>
            <a:ln>
              <a:solidFill>
                <a:srgbClr val="FF0000"/>
              </a:solidFill>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fr-FR">
                <a:solidFill>
                  <a:srgbClr val="000000"/>
                </a:solidFill>
                <a:ea typeface="ＭＳ Ｐゴシック" charset="-128"/>
                <a:cs typeface="ＭＳ Ｐゴシック" charset="-128"/>
              </a:endParaRPr>
            </a:p>
          </p:txBody>
        </p:sp>
        <p:sp>
          <p:nvSpPr>
            <p:cNvPr id="34" name="ZoneTexte 33"/>
            <p:cNvSpPr txBox="1"/>
            <p:nvPr/>
          </p:nvSpPr>
          <p:spPr>
            <a:xfrm>
              <a:off x="2938817" y="2334308"/>
              <a:ext cx="1671223" cy="369844"/>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a:spAutoFit/>
            </a:bodyPr>
            <a:lstStyle/>
            <a:p>
              <a:pPr algn="ctr" fontAlgn="auto">
                <a:spcBef>
                  <a:spcPts val="0"/>
                </a:spcBef>
                <a:spcAft>
                  <a:spcPts val="0"/>
                </a:spcAft>
                <a:defRPr/>
              </a:pPr>
              <a:r>
                <a:rPr lang="fr-FR">
                  <a:solidFill>
                    <a:srgbClr val="FFFFFF"/>
                  </a:solidFill>
                  <a:ea typeface="ＭＳ Ｐゴシック" charset="-128"/>
                  <a:cs typeface="ＭＳ Ｐゴシック" charset="-128"/>
                </a:rPr>
                <a:t>Information</a:t>
              </a:r>
            </a:p>
          </p:txBody>
        </p:sp>
      </p:grpSp>
      <p:grpSp>
        <p:nvGrpSpPr>
          <p:cNvPr id="35" name="Grouper 30"/>
          <p:cNvGrpSpPr>
            <a:grpSpLocks/>
          </p:cNvGrpSpPr>
          <p:nvPr/>
        </p:nvGrpSpPr>
        <p:grpSpPr bwMode="auto">
          <a:xfrm>
            <a:off x="628671" y="1564265"/>
            <a:ext cx="4902179" cy="2842635"/>
            <a:chOff x="799944" y="1992891"/>
            <a:chExt cx="4704263" cy="2846637"/>
          </a:xfrm>
        </p:grpSpPr>
        <p:grpSp>
          <p:nvGrpSpPr>
            <p:cNvPr id="36" name="Triangle isocèle 14"/>
            <p:cNvGrpSpPr>
              <a:grpSpLocks/>
            </p:cNvGrpSpPr>
            <p:nvPr/>
          </p:nvGrpSpPr>
          <p:grpSpPr bwMode="auto">
            <a:xfrm>
              <a:off x="3742586" y="3271861"/>
              <a:ext cx="1761621" cy="1567667"/>
              <a:chOff x="3742944" y="2840736"/>
              <a:chExt cx="1761744" cy="1566672"/>
            </a:xfrm>
          </p:grpSpPr>
          <p:pic>
            <p:nvPicPr>
              <p:cNvPr id="41" name="Triangle isocèle 14"/>
              <p:cNvPicPr>
                <a:picLocks noChangeArrowheads="1"/>
              </p:cNvPicPr>
              <p:nvPr/>
            </p:nvPicPr>
            <p:blipFill>
              <a:blip r:embed="rId3"/>
              <a:srcRect/>
              <a:stretch>
                <a:fillRect/>
              </a:stretch>
            </p:blipFill>
            <p:spPr bwMode="auto">
              <a:xfrm>
                <a:off x="3742944" y="2840736"/>
                <a:ext cx="1761744" cy="1566672"/>
              </a:xfrm>
              <a:prstGeom prst="rect">
                <a:avLst/>
              </a:prstGeom>
              <a:noFill/>
              <a:ln w="9525">
                <a:noFill/>
                <a:miter lim="800000"/>
                <a:headEnd/>
                <a:tailEnd/>
              </a:ln>
            </p:spPr>
          </p:pic>
          <p:sp>
            <p:nvSpPr>
              <p:cNvPr id="42" name="Text Box 12"/>
              <p:cNvSpPr txBox="1">
                <a:spLocks noChangeArrowheads="1"/>
              </p:cNvSpPr>
              <p:nvPr/>
            </p:nvSpPr>
            <p:spPr bwMode="auto">
              <a:xfrm rot="10800000">
                <a:off x="4213663" y="2876551"/>
                <a:ext cx="823091" cy="727869"/>
              </a:xfrm>
              <a:prstGeom prst="rect">
                <a:avLst/>
              </a:prstGeom>
              <a:noFill/>
              <a:ln w="9525">
                <a:noFill/>
                <a:miter lim="800000"/>
                <a:headEnd/>
                <a:tailEnd/>
              </a:ln>
            </p:spPr>
            <p:txBody>
              <a:bodyPr rot="10800000" vert="eaVert" anchor="ctr"/>
              <a:lstStyle/>
              <a:p>
                <a:pPr algn="ctr"/>
                <a:endParaRPr lang="fr-FR">
                  <a:solidFill>
                    <a:srgbClr val="FFFFFF"/>
                  </a:solidFill>
                  <a:latin typeface="Calibri" pitchFamily="34" charset="0"/>
                  <a:ea typeface="ＭＳ Ｐゴシック"/>
                  <a:cs typeface="ＭＳ Ｐゴシック"/>
                </a:endParaRPr>
              </a:p>
            </p:txBody>
          </p:sp>
        </p:grpSp>
        <p:sp>
          <p:nvSpPr>
            <p:cNvPr id="39" name="ZoneTexte 19"/>
            <p:cNvSpPr txBox="1">
              <a:spLocks noChangeArrowheads="1"/>
            </p:cNvSpPr>
            <p:nvPr/>
          </p:nvSpPr>
          <p:spPr bwMode="auto">
            <a:xfrm>
              <a:off x="3822365" y="3192563"/>
              <a:ext cx="1611765" cy="917277"/>
            </a:xfrm>
            <a:prstGeom prst="rect">
              <a:avLst/>
            </a:prstGeom>
            <a:noFill/>
            <a:ln w="9525">
              <a:noFill/>
              <a:miter lim="800000"/>
              <a:headEnd/>
              <a:tailEnd/>
            </a:ln>
          </p:spPr>
          <p:txBody>
            <a:bodyPr>
              <a:spAutoFit/>
            </a:bodyPr>
            <a:lstStyle/>
            <a:p>
              <a:pPr algn="ctr"/>
              <a:r>
                <a:rPr lang="fr-FR" b="1">
                  <a:latin typeface="Calibri" pitchFamily="34" charset="0"/>
                </a:rPr>
                <a:t>Enseignements</a:t>
              </a:r>
            </a:p>
            <a:p>
              <a:pPr algn="ctr"/>
              <a:r>
                <a:rPr lang="fr-FR" b="1">
                  <a:latin typeface="Calibri" pitchFamily="34" charset="0"/>
                </a:rPr>
                <a:t>transversaux</a:t>
              </a:r>
            </a:p>
            <a:p>
              <a:pPr algn="ctr"/>
              <a:r>
                <a:rPr lang="fr-FR" b="1">
                  <a:latin typeface="Calibri" pitchFamily="34" charset="0"/>
                </a:rPr>
                <a:t>MEI</a:t>
              </a:r>
            </a:p>
          </p:txBody>
        </p:sp>
        <p:sp>
          <p:nvSpPr>
            <p:cNvPr id="40" name="ZoneTexte 39"/>
            <p:cNvSpPr txBox="1"/>
            <p:nvPr/>
          </p:nvSpPr>
          <p:spPr>
            <a:xfrm>
              <a:off x="799944" y="1992891"/>
              <a:ext cx="1888844" cy="1201092"/>
            </a:xfrm>
            <a:prstGeom prst="rect">
              <a:avLst/>
            </a:prstGeom>
          </p:spPr>
          <p:style>
            <a:lnRef idx="0">
              <a:schemeClr val="accent6"/>
            </a:lnRef>
            <a:fillRef idx="3">
              <a:schemeClr val="accent6"/>
            </a:fillRef>
            <a:effectRef idx="3">
              <a:schemeClr val="accent6"/>
            </a:effectRef>
            <a:fontRef idx="minor">
              <a:schemeClr val="lt1"/>
            </a:fontRef>
          </p:style>
          <p:txBody>
            <a:bodyPr>
              <a:spAutoFit/>
            </a:bodyPr>
            <a:lstStyle/>
            <a:p>
              <a:pPr algn="ctr" fontAlgn="auto">
                <a:spcBef>
                  <a:spcPts val="0"/>
                </a:spcBef>
                <a:spcAft>
                  <a:spcPts val="0"/>
                </a:spcAft>
                <a:defRPr/>
              </a:pPr>
              <a:r>
                <a:rPr lang="fr-FR" b="1" dirty="0">
                  <a:solidFill>
                    <a:schemeClr val="tx1"/>
                  </a:solidFill>
                  <a:ea typeface="ＭＳ Ｐゴシック" charset="-128"/>
                  <a:cs typeface="ＭＳ Ｐゴシック" charset="-128"/>
                </a:rPr>
                <a:t>Enseignements transversaux Première : 7+1 h</a:t>
              </a:r>
            </a:p>
            <a:p>
              <a:pPr algn="ctr" fontAlgn="auto">
                <a:spcBef>
                  <a:spcPts val="0"/>
                </a:spcBef>
                <a:spcAft>
                  <a:spcPts val="0"/>
                </a:spcAft>
                <a:defRPr/>
              </a:pPr>
              <a:r>
                <a:rPr lang="fr-FR" b="1" dirty="0">
                  <a:solidFill>
                    <a:schemeClr val="tx1"/>
                  </a:solidFill>
                  <a:ea typeface="ＭＳ Ｐゴシック" charset="-128"/>
                  <a:cs typeface="ＭＳ Ｐゴシック" charset="-128"/>
                </a:rPr>
                <a:t>Terminale : 5+1 h</a:t>
              </a:r>
              <a:endParaRPr lang="fr-FR" dirty="0">
                <a:solidFill>
                  <a:schemeClr val="tx1"/>
                </a:solidFill>
                <a:ea typeface="ＭＳ Ｐゴシック" charset="-128"/>
                <a:cs typeface="ＭＳ Ｐゴシック" charset="-128"/>
              </a:endParaRPr>
            </a:p>
          </p:txBody>
        </p:sp>
      </p:grpSp>
      <p:sp>
        <p:nvSpPr>
          <p:cNvPr id="43" name="ZoneTexte 42"/>
          <p:cNvSpPr txBox="1"/>
          <p:nvPr/>
        </p:nvSpPr>
        <p:spPr>
          <a:xfrm>
            <a:off x="6952991" y="1562913"/>
            <a:ext cx="1720581" cy="1200329"/>
          </a:xfrm>
          <a:prstGeom prst="rect">
            <a:avLst/>
          </a:prstGeom>
        </p:spPr>
        <p:style>
          <a:lnRef idx="0">
            <a:schemeClr val="accent4"/>
          </a:lnRef>
          <a:fillRef idx="3">
            <a:schemeClr val="accent4"/>
          </a:fillRef>
          <a:effectRef idx="3">
            <a:schemeClr val="accent4"/>
          </a:effectRef>
          <a:fontRef idx="minor">
            <a:schemeClr val="lt1"/>
          </a:fontRef>
        </p:style>
        <p:txBody>
          <a:bodyPr>
            <a:spAutoFit/>
          </a:bodyPr>
          <a:lstStyle/>
          <a:p>
            <a:pPr algn="ctr" fontAlgn="auto">
              <a:spcBef>
                <a:spcPts val="0"/>
              </a:spcBef>
              <a:spcAft>
                <a:spcPts val="0"/>
              </a:spcAft>
              <a:defRPr/>
            </a:pPr>
            <a:r>
              <a:rPr lang="fr-FR" b="1" dirty="0">
                <a:solidFill>
                  <a:schemeClr val="tx1"/>
                </a:solidFill>
                <a:ea typeface="ＭＳ Ｐゴシック" charset="-128"/>
                <a:cs typeface="ＭＳ Ｐゴシック" charset="-128"/>
              </a:rPr>
              <a:t>Enseignements de spécialité Première : 5 h</a:t>
            </a:r>
          </a:p>
          <a:p>
            <a:pPr algn="ctr" fontAlgn="auto">
              <a:spcBef>
                <a:spcPts val="0"/>
              </a:spcBef>
              <a:spcAft>
                <a:spcPts val="0"/>
              </a:spcAft>
              <a:defRPr/>
            </a:pPr>
            <a:r>
              <a:rPr lang="fr-FR" b="1" dirty="0">
                <a:solidFill>
                  <a:schemeClr val="tx1"/>
                </a:solidFill>
                <a:ea typeface="ＭＳ Ｐゴシック" charset="-128"/>
                <a:cs typeface="ＭＳ Ｐゴシック" charset="-128"/>
              </a:rPr>
              <a:t>Terminale : 9 h</a:t>
            </a:r>
            <a:endParaRPr lang="fr-FR" dirty="0">
              <a:solidFill>
                <a:schemeClr val="tx1"/>
              </a:solidFill>
              <a:ea typeface="ＭＳ Ｐゴシック" charset="-128"/>
              <a:cs typeface="ＭＳ Ｐゴシック" charset="-128"/>
            </a:endParaRPr>
          </a:p>
        </p:txBody>
      </p:sp>
      <p:sp>
        <p:nvSpPr>
          <p:cNvPr id="44" name="ZoneTexte 43"/>
          <p:cNvSpPr txBox="1">
            <a:spLocks noChangeArrowheads="1"/>
          </p:cNvSpPr>
          <p:nvPr/>
        </p:nvSpPr>
        <p:spPr bwMode="auto">
          <a:xfrm>
            <a:off x="757723" y="3174985"/>
            <a:ext cx="2721296" cy="2862323"/>
          </a:xfrm>
          <a:prstGeom prst="rect">
            <a:avLst/>
          </a:prstGeom>
          <a:noFill/>
          <a:ln w="9525">
            <a:noFill/>
            <a:miter lim="800000"/>
            <a:headEnd/>
            <a:tailEnd/>
          </a:ln>
        </p:spPr>
        <p:txBody>
          <a:bodyPr wrap="square">
            <a:spAutoFit/>
          </a:bodyPr>
          <a:lstStyle/>
          <a:p>
            <a:pPr>
              <a:buClr>
                <a:srgbClr val="F79646"/>
              </a:buClr>
              <a:buFont typeface="Arial" charset="0"/>
              <a:buChar char="•"/>
            </a:pPr>
            <a:r>
              <a:rPr lang="fr-FR" b="1" dirty="0" smtClean="0">
                <a:latin typeface="Calibri" pitchFamily="34" charset="0"/>
              </a:rPr>
              <a:t> Acquérir </a:t>
            </a:r>
            <a:r>
              <a:rPr lang="fr-FR" b="1" dirty="0">
                <a:latin typeface="Calibri" pitchFamily="34" charset="0"/>
              </a:rPr>
              <a:t>des concepts</a:t>
            </a:r>
            <a:r>
              <a:rPr lang="fr-FR" dirty="0">
                <a:latin typeface="Calibri" pitchFamily="34" charset="0"/>
              </a:rPr>
              <a:t> de base de la technologie industrielle dans une logique de limitation de l’impact environnemental. </a:t>
            </a:r>
            <a:endParaRPr lang="fr-FR" dirty="0" smtClean="0">
              <a:latin typeface="Calibri" pitchFamily="34" charset="0"/>
            </a:endParaRPr>
          </a:p>
          <a:p>
            <a:pPr>
              <a:buClr>
                <a:srgbClr val="F79646"/>
              </a:buClr>
              <a:buFont typeface="Arial" charset="0"/>
              <a:buChar char="•"/>
            </a:pPr>
            <a:r>
              <a:rPr lang="fr-FR" b="1" dirty="0" smtClean="0">
                <a:latin typeface="Calibri" pitchFamily="34" charset="0"/>
              </a:rPr>
              <a:t> Mettre </a:t>
            </a:r>
            <a:r>
              <a:rPr lang="fr-FR" b="1" dirty="0">
                <a:latin typeface="Calibri" pitchFamily="34" charset="0"/>
              </a:rPr>
              <a:t>en œuvre </a:t>
            </a:r>
            <a:r>
              <a:rPr lang="fr-FR" dirty="0">
                <a:latin typeface="Calibri" pitchFamily="34" charset="0"/>
              </a:rPr>
              <a:t>des modèles et des méthodes </a:t>
            </a:r>
            <a:r>
              <a:rPr lang="fr-FR" dirty="0" smtClean="0">
                <a:latin typeface="Calibri" pitchFamily="34" charset="0"/>
              </a:rPr>
              <a:t>d’analyse</a:t>
            </a:r>
          </a:p>
          <a:p>
            <a:pPr>
              <a:buClr>
                <a:srgbClr val="F79646"/>
              </a:buClr>
              <a:buFont typeface="Arial" charset="0"/>
              <a:buChar char="•"/>
            </a:pPr>
            <a:r>
              <a:rPr lang="fr-FR" b="1" dirty="0" smtClean="0">
                <a:latin typeface="Calibri" pitchFamily="34" charset="0"/>
              </a:rPr>
              <a:t> Communiquer</a:t>
            </a:r>
            <a:r>
              <a:rPr lang="fr-FR" dirty="0" smtClean="0">
                <a:latin typeface="Calibri" pitchFamily="34" charset="0"/>
              </a:rPr>
              <a:t> </a:t>
            </a:r>
            <a:r>
              <a:rPr lang="fr-FR" dirty="0">
                <a:latin typeface="Calibri" pitchFamily="34" charset="0"/>
              </a:rPr>
              <a:t>y compris en langue étrangère</a:t>
            </a:r>
          </a:p>
        </p:txBody>
      </p:sp>
      <p:sp>
        <p:nvSpPr>
          <p:cNvPr id="45" name="ZoneTexte 44"/>
          <p:cNvSpPr txBox="1">
            <a:spLocks noChangeArrowheads="1"/>
          </p:cNvSpPr>
          <p:nvPr/>
        </p:nvSpPr>
        <p:spPr bwMode="auto">
          <a:xfrm>
            <a:off x="5778500" y="2952192"/>
            <a:ext cx="3365500" cy="3662362"/>
          </a:xfrm>
          <a:prstGeom prst="rect">
            <a:avLst/>
          </a:prstGeom>
          <a:noFill/>
          <a:ln w="9525">
            <a:noFill/>
            <a:miter lim="800000"/>
            <a:headEnd/>
            <a:tailEnd/>
          </a:ln>
        </p:spPr>
        <p:txBody>
          <a:bodyPr>
            <a:spAutoFit/>
          </a:bodyPr>
          <a:lstStyle/>
          <a:p>
            <a:pPr>
              <a:buClr>
                <a:srgbClr val="8064A2"/>
              </a:buClr>
              <a:buFont typeface="Arial" charset="0"/>
              <a:buChar char="•"/>
            </a:pPr>
            <a:r>
              <a:rPr lang="fr-FR" b="1" dirty="0">
                <a:latin typeface="Calibri" pitchFamily="34" charset="0"/>
              </a:rPr>
              <a:t>appréhender de manière globale</a:t>
            </a:r>
            <a:r>
              <a:rPr lang="fr-FR" dirty="0">
                <a:latin typeface="Calibri" pitchFamily="34" charset="0"/>
              </a:rPr>
              <a:t> l’approche « Matière – Énergie – Information » en a</a:t>
            </a:r>
            <a:r>
              <a:rPr lang="fr-FR" b="1" dirty="0">
                <a:latin typeface="Calibri" pitchFamily="34" charset="0"/>
              </a:rPr>
              <a:t>pprofondissant  un champ spécifique  </a:t>
            </a:r>
            <a:endParaRPr lang="fr-FR" dirty="0">
              <a:latin typeface="Calibri" pitchFamily="34" charset="0"/>
            </a:endParaRPr>
          </a:p>
          <a:p>
            <a:pPr>
              <a:buClr>
                <a:srgbClr val="8064A2"/>
              </a:buClr>
              <a:buFont typeface="Arial" charset="0"/>
              <a:buChar char="•"/>
            </a:pPr>
            <a:endParaRPr lang="fr-FR" dirty="0">
              <a:latin typeface="Calibri" pitchFamily="34" charset="0"/>
            </a:endParaRPr>
          </a:p>
          <a:p>
            <a:pPr>
              <a:buClr>
                <a:srgbClr val="8064A2"/>
              </a:buClr>
              <a:buFont typeface="Arial" charset="0"/>
              <a:buChar char="•"/>
            </a:pPr>
            <a:r>
              <a:rPr lang="fr-FR" dirty="0">
                <a:latin typeface="Calibri" pitchFamily="34" charset="0"/>
              </a:rPr>
              <a:t> Logique de projet pour :</a:t>
            </a:r>
          </a:p>
          <a:p>
            <a:pPr lvl="1">
              <a:buClr>
                <a:srgbClr val="8064A2"/>
              </a:buClr>
              <a:buFont typeface="Courier New" pitchFamily="49" charset="0"/>
              <a:buChar char="o"/>
            </a:pPr>
            <a:r>
              <a:rPr lang="fr-FR" b="1" dirty="0">
                <a:latin typeface="Calibri" pitchFamily="34" charset="0"/>
              </a:rPr>
              <a:t> Concevoir </a:t>
            </a:r>
          </a:p>
          <a:p>
            <a:pPr lvl="1">
              <a:buClr>
                <a:srgbClr val="8064A2"/>
              </a:buClr>
              <a:buFont typeface="Courier New" pitchFamily="49" charset="0"/>
              <a:buChar char="o"/>
            </a:pPr>
            <a:r>
              <a:rPr lang="fr-FR" b="1" dirty="0">
                <a:latin typeface="Calibri" pitchFamily="34" charset="0"/>
              </a:rPr>
              <a:t> Dimensionner </a:t>
            </a:r>
          </a:p>
          <a:p>
            <a:pPr lvl="1">
              <a:buClr>
                <a:srgbClr val="8064A2"/>
              </a:buClr>
              <a:buFont typeface="Courier New" pitchFamily="49" charset="0"/>
              <a:buChar char="o"/>
            </a:pPr>
            <a:r>
              <a:rPr lang="fr-FR" b="1" dirty="0">
                <a:latin typeface="Calibri" pitchFamily="34" charset="0"/>
              </a:rPr>
              <a:t> Réaliser</a:t>
            </a:r>
            <a:r>
              <a:rPr lang="fr-FR" dirty="0">
                <a:latin typeface="Calibri" pitchFamily="34" charset="0"/>
              </a:rPr>
              <a:t> un prototype, une maquette, une étude relativement à une solution technique envisagée.</a:t>
            </a:r>
          </a:p>
          <a:p>
            <a:pPr>
              <a:buFont typeface="Arial" charset="0"/>
              <a:buChar char="•"/>
            </a:pPr>
            <a:endParaRPr lang="fr-FR" dirty="0">
              <a:latin typeface="Calibri" pitchFamily="34" charset="0"/>
            </a:endParaRPr>
          </a:p>
        </p:txBody>
      </p:sp>
    </p:spTree>
    <p:extLst>
      <p:ext uri="{BB962C8B-B14F-4D97-AF65-F5344CB8AC3E}">
        <p14:creationId xmlns:p14="http://schemas.microsoft.com/office/powerpoint/2010/main" val="199275741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4" presetClass="entr" presetSubtype="0" fill="hold" grpId="0" nodeType="clickEffect">
                                  <p:stCondLst>
                                    <p:cond delay="0"/>
                                  </p:stCondLst>
                                  <p:childTnLst>
                                    <p:set>
                                      <p:cBhvr>
                                        <p:cTn id="10" dur="1" fill="hold">
                                          <p:stCondLst>
                                            <p:cond delay="0"/>
                                          </p:stCondLst>
                                        </p:cTn>
                                        <p:tgtEl>
                                          <p:spTgt spid="44"/>
                                        </p:tgtEl>
                                        <p:attrNameLst>
                                          <p:attrName>style.visibility</p:attrName>
                                        </p:attrNameLst>
                                      </p:cBhvr>
                                      <p:to>
                                        <p:strVal val="visible"/>
                                      </p:to>
                                    </p:set>
                                    <p:anim to="" calcmode="lin" valueType="num">
                                      <p:cBhvr>
                                        <p:cTn id="11" dur="1" fill="hold"/>
                                        <p:tgtEl>
                                          <p:spTgt spid="44"/>
                                        </p:tgtEl>
                                        <p:attrNameLst>
                                          <p:attrName/>
                                        </p:attrNameLst>
                                      </p:cBhvr>
                                    </p:anim>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24"/>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29"/>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32"/>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43"/>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45"/>
                                        </p:tgtEl>
                                        <p:attrNameLst>
                                          <p:attrName>style.visibility</p:attrName>
                                        </p:attrNameLst>
                                      </p:cBhvr>
                                      <p:to>
                                        <p:strVal val="visible"/>
                                      </p:to>
                                    </p:set>
                                    <p:anim to="" calcmode="lin" valueType="num">
                                      <p:cBhvr>
                                        <p:cTn id="32" dur="1" fill="hold"/>
                                        <p:tgtEl>
                                          <p:spTgt spid="45"/>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Arc 44"/>
          <p:cNvSpPr/>
          <p:nvPr/>
        </p:nvSpPr>
        <p:spPr>
          <a:xfrm rot="2027827">
            <a:off x="83064" y="854073"/>
            <a:ext cx="2725738" cy="5862637"/>
          </a:xfrm>
          <a:prstGeom prst="arc">
            <a:avLst>
              <a:gd name="adj1" fmla="val 17038967"/>
              <a:gd name="adj2" fmla="val 4194351"/>
            </a:avLst>
          </a:prstGeom>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fr-FR"/>
          </a:p>
        </p:txBody>
      </p:sp>
      <p:grpSp>
        <p:nvGrpSpPr>
          <p:cNvPr id="2" name="Grouper 87"/>
          <p:cNvGrpSpPr/>
          <p:nvPr/>
        </p:nvGrpSpPr>
        <p:grpSpPr>
          <a:xfrm>
            <a:off x="0" y="-1"/>
            <a:ext cx="9144000" cy="6857999"/>
            <a:chOff x="0" y="-1"/>
            <a:chExt cx="9144000" cy="6857999"/>
          </a:xfrm>
        </p:grpSpPr>
        <p:pic>
          <p:nvPicPr>
            <p:cNvPr id="3" name="Image 2"/>
            <p:cNvPicPr>
              <a:picLocks noChangeAspect="1"/>
            </p:cNvPicPr>
            <p:nvPr/>
          </p:nvPicPr>
          <p:blipFill>
            <a:blip r:embed="rId2"/>
            <a:stretch>
              <a:fillRect/>
            </a:stretch>
          </p:blipFill>
          <p:spPr>
            <a:xfrm rot="16200000">
              <a:off x="-260241" y="260241"/>
              <a:ext cx="1107955" cy="587473"/>
            </a:xfrm>
            <a:prstGeom prst="rect">
              <a:avLst/>
            </a:prstGeom>
          </p:spPr>
        </p:pic>
        <p:cxnSp>
          <p:nvCxnSpPr>
            <p:cNvPr id="6" name="Connecteur droit 5"/>
            <p:cNvCxnSpPr/>
            <p:nvPr/>
          </p:nvCxnSpPr>
          <p:spPr>
            <a:xfrm rot="16200000" flipH="1">
              <a:off x="-2793957" y="3374952"/>
              <a:ext cx="6857999" cy="108093"/>
            </a:xfrm>
            <a:prstGeom prst="line">
              <a:avLst/>
            </a:prstGeom>
            <a:ln>
              <a:gradFill flip="none" rotWithShape="1">
                <a:gsLst>
                  <a:gs pos="0">
                    <a:schemeClr val="bg1">
                      <a:lumMod val="75000"/>
                    </a:schemeClr>
                  </a:gs>
                  <a:gs pos="100000">
                    <a:prstClr val="white"/>
                  </a:gs>
                </a:gsLst>
                <a:lin ang="0" scaled="1"/>
                <a:tileRect/>
              </a:gradFill>
            </a:ln>
            <a:effectLst/>
          </p:spPr>
          <p:style>
            <a:lnRef idx="2">
              <a:schemeClr val="accent1"/>
            </a:lnRef>
            <a:fillRef idx="0">
              <a:schemeClr val="accent1"/>
            </a:fillRef>
            <a:effectRef idx="1">
              <a:schemeClr val="accent1"/>
            </a:effectRef>
            <a:fontRef idx="minor">
              <a:schemeClr val="tx1"/>
            </a:fontRef>
          </p:style>
        </p:cxnSp>
        <p:cxnSp>
          <p:nvCxnSpPr>
            <p:cNvPr id="7" name="Connecteur droit 6"/>
            <p:cNvCxnSpPr/>
            <p:nvPr/>
          </p:nvCxnSpPr>
          <p:spPr>
            <a:xfrm>
              <a:off x="0" y="1098097"/>
              <a:ext cx="9144000" cy="1588"/>
            </a:xfrm>
            <a:prstGeom prst="line">
              <a:avLst/>
            </a:prstGeom>
            <a:ln>
              <a:gradFill>
                <a:gsLst>
                  <a:gs pos="0">
                    <a:schemeClr val="bg1">
                      <a:lumMod val="75000"/>
                    </a:schemeClr>
                  </a:gs>
                  <a:gs pos="100000">
                    <a:prstClr val="white"/>
                  </a:gs>
                </a:gsLst>
              </a:gradFill>
            </a:ln>
            <a:effectLst/>
          </p:spPr>
          <p:style>
            <a:lnRef idx="2">
              <a:schemeClr val="accent1"/>
            </a:lnRef>
            <a:fillRef idx="0">
              <a:schemeClr val="accent1"/>
            </a:fillRef>
            <a:effectRef idx="1">
              <a:schemeClr val="accent1"/>
            </a:effectRef>
            <a:fontRef idx="minor">
              <a:schemeClr val="tx1"/>
            </a:fontRef>
          </p:style>
        </p:cxnSp>
      </p:grpSp>
      <p:sp>
        <p:nvSpPr>
          <p:cNvPr id="37" name="Rectangle à coins arrondis 36"/>
          <p:cNvSpPr/>
          <p:nvPr/>
        </p:nvSpPr>
        <p:spPr>
          <a:xfrm>
            <a:off x="756652" y="216160"/>
            <a:ext cx="8201563" cy="689008"/>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fr-FR"/>
          </a:p>
        </p:txBody>
      </p:sp>
      <p:sp>
        <p:nvSpPr>
          <p:cNvPr id="38" name="ZoneTexte 37"/>
          <p:cNvSpPr txBox="1"/>
          <p:nvPr/>
        </p:nvSpPr>
        <p:spPr>
          <a:xfrm>
            <a:off x="851233" y="351259"/>
            <a:ext cx="7985377" cy="461665"/>
          </a:xfrm>
          <a:prstGeom prst="rect">
            <a:avLst/>
          </a:prstGeom>
          <a:noFill/>
          <a:ln>
            <a:noFill/>
          </a:ln>
          <a:effectLst/>
        </p:spPr>
        <p:style>
          <a:lnRef idx="1">
            <a:schemeClr val="accent3"/>
          </a:lnRef>
          <a:fillRef idx="3">
            <a:schemeClr val="accent3"/>
          </a:fillRef>
          <a:effectRef idx="2">
            <a:schemeClr val="accent3"/>
          </a:effectRef>
          <a:fontRef idx="minor">
            <a:schemeClr val="lt1"/>
          </a:fontRef>
        </p:style>
        <p:txBody>
          <a:bodyPr wrap="square" rtlCol="0" anchor="ctr">
            <a:spAutoFit/>
          </a:bodyPr>
          <a:lstStyle/>
          <a:p>
            <a:pPr algn="ctr"/>
            <a:r>
              <a:rPr lang="fr-FR" sz="2400" dirty="0" smtClean="0">
                <a:latin typeface="Arial Rounded MT Bold"/>
                <a:cs typeface="Arial Rounded MT Bold"/>
              </a:rPr>
              <a:t>Les objectifs (ET) </a:t>
            </a:r>
            <a:endParaRPr lang="fr-FR" sz="2400" dirty="0">
              <a:latin typeface="Arial Rounded MT Bold"/>
              <a:cs typeface="Arial Rounded MT Bold"/>
            </a:endParaRPr>
          </a:p>
        </p:txBody>
      </p:sp>
      <p:grpSp>
        <p:nvGrpSpPr>
          <p:cNvPr id="15" name="Grouper 14"/>
          <p:cNvGrpSpPr>
            <a:grpSpLocks/>
          </p:cNvGrpSpPr>
          <p:nvPr/>
        </p:nvGrpSpPr>
        <p:grpSpPr bwMode="auto">
          <a:xfrm>
            <a:off x="-184150" y="1581149"/>
            <a:ext cx="3689350" cy="2886075"/>
            <a:chOff x="3130550" y="2070098"/>
            <a:chExt cx="3689350" cy="2885819"/>
          </a:xfrm>
        </p:grpSpPr>
        <p:grpSp>
          <p:nvGrpSpPr>
            <p:cNvPr id="16" name="Grouper 5"/>
            <p:cNvGrpSpPr>
              <a:grpSpLocks/>
            </p:cNvGrpSpPr>
            <p:nvPr/>
          </p:nvGrpSpPr>
          <p:grpSpPr bwMode="auto">
            <a:xfrm>
              <a:off x="4597400" y="2070098"/>
              <a:ext cx="2222500" cy="1612900"/>
              <a:chOff x="2679700" y="2070098"/>
              <a:chExt cx="2222500" cy="1612900"/>
            </a:xfrm>
          </p:grpSpPr>
          <p:sp>
            <p:nvSpPr>
              <p:cNvPr id="23" name="Ellipse 22"/>
              <p:cNvSpPr/>
              <p:nvPr/>
            </p:nvSpPr>
            <p:spPr>
              <a:xfrm>
                <a:off x="2984500" y="2070098"/>
                <a:ext cx="1612900" cy="1612900"/>
              </a:xfrm>
              <a:prstGeom prst="ellipse">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endParaRPr lang="fr-FR"/>
              </a:p>
            </p:txBody>
          </p:sp>
          <p:sp>
            <p:nvSpPr>
              <p:cNvPr id="24" name="ZoneTexte 3"/>
              <p:cNvSpPr txBox="1">
                <a:spLocks noChangeArrowheads="1"/>
              </p:cNvSpPr>
              <p:nvPr/>
            </p:nvSpPr>
            <p:spPr bwMode="auto">
              <a:xfrm>
                <a:off x="2679700" y="2414883"/>
                <a:ext cx="2222500" cy="923330"/>
              </a:xfrm>
              <a:prstGeom prst="rect">
                <a:avLst/>
              </a:prstGeom>
              <a:noFill/>
              <a:ln w="9525">
                <a:noFill/>
                <a:miter lim="800000"/>
                <a:headEnd/>
                <a:tailEnd/>
              </a:ln>
            </p:spPr>
            <p:txBody>
              <a:bodyPr>
                <a:spAutoFit/>
              </a:bodyPr>
              <a:lstStyle/>
              <a:p>
                <a:pPr algn="ctr"/>
                <a:r>
                  <a:rPr lang="fr-FR">
                    <a:latin typeface="Calibri" pitchFamily="34" charset="0"/>
                  </a:rPr>
                  <a:t>Société et Développement durable</a:t>
                </a:r>
              </a:p>
            </p:txBody>
          </p:sp>
        </p:grpSp>
        <p:grpSp>
          <p:nvGrpSpPr>
            <p:cNvPr id="17" name="Grouper 6"/>
            <p:cNvGrpSpPr>
              <a:grpSpLocks/>
            </p:cNvGrpSpPr>
            <p:nvPr/>
          </p:nvGrpSpPr>
          <p:grpSpPr bwMode="auto">
            <a:xfrm>
              <a:off x="4273550" y="3679565"/>
              <a:ext cx="2222500" cy="1276352"/>
              <a:chOff x="2679700" y="2006598"/>
              <a:chExt cx="2222500" cy="1276352"/>
            </a:xfrm>
          </p:grpSpPr>
          <p:sp>
            <p:nvSpPr>
              <p:cNvPr id="21" name="Ellipse 20"/>
              <p:cNvSpPr/>
              <p:nvPr/>
            </p:nvSpPr>
            <p:spPr>
              <a:xfrm>
                <a:off x="3111500" y="2006598"/>
                <a:ext cx="1346200" cy="1276352"/>
              </a:xfrm>
              <a:prstGeom prst="ellipse">
                <a:avLst/>
              </a:prstGeom>
            </p:spPr>
            <p:style>
              <a:lnRef idx="0">
                <a:schemeClr val="accent6"/>
              </a:lnRef>
              <a:fillRef idx="3">
                <a:schemeClr val="accent6"/>
              </a:fillRef>
              <a:effectRef idx="3">
                <a:schemeClr val="accent6"/>
              </a:effectRef>
              <a:fontRef idx="minor">
                <a:schemeClr val="lt1"/>
              </a:fontRef>
            </p:style>
            <p:txBody>
              <a:bodyPr anchor="ctr"/>
              <a:lstStyle/>
              <a:p>
                <a:pPr algn="ctr" fontAlgn="auto">
                  <a:spcBef>
                    <a:spcPts val="0"/>
                  </a:spcBef>
                  <a:spcAft>
                    <a:spcPts val="0"/>
                  </a:spcAft>
                  <a:defRPr/>
                </a:pPr>
                <a:endParaRPr lang="fr-FR"/>
              </a:p>
            </p:txBody>
          </p:sp>
          <p:sp>
            <p:nvSpPr>
              <p:cNvPr id="22" name="ZoneTexte 8"/>
              <p:cNvSpPr txBox="1">
                <a:spLocks noChangeArrowheads="1"/>
              </p:cNvSpPr>
              <p:nvPr/>
            </p:nvSpPr>
            <p:spPr bwMode="auto">
              <a:xfrm>
                <a:off x="2679700" y="2414883"/>
                <a:ext cx="2222500" cy="369332"/>
              </a:xfrm>
              <a:prstGeom prst="rect">
                <a:avLst/>
              </a:prstGeom>
              <a:noFill/>
              <a:ln w="9525">
                <a:noFill/>
                <a:miter lim="800000"/>
                <a:headEnd/>
                <a:tailEnd/>
              </a:ln>
            </p:spPr>
            <p:txBody>
              <a:bodyPr>
                <a:spAutoFit/>
              </a:bodyPr>
              <a:lstStyle/>
              <a:p>
                <a:pPr algn="ctr"/>
                <a:r>
                  <a:rPr lang="fr-FR">
                    <a:latin typeface="Calibri" pitchFamily="34" charset="0"/>
                  </a:rPr>
                  <a:t>Technologie</a:t>
                </a:r>
              </a:p>
            </p:txBody>
          </p:sp>
        </p:grpSp>
        <p:grpSp>
          <p:nvGrpSpPr>
            <p:cNvPr id="18" name="Grouper 9"/>
            <p:cNvGrpSpPr>
              <a:grpSpLocks/>
            </p:cNvGrpSpPr>
            <p:nvPr/>
          </p:nvGrpSpPr>
          <p:grpSpPr bwMode="auto">
            <a:xfrm>
              <a:off x="3130550" y="2762249"/>
              <a:ext cx="2222500" cy="1435102"/>
              <a:chOff x="2743200" y="2006598"/>
              <a:chExt cx="2222500" cy="1435102"/>
            </a:xfrm>
          </p:grpSpPr>
          <p:sp>
            <p:nvSpPr>
              <p:cNvPr id="19" name="Ellipse 18"/>
              <p:cNvSpPr/>
              <p:nvPr/>
            </p:nvSpPr>
            <p:spPr>
              <a:xfrm>
                <a:off x="3111500" y="2006598"/>
                <a:ext cx="1498600" cy="1435102"/>
              </a:xfrm>
              <a:prstGeom prst="ellipse">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endParaRPr lang="fr-FR"/>
              </a:p>
            </p:txBody>
          </p:sp>
          <p:sp>
            <p:nvSpPr>
              <p:cNvPr id="20" name="ZoneTexte 11"/>
              <p:cNvSpPr txBox="1">
                <a:spLocks noChangeArrowheads="1"/>
              </p:cNvSpPr>
              <p:nvPr/>
            </p:nvSpPr>
            <p:spPr bwMode="auto">
              <a:xfrm>
                <a:off x="2743200" y="2516483"/>
                <a:ext cx="2222500" cy="369332"/>
              </a:xfrm>
              <a:prstGeom prst="rect">
                <a:avLst/>
              </a:prstGeom>
              <a:noFill/>
              <a:ln w="9525">
                <a:noFill/>
                <a:miter lim="800000"/>
                <a:headEnd/>
                <a:tailEnd/>
              </a:ln>
            </p:spPr>
            <p:txBody>
              <a:bodyPr>
                <a:spAutoFit/>
              </a:bodyPr>
              <a:lstStyle/>
              <a:p>
                <a:pPr algn="ctr"/>
                <a:r>
                  <a:rPr lang="fr-FR">
                    <a:latin typeface="Calibri" pitchFamily="34" charset="0"/>
                  </a:rPr>
                  <a:t>Communication</a:t>
                </a:r>
              </a:p>
            </p:txBody>
          </p:sp>
        </p:grpSp>
      </p:grpSp>
      <p:grpSp>
        <p:nvGrpSpPr>
          <p:cNvPr id="25" name="Grouper 24"/>
          <p:cNvGrpSpPr>
            <a:grpSpLocks/>
          </p:cNvGrpSpPr>
          <p:nvPr/>
        </p:nvGrpSpPr>
        <p:grpSpPr bwMode="auto">
          <a:xfrm>
            <a:off x="3314700" y="2027236"/>
            <a:ext cx="5600700" cy="646113"/>
            <a:chOff x="3162300" y="1647216"/>
            <a:chExt cx="5600700" cy="646331"/>
          </a:xfrm>
        </p:grpSpPr>
        <p:sp>
          <p:nvSpPr>
            <p:cNvPr id="26" name="ZoneTexte 13"/>
            <p:cNvSpPr txBox="1">
              <a:spLocks noChangeArrowheads="1"/>
            </p:cNvSpPr>
            <p:nvPr/>
          </p:nvSpPr>
          <p:spPr bwMode="auto">
            <a:xfrm>
              <a:off x="3454400" y="1647216"/>
              <a:ext cx="5308600" cy="646331"/>
            </a:xfrm>
            <a:prstGeom prst="rect">
              <a:avLst/>
            </a:prstGeom>
            <a:noFill/>
            <a:ln w="9525">
              <a:noFill/>
              <a:miter lim="800000"/>
              <a:headEnd/>
              <a:tailEnd/>
            </a:ln>
          </p:spPr>
          <p:txBody>
            <a:bodyPr>
              <a:spAutoFit/>
            </a:bodyPr>
            <a:lstStyle/>
            <a:p>
              <a:r>
                <a:rPr lang="fr-FR">
                  <a:latin typeface="Calibri" pitchFamily="34" charset="0"/>
                </a:rPr>
                <a:t>Caractériser des systèmes privilégiant un usage raisonné du point de vue du développement durable</a:t>
              </a:r>
            </a:p>
          </p:txBody>
        </p:sp>
        <p:sp>
          <p:nvSpPr>
            <p:cNvPr id="27" name="Ellipse 26"/>
            <p:cNvSpPr>
              <a:spLocks noChangeAspect="1"/>
            </p:cNvSpPr>
            <p:nvPr/>
          </p:nvSpPr>
          <p:spPr>
            <a:xfrm>
              <a:off x="3162300" y="1754482"/>
              <a:ext cx="203200" cy="203200"/>
            </a:xfrm>
            <a:prstGeom prst="ellipse">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endParaRPr lang="fr-FR"/>
            </a:p>
          </p:txBody>
        </p:sp>
      </p:grpSp>
      <p:grpSp>
        <p:nvGrpSpPr>
          <p:cNvPr id="28" name="Grouper 27"/>
          <p:cNvGrpSpPr>
            <a:grpSpLocks/>
          </p:cNvGrpSpPr>
          <p:nvPr/>
        </p:nvGrpSpPr>
        <p:grpSpPr bwMode="auto">
          <a:xfrm>
            <a:off x="3225800" y="2698749"/>
            <a:ext cx="5918200" cy="646112"/>
            <a:chOff x="3073400" y="2318947"/>
            <a:chExt cx="5918200" cy="646331"/>
          </a:xfrm>
        </p:grpSpPr>
        <p:sp>
          <p:nvSpPr>
            <p:cNvPr id="29" name="ZoneTexte 14"/>
            <p:cNvSpPr txBox="1">
              <a:spLocks noChangeArrowheads="1"/>
            </p:cNvSpPr>
            <p:nvPr/>
          </p:nvSpPr>
          <p:spPr bwMode="auto">
            <a:xfrm>
              <a:off x="3340100" y="2318947"/>
              <a:ext cx="5651500" cy="646331"/>
            </a:xfrm>
            <a:prstGeom prst="rect">
              <a:avLst/>
            </a:prstGeom>
            <a:noFill/>
            <a:ln w="9525">
              <a:noFill/>
              <a:miter lim="800000"/>
              <a:headEnd/>
              <a:tailEnd/>
            </a:ln>
          </p:spPr>
          <p:txBody>
            <a:bodyPr>
              <a:spAutoFit/>
            </a:bodyPr>
            <a:lstStyle/>
            <a:p>
              <a:r>
                <a:rPr lang="fr-FR">
                  <a:latin typeface="Calibri" pitchFamily="34" charset="0"/>
                </a:rPr>
                <a:t>Identifier les éléments permettant la limitation de l’impact environnemental d’un système et de ses constituants</a:t>
              </a:r>
            </a:p>
          </p:txBody>
        </p:sp>
        <p:sp>
          <p:nvSpPr>
            <p:cNvPr id="30" name="Ellipse 29"/>
            <p:cNvSpPr>
              <a:spLocks noChangeAspect="1"/>
            </p:cNvSpPr>
            <p:nvPr/>
          </p:nvSpPr>
          <p:spPr>
            <a:xfrm>
              <a:off x="3073400" y="2419346"/>
              <a:ext cx="203200" cy="203200"/>
            </a:xfrm>
            <a:prstGeom prst="ellipse">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endParaRPr lang="fr-FR"/>
            </a:p>
          </p:txBody>
        </p:sp>
      </p:grpSp>
      <p:grpSp>
        <p:nvGrpSpPr>
          <p:cNvPr id="31" name="Grouper 30"/>
          <p:cNvGrpSpPr>
            <a:grpSpLocks/>
          </p:cNvGrpSpPr>
          <p:nvPr/>
        </p:nvGrpSpPr>
        <p:grpSpPr bwMode="auto">
          <a:xfrm>
            <a:off x="2965450" y="3475036"/>
            <a:ext cx="5416550" cy="646113"/>
            <a:chOff x="2813050" y="3095018"/>
            <a:chExt cx="5416550" cy="646331"/>
          </a:xfrm>
        </p:grpSpPr>
        <p:sp>
          <p:nvSpPr>
            <p:cNvPr id="32" name="ZoneTexte 18"/>
            <p:cNvSpPr txBox="1">
              <a:spLocks noChangeArrowheads="1"/>
            </p:cNvSpPr>
            <p:nvPr/>
          </p:nvSpPr>
          <p:spPr bwMode="auto">
            <a:xfrm>
              <a:off x="3111500" y="3095018"/>
              <a:ext cx="5118100" cy="646331"/>
            </a:xfrm>
            <a:prstGeom prst="rect">
              <a:avLst/>
            </a:prstGeom>
            <a:noFill/>
            <a:ln w="9525">
              <a:noFill/>
              <a:miter lim="800000"/>
              <a:headEnd/>
              <a:tailEnd/>
            </a:ln>
          </p:spPr>
          <p:txBody>
            <a:bodyPr>
              <a:spAutoFit/>
            </a:bodyPr>
            <a:lstStyle/>
            <a:p>
              <a:r>
                <a:rPr lang="fr-FR">
                  <a:latin typeface="Calibri" pitchFamily="34" charset="0"/>
                </a:rPr>
                <a:t>Identifier les éléments influents du développement d’un système </a:t>
              </a:r>
            </a:p>
          </p:txBody>
        </p:sp>
        <p:sp>
          <p:nvSpPr>
            <p:cNvPr id="33" name="Ellipse 32"/>
            <p:cNvSpPr>
              <a:spLocks noChangeAspect="1"/>
            </p:cNvSpPr>
            <p:nvPr/>
          </p:nvSpPr>
          <p:spPr>
            <a:xfrm>
              <a:off x="2813050" y="3215709"/>
              <a:ext cx="203200" cy="203269"/>
            </a:xfrm>
            <a:prstGeom prst="ellipse">
              <a:avLst/>
            </a:prstGeom>
          </p:spPr>
          <p:style>
            <a:lnRef idx="1">
              <a:schemeClr val="accent6"/>
            </a:lnRef>
            <a:fillRef idx="3">
              <a:schemeClr val="accent6"/>
            </a:fillRef>
            <a:effectRef idx="2">
              <a:schemeClr val="accent6"/>
            </a:effectRef>
            <a:fontRef idx="minor">
              <a:schemeClr val="lt1"/>
            </a:fontRef>
          </p:style>
          <p:txBody>
            <a:bodyPr anchor="ctr"/>
            <a:lstStyle/>
            <a:p>
              <a:pPr algn="ctr" fontAlgn="auto">
                <a:spcBef>
                  <a:spcPts val="0"/>
                </a:spcBef>
                <a:spcAft>
                  <a:spcPts val="0"/>
                </a:spcAft>
                <a:defRPr/>
              </a:pPr>
              <a:endParaRPr lang="fr-FR"/>
            </a:p>
          </p:txBody>
        </p:sp>
      </p:grpSp>
      <p:grpSp>
        <p:nvGrpSpPr>
          <p:cNvPr id="34" name="Grouper 33"/>
          <p:cNvGrpSpPr>
            <a:grpSpLocks/>
          </p:cNvGrpSpPr>
          <p:nvPr/>
        </p:nvGrpSpPr>
        <p:grpSpPr bwMode="auto">
          <a:xfrm>
            <a:off x="2609850" y="4143374"/>
            <a:ext cx="5975350" cy="647700"/>
            <a:chOff x="2457450" y="3764684"/>
            <a:chExt cx="5975350" cy="646331"/>
          </a:xfrm>
        </p:grpSpPr>
        <p:sp>
          <p:nvSpPr>
            <p:cNvPr id="35" name="ZoneTexte 19"/>
            <p:cNvSpPr txBox="1">
              <a:spLocks noChangeArrowheads="1"/>
            </p:cNvSpPr>
            <p:nvPr/>
          </p:nvSpPr>
          <p:spPr bwMode="auto">
            <a:xfrm>
              <a:off x="2698750" y="3764684"/>
              <a:ext cx="5734050" cy="646331"/>
            </a:xfrm>
            <a:prstGeom prst="rect">
              <a:avLst/>
            </a:prstGeom>
            <a:noFill/>
            <a:ln w="9525">
              <a:noFill/>
              <a:miter lim="800000"/>
              <a:headEnd/>
              <a:tailEnd/>
            </a:ln>
          </p:spPr>
          <p:txBody>
            <a:bodyPr>
              <a:spAutoFit/>
            </a:bodyPr>
            <a:lstStyle/>
            <a:p>
              <a:r>
                <a:rPr lang="fr-FR">
                  <a:latin typeface="Calibri" pitchFamily="34" charset="0"/>
                </a:rPr>
                <a:t>Décoder l’organisation fonctionnelle, structurelle et logicielle d’un système </a:t>
              </a:r>
            </a:p>
          </p:txBody>
        </p:sp>
        <p:sp>
          <p:nvSpPr>
            <p:cNvPr id="36" name="Ellipse 35"/>
            <p:cNvSpPr>
              <a:spLocks noChangeAspect="1"/>
            </p:cNvSpPr>
            <p:nvPr/>
          </p:nvSpPr>
          <p:spPr>
            <a:xfrm>
              <a:off x="2457450" y="3878742"/>
              <a:ext cx="203200" cy="202771"/>
            </a:xfrm>
            <a:prstGeom prst="ellipse">
              <a:avLst/>
            </a:prstGeom>
          </p:spPr>
          <p:style>
            <a:lnRef idx="1">
              <a:schemeClr val="accent6"/>
            </a:lnRef>
            <a:fillRef idx="3">
              <a:schemeClr val="accent6"/>
            </a:fillRef>
            <a:effectRef idx="2">
              <a:schemeClr val="accent6"/>
            </a:effectRef>
            <a:fontRef idx="minor">
              <a:schemeClr val="lt1"/>
            </a:fontRef>
          </p:style>
          <p:txBody>
            <a:bodyPr anchor="ctr"/>
            <a:lstStyle/>
            <a:p>
              <a:pPr algn="ctr" fontAlgn="auto">
                <a:spcBef>
                  <a:spcPts val="0"/>
                </a:spcBef>
                <a:spcAft>
                  <a:spcPts val="0"/>
                </a:spcAft>
                <a:defRPr/>
              </a:pPr>
              <a:endParaRPr lang="fr-FR"/>
            </a:p>
          </p:txBody>
        </p:sp>
      </p:grpSp>
      <p:grpSp>
        <p:nvGrpSpPr>
          <p:cNvPr id="39" name="Grouper 38"/>
          <p:cNvGrpSpPr>
            <a:grpSpLocks/>
          </p:cNvGrpSpPr>
          <p:nvPr/>
        </p:nvGrpSpPr>
        <p:grpSpPr bwMode="auto">
          <a:xfrm>
            <a:off x="2108200" y="4816474"/>
            <a:ext cx="6096000" cy="646112"/>
            <a:chOff x="1955800" y="4436415"/>
            <a:chExt cx="6096000" cy="646331"/>
          </a:xfrm>
        </p:grpSpPr>
        <p:sp>
          <p:nvSpPr>
            <p:cNvPr id="40" name="ZoneTexte 20"/>
            <p:cNvSpPr txBox="1">
              <a:spLocks noChangeArrowheads="1"/>
            </p:cNvSpPr>
            <p:nvPr/>
          </p:nvSpPr>
          <p:spPr bwMode="auto">
            <a:xfrm>
              <a:off x="2222500" y="4436415"/>
              <a:ext cx="5829300" cy="646331"/>
            </a:xfrm>
            <a:prstGeom prst="rect">
              <a:avLst/>
            </a:prstGeom>
            <a:noFill/>
            <a:ln w="9525">
              <a:noFill/>
              <a:miter lim="800000"/>
              <a:headEnd/>
              <a:tailEnd/>
            </a:ln>
          </p:spPr>
          <p:txBody>
            <a:bodyPr>
              <a:spAutoFit/>
            </a:bodyPr>
            <a:lstStyle/>
            <a:p>
              <a:r>
                <a:rPr lang="fr-FR">
                  <a:latin typeface="Calibri" pitchFamily="34" charset="0"/>
                </a:rPr>
                <a:t>Utiliser un modèle de comportement pour prédire un fonctionnement ou valider une performance </a:t>
              </a:r>
            </a:p>
          </p:txBody>
        </p:sp>
        <p:sp>
          <p:nvSpPr>
            <p:cNvPr id="41" name="Ellipse 40"/>
            <p:cNvSpPr>
              <a:spLocks noChangeAspect="1"/>
            </p:cNvSpPr>
            <p:nvPr/>
          </p:nvSpPr>
          <p:spPr>
            <a:xfrm>
              <a:off x="1955800" y="4525345"/>
              <a:ext cx="203200" cy="203269"/>
            </a:xfrm>
            <a:prstGeom prst="ellipse">
              <a:avLst/>
            </a:prstGeom>
          </p:spPr>
          <p:style>
            <a:lnRef idx="1">
              <a:schemeClr val="accent6"/>
            </a:lnRef>
            <a:fillRef idx="3">
              <a:schemeClr val="accent6"/>
            </a:fillRef>
            <a:effectRef idx="2">
              <a:schemeClr val="accent6"/>
            </a:effectRef>
            <a:fontRef idx="minor">
              <a:schemeClr val="lt1"/>
            </a:fontRef>
          </p:style>
          <p:txBody>
            <a:bodyPr anchor="ctr"/>
            <a:lstStyle/>
            <a:p>
              <a:pPr algn="ctr" fontAlgn="auto">
                <a:spcBef>
                  <a:spcPts val="0"/>
                </a:spcBef>
                <a:spcAft>
                  <a:spcPts val="0"/>
                </a:spcAft>
                <a:defRPr/>
              </a:pPr>
              <a:endParaRPr lang="fr-FR"/>
            </a:p>
          </p:txBody>
        </p:sp>
      </p:grpSp>
      <p:grpSp>
        <p:nvGrpSpPr>
          <p:cNvPr id="42" name="Grouper 41"/>
          <p:cNvGrpSpPr>
            <a:grpSpLocks/>
          </p:cNvGrpSpPr>
          <p:nvPr/>
        </p:nvGrpSpPr>
        <p:grpSpPr bwMode="auto">
          <a:xfrm>
            <a:off x="1098550" y="5764211"/>
            <a:ext cx="6515100" cy="646113"/>
            <a:chOff x="946150" y="5384800"/>
            <a:chExt cx="6515100" cy="646331"/>
          </a:xfrm>
        </p:grpSpPr>
        <p:sp>
          <p:nvSpPr>
            <p:cNvPr id="43" name="ZoneTexte 21"/>
            <p:cNvSpPr txBox="1">
              <a:spLocks noChangeArrowheads="1"/>
            </p:cNvSpPr>
            <p:nvPr/>
          </p:nvSpPr>
          <p:spPr bwMode="auto">
            <a:xfrm>
              <a:off x="1238250" y="5384800"/>
              <a:ext cx="6223000" cy="646331"/>
            </a:xfrm>
            <a:prstGeom prst="rect">
              <a:avLst/>
            </a:prstGeom>
            <a:noFill/>
            <a:ln w="9525">
              <a:noFill/>
              <a:miter lim="800000"/>
              <a:headEnd/>
              <a:tailEnd/>
            </a:ln>
          </p:spPr>
          <p:txBody>
            <a:bodyPr>
              <a:spAutoFit/>
            </a:bodyPr>
            <a:lstStyle/>
            <a:p>
              <a:r>
                <a:rPr lang="fr-FR">
                  <a:latin typeface="Calibri" pitchFamily="34" charset="0"/>
                </a:rPr>
                <a:t>Communiquer une idée, un principe ou une solution technique, un projet, y compris en langue étrangère </a:t>
              </a:r>
            </a:p>
          </p:txBody>
        </p:sp>
        <p:sp>
          <p:nvSpPr>
            <p:cNvPr id="44" name="Ellipse 43"/>
            <p:cNvSpPr>
              <a:spLocks noChangeAspect="1"/>
            </p:cNvSpPr>
            <p:nvPr/>
          </p:nvSpPr>
          <p:spPr>
            <a:xfrm>
              <a:off x="946150" y="5473730"/>
              <a:ext cx="203200" cy="203269"/>
            </a:xfrm>
            <a:prstGeom prst="ellipse">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fr-FR"/>
            </a:p>
          </p:txBody>
        </p:sp>
      </p:grpSp>
    </p:spTree>
    <p:extLst>
      <p:ext uri="{BB962C8B-B14F-4D97-AF65-F5344CB8AC3E}">
        <p14:creationId xmlns:p14="http://schemas.microsoft.com/office/powerpoint/2010/main" val="348339734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 to="" calcmode="lin" valueType="num">
                                      <p:cBhvr>
                                        <p:cTn id="7" dur="1" fill="hold"/>
                                        <p:tgtEl>
                                          <p:spTgt spid="15"/>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25"/>
                                        </p:tgtEl>
                                        <p:attrNameLst>
                                          <p:attrName>style.visibility</p:attrName>
                                        </p:attrNameLst>
                                      </p:cBhvr>
                                      <p:to>
                                        <p:strVal val="visible"/>
                                      </p:to>
                                    </p:set>
                                    <p:anim to="" calcmode="lin" valueType="num">
                                      <p:cBhvr>
                                        <p:cTn id="12" dur="1" fill="hold"/>
                                        <p:tgtEl>
                                          <p:spTgt spid="25"/>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28"/>
                                        </p:tgtEl>
                                        <p:attrNameLst>
                                          <p:attrName>style.visibility</p:attrName>
                                        </p:attrNameLst>
                                      </p:cBhvr>
                                      <p:to>
                                        <p:strVal val="visible"/>
                                      </p:to>
                                    </p:set>
                                    <p:anim to="" calcmode="lin" valueType="num">
                                      <p:cBhvr>
                                        <p:cTn id="17" dur="1" fill="hold"/>
                                        <p:tgtEl>
                                          <p:spTgt spid="28"/>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nodeType="clickEffect">
                                  <p:stCondLst>
                                    <p:cond delay="0"/>
                                  </p:stCondLst>
                                  <p:childTnLst>
                                    <p:set>
                                      <p:cBhvr>
                                        <p:cTn id="21" dur="1" fill="hold">
                                          <p:stCondLst>
                                            <p:cond delay="0"/>
                                          </p:stCondLst>
                                        </p:cTn>
                                        <p:tgtEl>
                                          <p:spTgt spid="31"/>
                                        </p:tgtEl>
                                        <p:attrNameLst>
                                          <p:attrName>style.visibility</p:attrName>
                                        </p:attrNameLst>
                                      </p:cBhvr>
                                      <p:to>
                                        <p:strVal val="visible"/>
                                      </p:to>
                                    </p:set>
                                    <p:anim to="" calcmode="lin" valueType="num">
                                      <p:cBhvr>
                                        <p:cTn id="22" dur="1" fill="hold"/>
                                        <p:tgtEl>
                                          <p:spTgt spid="31"/>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nodeType="clickEffect">
                                  <p:stCondLst>
                                    <p:cond delay="0"/>
                                  </p:stCondLst>
                                  <p:childTnLst>
                                    <p:set>
                                      <p:cBhvr>
                                        <p:cTn id="26" dur="1" fill="hold">
                                          <p:stCondLst>
                                            <p:cond delay="0"/>
                                          </p:stCondLst>
                                        </p:cTn>
                                        <p:tgtEl>
                                          <p:spTgt spid="34"/>
                                        </p:tgtEl>
                                        <p:attrNameLst>
                                          <p:attrName>style.visibility</p:attrName>
                                        </p:attrNameLst>
                                      </p:cBhvr>
                                      <p:to>
                                        <p:strVal val="visible"/>
                                      </p:to>
                                    </p:set>
                                    <p:anim to="" calcmode="lin" valueType="num">
                                      <p:cBhvr>
                                        <p:cTn id="27" dur="1" fill="hold"/>
                                        <p:tgtEl>
                                          <p:spTgt spid="34"/>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nodeType="clickEffect">
                                  <p:stCondLst>
                                    <p:cond delay="0"/>
                                  </p:stCondLst>
                                  <p:childTnLst>
                                    <p:set>
                                      <p:cBhvr>
                                        <p:cTn id="31" dur="1" fill="hold">
                                          <p:stCondLst>
                                            <p:cond delay="0"/>
                                          </p:stCondLst>
                                        </p:cTn>
                                        <p:tgtEl>
                                          <p:spTgt spid="39"/>
                                        </p:tgtEl>
                                        <p:attrNameLst>
                                          <p:attrName>style.visibility</p:attrName>
                                        </p:attrNameLst>
                                      </p:cBhvr>
                                      <p:to>
                                        <p:strVal val="visible"/>
                                      </p:to>
                                    </p:set>
                                    <p:anim to="" calcmode="lin" valueType="num">
                                      <p:cBhvr>
                                        <p:cTn id="32" dur="1" fill="hold"/>
                                        <p:tgtEl>
                                          <p:spTgt spid="39"/>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nodeType="clickEffect">
                                  <p:stCondLst>
                                    <p:cond delay="0"/>
                                  </p:stCondLst>
                                  <p:childTnLst>
                                    <p:set>
                                      <p:cBhvr>
                                        <p:cTn id="36" dur="1" fill="hold">
                                          <p:stCondLst>
                                            <p:cond delay="0"/>
                                          </p:stCondLst>
                                        </p:cTn>
                                        <p:tgtEl>
                                          <p:spTgt spid="42"/>
                                        </p:tgtEl>
                                        <p:attrNameLst>
                                          <p:attrName>style.visibility</p:attrName>
                                        </p:attrNameLst>
                                      </p:cBhvr>
                                      <p:to>
                                        <p:strVal val="visible"/>
                                      </p:to>
                                    </p:set>
                                    <p:anim to="" calcmode="lin" valueType="num">
                                      <p:cBhvr>
                                        <p:cTn id="37" dur="1" fill="hold"/>
                                        <p:tgtEl>
                                          <p:spTgt spid="42"/>
                                        </p:tgtEl>
                                        <p:attrNameLst>
                                          <p:attrName/>
                                        </p:attrNameLst>
                                      </p:cBhvr>
                                    </p:anim>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grpId="0" nodeType="clickEffect">
                                  <p:stCondLst>
                                    <p:cond delay="0"/>
                                  </p:stCondLst>
                                  <p:childTnLst>
                                    <p:set>
                                      <p:cBhvr>
                                        <p:cTn id="41" dur="1" fill="hold">
                                          <p:stCondLst>
                                            <p:cond delay="0"/>
                                          </p:stCondLst>
                                        </p:cTn>
                                        <p:tgtEl>
                                          <p:spTgt spid="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r 87"/>
          <p:cNvGrpSpPr/>
          <p:nvPr/>
        </p:nvGrpSpPr>
        <p:grpSpPr>
          <a:xfrm>
            <a:off x="0" y="-1"/>
            <a:ext cx="9144000" cy="6857999"/>
            <a:chOff x="0" y="-1"/>
            <a:chExt cx="9144000" cy="6857999"/>
          </a:xfrm>
        </p:grpSpPr>
        <p:pic>
          <p:nvPicPr>
            <p:cNvPr id="3" name="Image 2"/>
            <p:cNvPicPr>
              <a:picLocks noChangeAspect="1"/>
            </p:cNvPicPr>
            <p:nvPr/>
          </p:nvPicPr>
          <p:blipFill>
            <a:blip r:embed="rId2"/>
            <a:stretch>
              <a:fillRect/>
            </a:stretch>
          </p:blipFill>
          <p:spPr>
            <a:xfrm rot="16200000">
              <a:off x="-260241" y="260241"/>
              <a:ext cx="1107955" cy="587473"/>
            </a:xfrm>
            <a:prstGeom prst="rect">
              <a:avLst/>
            </a:prstGeom>
          </p:spPr>
        </p:pic>
        <p:cxnSp>
          <p:nvCxnSpPr>
            <p:cNvPr id="6" name="Connecteur droit 5"/>
            <p:cNvCxnSpPr/>
            <p:nvPr/>
          </p:nvCxnSpPr>
          <p:spPr>
            <a:xfrm rot="16200000" flipH="1">
              <a:off x="-2793957" y="3374952"/>
              <a:ext cx="6857999" cy="108093"/>
            </a:xfrm>
            <a:prstGeom prst="line">
              <a:avLst/>
            </a:prstGeom>
            <a:ln>
              <a:gradFill flip="none" rotWithShape="1">
                <a:gsLst>
                  <a:gs pos="0">
                    <a:schemeClr val="bg1">
                      <a:lumMod val="75000"/>
                    </a:schemeClr>
                  </a:gs>
                  <a:gs pos="100000">
                    <a:prstClr val="white"/>
                  </a:gs>
                </a:gsLst>
                <a:lin ang="0" scaled="1"/>
                <a:tileRect/>
              </a:gradFill>
            </a:ln>
            <a:effectLst/>
          </p:spPr>
          <p:style>
            <a:lnRef idx="2">
              <a:schemeClr val="accent1"/>
            </a:lnRef>
            <a:fillRef idx="0">
              <a:schemeClr val="accent1"/>
            </a:fillRef>
            <a:effectRef idx="1">
              <a:schemeClr val="accent1"/>
            </a:effectRef>
            <a:fontRef idx="minor">
              <a:schemeClr val="tx1"/>
            </a:fontRef>
          </p:style>
        </p:cxnSp>
        <p:cxnSp>
          <p:nvCxnSpPr>
            <p:cNvPr id="7" name="Connecteur droit 6"/>
            <p:cNvCxnSpPr/>
            <p:nvPr/>
          </p:nvCxnSpPr>
          <p:spPr>
            <a:xfrm>
              <a:off x="0" y="1098097"/>
              <a:ext cx="9144000" cy="1588"/>
            </a:xfrm>
            <a:prstGeom prst="line">
              <a:avLst/>
            </a:prstGeom>
            <a:ln>
              <a:gradFill>
                <a:gsLst>
                  <a:gs pos="0">
                    <a:schemeClr val="bg1">
                      <a:lumMod val="75000"/>
                    </a:schemeClr>
                  </a:gs>
                  <a:gs pos="100000">
                    <a:prstClr val="white"/>
                  </a:gs>
                </a:gsLst>
              </a:gradFill>
            </a:ln>
            <a:effectLst/>
          </p:spPr>
          <p:style>
            <a:lnRef idx="2">
              <a:schemeClr val="accent1"/>
            </a:lnRef>
            <a:fillRef idx="0">
              <a:schemeClr val="accent1"/>
            </a:fillRef>
            <a:effectRef idx="1">
              <a:schemeClr val="accent1"/>
            </a:effectRef>
            <a:fontRef idx="minor">
              <a:schemeClr val="tx1"/>
            </a:fontRef>
          </p:style>
        </p:cxnSp>
        <p:sp>
          <p:nvSpPr>
            <p:cNvPr id="11" name="ZoneTexte 10"/>
            <p:cNvSpPr txBox="1"/>
            <p:nvPr/>
          </p:nvSpPr>
          <p:spPr>
            <a:xfrm rot="16200000">
              <a:off x="-2224881" y="3630426"/>
              <a:ext cx="5019523" cy="461665"/>
            </a:xfrm>
            <a:prstGeom prst="rect">
              <a:avLst/>
            </a:prstGeom>
            <a:noFill/>
          </p:spPr>
          <p:txBody>
            <a:bodyPr wrap="none" rtlCol="0">
              <a:spAutoFit/>
            </a:bodyPr>
            <a:lstStyle/>
            <a:p>
              <a:r>
                <a:rPr lang="fr-FR" sz="2400" b="1" dirty="0" smtClean="0"/>
                <a:t>La nouvelle série technologique STI2D</a:t>
              </a:r>
              <a:endParaRPr lang="fr-FR" sz="2400" dirty="0"/>
            </a:p>
          </p:txBody>
        </p:sp>
      </p:grpSp>
      <p:sp>
        <p:nvSpPr>
          <p:cNvPr id="37" name="Rectangle à coins arrondis 36"/>
          <p:cNvSpPr/>
          <p:nvPr/>
        </p:nvSpPr>
        <p:spPr>
          <a:xfrm>
            <a:off x="756652" y="216160"/>
            <a:ext cx="8201563" cy="689008"/>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fr-FR"/>
          </a:p>
        </p:txBody>
      </p:sp>
      <p:sp>
        <p:nvSpPr>
          <p:cNvPr id="38" name="ZoneTexte 37"/>
          <p:cNvSpPr txBox="1"/>
          <p:nvPr/>
        </p:nvSpPr>
        <p:spPr>
          <a:xfrm>
            <a:off x="851233" y="351259"/>
            <a:ext cx="7985377" cy="461665"/>
          </a:xfrm>
          <a:prstGeom prst="rect">
            <a:avLst/>
          </a:prstGeom>
          <a:noFill/>
          <a:ln>
            <a:noFill/>
          </a:ln>
          <a:effectLst/>
        </p:spPr>
        <p:style>
          <a:lnRef idx="1">
            <a:schemeClr val="accent3"/>
          </a:lnRef>
          <a:fillRef idx="3">
            <a:schemeClr val="accent3"/>
          </a:fillRef>
          <a:effectRef idx="2">
            <a:schemeClr val="accent3"/>
          </a:effectRef>
          <a:fontRef idx="minor">
            <a:schemeClr val="lt1"/>
          </a:fontRef>
        </p:style>
        <p:txBody>
          <a:bodyPr wrap="square" rtlCol="0" anchor="ctr">
            <a:spAutoFit/>
          </a:bodyPr>
          <a:lstStyle/>
          <a:p>
            <a:pPr algn="ctr"/>
            <a:r>
              <a:rPr lang="fr-FR" sz="2400" dirty="0" smtClean="0">
                <a:latin typeface="Arial Rounded MT Bold"/>
                <a:cs typeface="Arial Rounded MT Bold"/>
              </a:rPr>
              <a:t>Le programme (ET)</a:t>
            </a:r>
            <a:endParaRPr lang="fr-FR" sz="2400" dirty="0">
              <a:latin typeface="Arial Rounded MT Bold"/>
              <a:cs typeface="Arial Rounded MT Bold"/>
            </a:endParaRPr>
          </a:p>
        </p:txBody>
      </p:sp>
      <p:sp>
        <p:nvSpPr>
          <p:cNvPr id="9" name="ZoneTexte 8"/>
          <p:cNvSpPr txBox="1"/>
          <p:nvPr/>
        </p:nvSpPr>
        <p:spPr>
          <a:xfrm>
            <a:off x="690024" y="1485900"/>
            <a:ext cx="2997200" cy="923925"/>
          </a:xfrm>
          <a:prstGeom prst="rect">
            <a:avLst/>
          </a:prstGeom>
        </p:spPr>
        <p:style>
          <a:lnRef idx="1">
            <a:schemeClr val="accent3"/>
          </a:lnRef>
          <a:fillRef idx="2">
            <a:schemeClr val="accent3"/>
          </a:fillRef>
          <a:effectRef idx="1">
            <a:schemeClr val="accent3"/>
          </a:effectRef>
          <a:fontRef idx="minor">
            <a:schemeClr val="dk1"/>
          </a:fontRef>
        </p:style>
        <p:txBody>
          <a:bodyPr>
            <a:spAutoFit/>
          </a:bodyPr>
          <a:lstStyle/>
          <a:p>
            <a:pPr algn="ctr" fontAlgn="auto">
              <a:spcBef>
                <a:spcPts val="0"/>
              </a:spcBef>
              <a:spcAft>
                <a:spcPts val="0"/>
              </a:spcAft>
              <a:defRPr/>
            </a:pPr>
            <a:r>
              <a:rPr lang="fr-FR" dirty="0"/>
              <a:t>Principes de conception des systèmes techniques et développement durable </a:t>
            </a:r>
          </a:p>
        </p:txBody>
      </p:sp>
      <p:sp>
        <p:nvSpPr>
          <p:cNvPr id="10" name="ZoneTexte 9"/>
          <p:cNvSpPr txBox="1"/>
          <p:nvPr/>
        </p:nvSpPr>
        <p:spPr>
          <a:xfrm>
            <a:off x="690024" y="3449638"/>
            <a:ext cx="2997200" cy="923925"/>
          </a:xfrm>
          <a:prstGeom prst="rect">
            <a:avLst/>
          </a:prstGeom>
        </p:spPr>
        <p:style>
          <a:lnRef idx="1">
            <a:schemeClr val="accent1"/>
          </a:lnRef>
          <a:fillRef idx="2">
            <a:schemeClr val="accent1"/>
          </a:fillRef>
          <a:effectRef idx="1">
            <a:schemeClr val="accent1"/>
          </a:effectRef>
          <a:fontRef idx="minor">
            <a:schemeClr val="dk1"/>
          </a:fontRef>
        </p:style>
        <p:txBody>
          <a:bodyPr>
            <a:spAutoFit/>
          </a:bodyPr>
          <a:lstStyle/>
          <a:p>
            <a:pPr algn="ctr" fontAlgn="auto">
              <a:spcBef>
                <a:spcPts val="0"/>
              </a:spcBef>
              <a:spcAft>
                <a:spcPts val="0"/>
              </a:spcAft>
              <a:defRPr/>
            </a:pPr>
            <a:r>
              <a:rPr lang="fr-FR" dirty="0">
                <a:solidFill>
                  <a:schemeClr val="tx1"/>
                </a:solidFill>
              </a:rPr>
              <a:t>Outils et méthodes d’analyse et de description des systèmes </a:t>
            </a:r>
          </a:p>
        </p:txBody>
      </p:sp>
      <p:sp>
        <p:nvSpPr>
          <p:cNvPr id="12" name="ZoneTexte 11"/>
          <p:cNvSpPr txBox="1"/>
          <p:nvPr/>
        </p:nvSpPr>
        <p:spPr>
          <a:xfrm>
            <a:off x="690024" y="5651500"/>
            <a:ext cx="2997200" cy="369888"/>
          </a:xfrm>
          <a:prstGeom prst="rect">
            <a:avLst/>
          </a:prstGeom>
        </p:spPr>
        <p:style>
          <a:lnRef idx="1">
            <a:schemeClr val="accent4"/>
          </a:lnRef>
          <a:fillRef idx="2">
            <a:schemeClr val="accent4"/>
          </a:fillRef>
          <a:effectRef idx="1">
            <a:schemeClr val="accent4"/>
          </a:effectRef>
          <a:fontRef idx="minor">
            <a:schemeClr val="dk1"/>
          </a:fontRef>
        </p:style>
        <p:txBody>
          <a:bodyPr>
            <a:spAutoFit/>
          </a:bodyPr>
          <a:lstStyle/>
          <a:p>
            <a:pPr algn="ctr" fontAlgn="auto">
              <a:spcBef>
                <a:spcPts val="0"/>
              </a:spcBef>
              <a:spcAft>
                <a:spcPts val="0"/>
              </a:spcAft>
              <a:defRPr/>
            </a:pPr>
            <a:r>
              <a:rPr lang="fr-FR" dirty="0"/>
              <a:t>Solutions technologiques</a:t>
            </a:r>
          </a:p>
        </p:txBody>
      </p:sp>
      <p:grpSp>
        <p:nvGrpSpPr>
          <p:cNvPr id="13" name="Grouper 12"/>
          <p:cNvGrpSpPr>
            <a:grpSpLocks/>
          </p:cNvGrpSpPr>
          <p:nvPr/>
        </p:nvGrpSpPr>
        <p:grpSpPr bwMode="auto">
          <a:xfrm>
            <a:off x="3700452" y="1328738"/>
            <a:ext cx="4673072" cy="1284287"/>
            <a:chOff x="3467628" y="1189038"/>
            <a:chExt cx="4673072" cy="1283692"/>
          </a:xfrm>
        </p:grpSpPr>
        <p:sp>
          <p:nvSpPr>
            <p:cNvPr id="14" name="ZoneTexte 13"/>
            <p:cNvSpPr txBox="1"/>
            <p:nvPr/>
          </p:nvSpPr>
          <p:spPr>
            <a:xfrm>
              <a:off x="5270500" y="1189038"/>
              <a:ext cx="2870200" cy="369716"/>
            </a:xfrm>
            <a:prstGeom prst="rect">
              <a:avLst/>
            </a:prstGeom>
          </p:spPr>
          <p:style>
            <a:lnRef idx="1">
              <a:schemeClr val="accent3"/>
            </a:lnRef>
            <a:fillRef idx="2">
              <a:schemeClr val="accent3"/>
            </a:fillRef>
            <a:effectRef idx="1">
              <a:schemeClr val="accent3"/>
            </a:effectRef>
            <a:fontRef idx="minor">
              <a:schemeClr val="dk1"/>
            </a:fontRef>
          </p:style>
          <p:txBody>
            <a:bodyPr>
              <a:spAutoFit/>
            </a:bodyPr>
            <a:lstStyle/>
            <a:p>
              <a:pPr algn="ctr" fontAlgn="auto">
                <a:spcBef>
                  <a:spcPts val="0"/>
                </a:spcBef>
                <a:spcAft>
                  <a:spcPts val="0"/>
                </a:spcAft>
                <a:defRPr/>
              </a:pPr>
              <a:r>
                <a:rPr lang="fr-FR" dirty="0"/>
                <a:t>Compétitivité et créativité </a:t>
              </a:r>
            </a:p>
          </p:txBody>
        </p:sp>
        <p:sp>
          <p:nvSpPr>
            <p:cNvPr id="15" name="ZoneTexte 14"/>
            <p:cNvSpPr txBox="1"/>
            <p:nvPr/>
          </p:nvSpPr>
          <p:spPr>
            <a:xfrm>
              <a:off x="5270500" y="2103014"/>
              <a:ext cx="2870200" cy="369716"/>
            </a:xfrm>
            <a:prstGeom prst="rect">
              <a:avLst/>
            </a:prstGeom>
          </p:spPr>
          <p:style>
            <a:lnRef idx="1">
              <a:schemeClr val="accent3"/>
            </a:lnRef>
            <a:fillRef idx="2">
              <a:schemeClr val="accent3"/>
            </a:fillRef>
            <a:effectRef idx="1">
              <a:schemeClr val="accent3"/>
            </a:effectRef>
            <a:fontRef idx="minor">
              <a:schemeClr val="dk1"/>
            </a:fontRef>
          </p:style>
          <p:txBody>
            <a:bodyPr>
              <a:spAutoFit/>
            </a:bodyPr>
            <a:lstStyle/>
            <a:p>
              <a:pPr algn="ctr" fontAlgn="auto">
                <a:spcBef>
                  <a:spcPts val="0"/>
                </a:spcBef>
                <a:spcAft>
                  <a:spcPts val="0"/>
                </a:spcAft>
                <a:defRPr/>
              </a:pPr>
              <a:r>
                <a:rPr lang="fr-FR" dirty="0"/>
                <a:t>Eco conception </a:t>
              </a:r>
            </a:p>
          </p:txBody>
        </p:sp>
        <p:cxnSp>
          <p:nvCxnSpPr>
            <p:cNvPr id="16" name="Connecteur en angle 15"/>
            <p:cNvCxnSpPr>
              <a:stCxn id="9" idx="3"/>
              <a:endCxn id="15" idx="1"/>
            </p:cNvCxnSpPr>
            <p:nvPr/>
          </p:nvCxnSpPr>
          <p:spPr>
            <a:xfrm>
              <a:off x="3467628" y="1807876"/>
              <a:ext cx="1802872" cy="479997"/>
            </a:xfrm>
            <a:prstGeom prst="bentConnector3">
              <a:avLst>
                <a:gd name="adj1" fmla="val 50000"/>
              </a:avLst>
            </a:prstGeom>
            <a:ln>
              <a:tailEnd type="arrow"/>
            </a:ln>
          </p:spPr>
          <p:style>
            <a:lnRef idx="2">
              <a:schemeClr val="accent3"/>
            </a:lnRef>
            <a:fillRef idx="0">
              <a:schemeClr val="accent3"/>
            </a:fillRef>
            <a:effectRef idx="1">
              <a:schemeClr val="accent3"/>
            </a:effectRef>
            <a:fontRef idx="minor">
              <a:schemeClr val="tx1"/>
            </a:fontRef>
          </p:style>
        </p:cxnSp>
        <p:cxnSp>
          <p:nvCxnSpPr>
            <p:cNvPr id="17" name="Connecteur en angle 16"/>
            <p:cNvCxnSpPr>
              <a:stCxn id="9" idx="3"/>
              <a:endCxn id="14" idx="1"/>
            </p:cNvCxnSpPr>
            <p:nvPr/>
          </p:nvCxnSpPr>
          <p:spPr>
            <a:xfrm flipV="1">
              <a:off x="3467628" y="1373896"/>
              <a:ext cx="1802872" cy="433980"/>
            </a:xfrm>
            <a:prstGeom prst="bentConnector3">
              <a:avLst>
                <a:gd name="adj1" fmla="val 50000"/>
              </a:avLst>
            </a:prstGeom>
            <a:ln>
              <a:tailEnd type="arrow"/>
            </a:ln>
          </p:spPr>
          <p:style>
            <a:lnRef idx="2">
              <a:schemeClr val="accent3"/>
            </a:lnRef>
            <a:fillRef idx="0">
              <a:schemeClr val="accent3"/>
            </a:fillRef>
            <a:effectRef idx="1">
              <a:schemeClr val="accent3"/>
            </a:effectRef>
            <a:fontRef idx="minor">
              <a:schemeClr val="tx1"/>
            </a:fontRef>
          </p:style>
        </p:cxnSp>
      </p:grpSp>
      <p:grpSp>
        <p:nvGrpSpPr>
          <p:cNvPr id="18" name="Grouper 17"/>
          <p:cNvGrpSpPr>
            <a:grpSpLocks/>
          </p:cNvGrpSpPr>
          <p:nvPr/>
        </p:nvGrpSpPr>
        <p:grpSpPr bwMode="auto">
          <a:xfrm>
            <a:off x="3700452" y="2820988"/>
            <a:ext cx="4749272" cy="1925637"/>
            <a:chOff x="3467628" y="2681069"/>
            <a:chExt cx="4749272" cy="1925301"/>
          </a:xfrm>
        </p:grpSpPr>
        <p:sp>
          <p:nvSpPr>
            <p:cNvPr id="19" name="ZoneTexte 18"/>
            <p:cNvSpPr txBox="1"/>
            <p:nvPr/>
          </p:nvSpPr>
          <p:spPr>
            <a:xfrm>
              <a:off x="5346700" y="2681069"/>
              <a:ext cx="2870200" cy="645999"/>
            </a:xfrm>
            <a:prstGeom prst="rect">
              <a:avLst/>
            </a:prstGeom>
          </p:spPr>
          <p:style>
            <a:lnRef idx="1">
              <a:schemeClr val="accent1"/>
            </a:lnRef>
            <a:fillRef idx="2">
              <a:schemeClr val="accent1"/>
            </a:fillRef>
            <a:effectRef idx="1">
              <a:schemeClr val="accent1"/>
            </a:effectRef>
            <a:fontRef idx="minor">
              <a:schemeClr val="dk1"/>
            </a:fontRef>
          </p:style>
          <p:txBody>
            <a:bodyPr>
              <a:spAutoFit/>
            </a:bodyPr>
            <a:lstStyle/>
            <a:p>
              <a:pPr algn="ctr" fontAlgn="auto">
                <a:spcBef>
                  <a:spcPts val="0"/>
                </a:spcBef>
                <a:spcAft>
                  <a:spcPts val="0"/>
                </a:spcAft>
                <a:defRPr/>
              </a:pPr>
              <a:r>
                <a:rPr lang="fr-FR" dirty="0">
                  <a:solidFill>
                    <a:schemeClr val="tx1"/>
                  </a:solidFill>
                </a:rPr>
                <a:t>Approche fonctionnelle des systèmes</a:t>
              </a:r>
            </a:p>
          </p:txBody>
        </p:sp>
        <p:sp>
          <p:nvSpPr>
            <p:cNvPr id="20" name="ZoneTexte 19"/>
            <p:cNvSpPr txBox="1"/>
            <p:nvPr/>
          </p:nvSpPr>
          <p:spPr>
            <a:xfrm>
              <a:off x="5346700" y="3587373"/>
              <a:ext cx="2870200" cy="369823"/>
            </a:xfrm>
            <a:prstGeom prst="rect">
              <a:avLst/>
            </a:prstGeom>
          </p:spPr>
          <p:style>
            <a:lnRef idx="1">
              <a:schemeClr val="accent1"/>
            </a:lnRef>
            <a:fillRef idx="2">
              <a:schemeClr val="accent1"/>
            </a:fillRef>
            <a:effectRef idx="1">
              <a:schemeClr val="accent1"/>
            </a:effectRef>
            <a:fontRef idx="minor">
              <a:schemeClr val="dk1"/>
            </a:fontRef>
          </p:style>
          <p:txBody>
            <a:bodyPr>
              <a:spAutoFit/>
            </a:bodyPr>
            <a:lstStyle/>
            <a:p>
              <a:pPr algn="ctr" fontAlgn="auto">
                <a:spcBef>
                  <a:spcPts val="0"/>
                </a:spcBef>
                <a:spcAft>
                  <a:spcPts val="0"/>
                </a:spcAft>
                <a:defRPr/>
              </a:pPr>
              <a:r>
                <a:rPr lang="fr-FR" dirty="0">
                  <a:solidFill>
                    <a:schemeClr val="tx1"/>
                  </a:solidFill>
                </a:rPr>
                <a:t>Outils de représentation</a:t>
              </a:r>
            </a:p>
          </p:txBody>
        </p:sp>
        <p:sp>
          <p:nvSpPr>
            <p:cNvPr id="21" name="ZoneTexte 20"/>
            <p:cNvSpPr txBox="1"/>
            <p:nvPr/>
          </p:nvSpPr>
          <p:spPr>
            <a:xfrm>
              <a:off x="5346700" y="4236548"/>
              <a:ext cx="2870200" cy="369822"/>
            </a:xfrm>
            <a:prstGeom prst="rect">
              <a:avLst/>
            </a:prstGeom>
          </p:spPr>
          <p:style>
            <a:lnRef idx="1">
              <a:schemeClr val="accent1"/>
            </a:lnRef>
            <a:fillRef idx="2">
              <a:schemeClr val="accent1"/>
            </a:fillRef>
            <a:effectRef idx="1">
              <a:schemeClr val="accent1"/>
            </a:effectRef>
            <a:fontRef idx="minor">
              <a:schemeClr val="dk1"/>
            </a:fontRef>
          </p:style>
          <p:txBody>
            <a:bodyPr>
              <a:spAutoFit/>
            </a:bodyPr>
            <a:lstStyle/>
            <a:p>
              <a:pPr algn="ctr" fontAlgn="auto">
                <a:spcBef>
                  <a:spcPts val="0"/>
                </a:spcBef>
                <a:spcAft>
                  <a:spcPts val="0"/>
                </a:spcAft>
                <a:defRPr/>
              </a:pPr>
              <a:r>
                <a:rPr lang="fr-FR" dirty="0">
                  <a:solidFill>
                    <a:schemeClr val="tx1"/>
                  </a:solidFill>
                </a:rPr>
                <a:t>Approche comportementale </a:t>
              </a:r>
            </a:p>
          </p:txBody>
        </p:sp>
        <p:cxnSp>
          <p:nvCxnSpPr>
            <p:cNvPr id="22" name="Connecteur en angle 21"/>
            <p:cNvCxnSpPr>
              <a:stCxn id="10" idx="3"/>
              <a:endCxn id="19" idx="1"/>
            </p:cNvCxnSpPr>
            <p:nvPr/>
          </p:nvCxnSpPr>
          <p:spPr>
            <a:xfrm flipV="1">
              <a:off x="3467628" y="3004069"/>
              <a:ext cx="1879072" cy="767423"/>
            </a:xfrm>
            <a:prstGeom prst="bentConnector3">
              <a:avLst>
                <a:gd name="adj1" fmla="val 50000"/>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3" name="Connecteur en angle 22"/>
            <p:cNvCxnSpPr>
              <a:stCxn id="10" idx="3"/>
              <a:endCxn id="21" idx="1"/>
            </p:cNvCxnSpPr>
            <p:nvPr/>
          </p:nvCxnSpPr>
          <p:spPr>
            <a:xfrm>
              <a:off x="3467628" y="3771492"/>
              <a:ext cx="1879072" cy="649968"/>
            </a:xfrm>
            <a:prstGeom prst="bentConnector3">
              <a:avLst>
                <a:gd name="adj1" fmla="val 50000"/>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4" name="Connecteur droit avec flèche 23"/>
            <p:cNvCxnSpPr>
              <a:stCxn id="10" idx="3"/>
              <a:endCxn id="20" idx="1"/>
            </p:cNvCxnSpPr>
            <p:nvPr/>
          </p:nvCxnSpPr>
          <p:spPr>
            <a:xfrm>
              <a:off x="3467628" y="3771492"/>
              <a:ext cx="1879072" cy="79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grpSp>
        <p:nvGrpSpPr>
          <p:cNvPr id="25" name="Grouper 24"/>
          <p:cNvGrpSpPr>
            <a:grpSpLocks/>
          </p:cNvGrpSpPr>
          <p:nvPr/>
        </p:nvGrpSpPr>
        <p:grpSpPr bwMode="auto">
          <a:xfrm>
            <a:off x="3700452" y="5143500"/>
            <a:ext cx="4774672" cy="1360488"/>
            <a:chOff x="3467628" y="5003800"/>
            <a:chExt cx="4774672" cy="1359932"/>
          </a:xfrm>
        </p:grpSpPr>
        <p:sp>
          <p:nvSpPr>
            <p:cNvPr id="26" name="ZoneTexte 25"/>
            <p:cNvSpPr txBox="1"/>
            <p:nvPr/>
          </p:nvSpPr>
          <p:spPr>
            <a:xfrm>
              <a:off x="5372100" y="5993995"/>
              <a:ext cx="2870200" cy="369737"/>
            </a:xfrm>
            <a:prstGeom prst="rect">
              <a:avLst/>
            </a:prstGeom>
          </p:spPr>
          <p:style>
            <a:lnRef idx="1">
              <a:schemeClr val="accent4"/>
            </a:lnRef>
            <a:fillRef idx="2">
              <a:schemeClr val="accent4"/>
            </a:fillRef>
            <a:effectRef idx="1">
              <a:schemeClr val="accent4"/>
            </a:effectRef>
            <a:fontRef idx="minor">
              <a:schemeClr val="dk1"/>
            </a:fontRef>
          </p:style>
          <p:txBody>
            <a:bodyPr>
              <a:spAutoFit/>
            </a:bodyPr>
            <a:lstStyle/>
            <a:p>
              <a:pPr algn="ctr" fontAlgn="auto">
                <a:spcBef>
                  <a:spcPts val="0"/>
                </a:spcBef>
                <a:spcAft>
                  <a:spcPts val="0"/>
                </a:spcAft>
                <a:defRPr/>
              </a:pPr>
              <a:r>
                <a:rPr lang="fr-FR" dirty="0"/>
                <a:t>Constituants d'un système</a:t>
              </a:r>
            </a:p>
          </p:txBody>
        </p:sp>
        <p:sp>
          <p:nvSpPr>
            <p:cNvPr id="27" name="ZoneTexte 26"/>
            <p:cNvSpPr txBox="1"/>
            <p:nvPr/>
          </p:nvSpPr>
          <p:spPr>
            <a:xfrm>
              <a:off x="5372100" y="5003800"/>
              <a:ext cx="2870200" cy="645849"/>
            </a:xfrm>
            <a:prstGeom prst="rect">
              <a:avLst/>
            </a:prstGeom>
          </p:spPr>
          <p:style>
            <a:lnRef idx="1">
              <a:schemeClr val="accent4"/>
            </a:lnRef>
            <a:fillRef idx="2">
              <a:schemeClr val="accent4"/>
            </a:fillRef>
            <a:effectRef idx="1">
              <a:schemeClr val="accent4"/>
            </a:effectRef>
            <a:fontRef idx="minor">
              <a:schemeClr val="dk1"/>
            </a:fontRef>
          </p:style>
          <p:txBody>
            <a:bodyPr>
              <a:spAutoFit/>
            </a:bodyPr>
            <a:lstStyle/>
            <a:p>
              <a:pPr algn="ctr" fontAlgn="auto">
                <a:spcBef>
                  <a:spcPts val="0"/>
                </a:spcBef>
                <a:spcAft>
                  <a:spcPts val="0"/>
                </a:spcAft>
                <a:defRPr/>
              </a:pPr>
              <a:r>
                <a:rPr lang="fr-FR" dirty="0"/>
                <a:t>Structures matérielles et/ou logicielles</a:t>
              </a:r>
            </a:p>
          </p:txBody>
        </p:sp>
        <p:cxnSp>
          <p:nvCxnSpPr>
            <p:cNvPr id="28" name="Connecteur en angle 27"/>
            <p:cNvCxnSpPr>
              <a:stCxn id="12" idx="3"/>
              <a:endCxn id="27" idx="1"/>
            </p:cNvCxnSpPr>
            <p:nvPr/>
          </p:nvCxnSpPr>
          <p:spPr>
            <a:xfrm flipV="1">
              <a:off x="3467628" y="5326725"/>
              <a:ext cx="1904472" cy="369736"/>
            </a:xfrm>
            <a:prstGeom prst="bentConnector3">
              <a:avLst>
                <a:gd name="adj1" fmla="val 50000"/>
              </a:avLst>
            </a:prstGeom>
            <a:ln>
              <a:tailEnd type="arrow"/>
            </a:ln>
          </p:spPr>
          <p:style>
            <a:lnRef idx="2">
              <a:schemeClr val="accent4"/>
            </a:lnRef>
            <a:fillRef idx="0">
              <a:schemeClr val="accent4"/>
            </a:fillRef>
            <a:effectRef idx="1">
              <a:schemeClr val="accent4"/>
            </a:effectRef>
            <a:fontRef idx="minor">
              <a:schemeClr val="tx1"/>
            </a:fontRef>
          </p:style>
        </p:cxnSp>
        <p:cxnSp>
          <p:nvCxnSpPr>
            <p:cNvPr id="29" name="Connecteur en angle 28"/>
            <p:cNvCxnSpPr>
              <a:stCxn id="12" idx="3"/>
              <a:endCxn id="26" idx="1"/>
            </p:cNvCxnSpPr>
            <p:nvPr/>
          </p:nvCxnSpPr>
          <p:spPr>
            <a:xfrm>
              <a:off x="3467628" y="5696461"/>
              <a:ext cx="1904472" cy="482403"/>
            </a:xfrm>
            <a:prstGeom prst="bentConnector3">
              <a:avLst>
                <a:gd name="adj1" fmla="val 50000"/>
              </a:avLst>
            </a:prstGeom>
            <a:ln>
              <a:tailEnd type="arrow"/>
            </a:ln>
          </p:spPr>
          <p:style>
            <a:lnRef idx="2">
              <a:schemeClr val="accent4"/>
            </a:lnRef>
            <a:fillRef idx="0">
              <a:schemeClr val="accent4"/>
            </a:fillRef>
            <a:effectRef idx="1">
              <a:schemeClr val="accent4"/>
            </a:effectRef>
            <a:fontRef idx="minor">
              <a:schemeClr val="tx1"/>
            </a:fontRef>
          </p:style>
        </p:cxnSp>
      </p:grpSp>
      <p:sp>
        <p:nvSpPr>
          <p:cNvPr id="30" name="ZoneTexte 29"/>
          <p:cNvSpPr txBox="1">
            <a:spLocks noChangeArrowheads="1"/>
          </p:cNvSpPr>
          <p:nvPr/>
        </p:nvSpPr>
        <p:spPr bwMode="auto">
          <a:xfrm>
            <a:off x="664624" y="2638425"/>
            <a:ext cx="8445500" cy="646113"/>
          </a:xfrm>
          <a:prstGeom prst="rect">
            <a:avLst/>
          </a:prstGeom>
          <a:noFill/>
          <a:ln w="9525">
            <a:noFill/>
            <a:miter lim="800000"/>
            <a:headEnd/>
            <a:tailEnd/>
          </a:ln>
        </p:spPr>
        <p:txBody>
          <a:bodyPr>
            <a:spAutoFit/>
          </a:bodyPr>
          <a:lstStyle/>
          <a:p>
            <a:r>
              <a:rPr lang="fr-FR" i="1">
                <a:latin typeface="Calibri" pitchFamily="34" charset="0"/>
              </a:rPr>
              <a:t>Identifier les tendances d’évolution des systèmes, les concevoir en facilitant leur usage raisonné et en limitant leurs impacts environnementaux. </a:t>
            </a:r>
            <a:endParaRPr lang="fr-FR">
              <a:latin typeface="Calibri" pitchFamily="34" charset="0"/>
            </a:endParaRPr>
          </a:p>
        </p:txBody>
      </p:sp>
      <p:sp>
        <p:nvSpPr>
          <p:cNvPr id="31" name="ZoneTexte 30"/>
          <p:cNvSpPr txBox="1">
            <a:spLocks noChangeArrowheads="1"/>
          </p:cNvSpPr>
          <p:nvPr/>
        </p:nvSpPr>
        <p:spPr bwMode="auto">
          <a:xfrm>
            <a:off x="690024" y="4560888"/>
            <a:ext cx="8445500" cy="646112"/>
          </a:xfrm>
          <a:prstGeom prst="rect">
            <a:avLst/>
          </a:prstGeom>
          <a:noFill/>
          <a:ln w="9525">
            <a:noFill/>
            <a:miter lim="800000"/>
            <a:headEnd/>
            <a:tailEnd/>
          </a:ln>
        </p:spPr>
        <p:txBody>
          <a:bodyPr>
            <a:spAutoFit/>
          </a:bodyPr>
          <a:lstStyle/>
          <a:p>
            <a:r>
              <a:rPr lang="fr-FR" i="1">
                <a:latin typeface="Calibri" pitchFamily="34" charset="0"/>
              </a:rPr>
              <a:t>identifier les éléments influents d’un système, décoder son organisation et utiliser un modèle de comportement pour prédire ou valider ses performances.</a:t>
            </a:r>
            <a:endParaRPr lang="fr-FR">
              <a:latin typeface="Calibri" pitchFamily="34" charset="0"/>
            </a:endParaRPr>
          </a:p>
        </p:txBody>
      </p:sp>
    </p:spTree>
    <p:extLst>
      <p:ext uri="{BB962C8B-B14F-4D97-AF65-F5344CB8AC3E}">
        <p14:creationId xmlns:p14="http://schemas.microsoft.com/office/powerpoint/2010/main" val="95062462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0.70"/>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30"/>
                                        </p:tgtEl>
                                        <p:attrNameLst>
                                          <p:attrName>style.visibility</p:attrName>
                                        </p:attrNameLst>
                                      </p:cBhvr>
                                      <p:to>
                                        <p:strVal val="visible"/>
                                      </p:to>
                                    </p:set>
                                    <p:anim calcmode="lin" valueType="num">
                                      <p:cBhvr>
                                        <p:cTn id="14" dur="1000" fill="hold"/>
                                        <p:tgtEl>
                                          <p:spTgt spid="30"/>
                                        </p:tgtEl>
                                        <p:attrNameLst>
                                          <p:attrName>ppt_w</p:attrName>
                                        </p:attrNameLst>
                                      </p:cBhvr>
                                      <p:tavLst>
                                        <p:tav tm="0">
                                          <p:val>
                                            <p:strVal val="#ppt_w*0.70"/>
                                          </p:val>
                                        </p:tav>
                                        <p:tav tm="100000">
                                          <p:val>
                                            <p:strVal val="#ppt_w"/>
                                          </p:val>
                                        </p:tav>
                                      </p:tavLst>
                                    </p:anim>
                                    <p:anim calcmode="lin" valueType="num">
                                      <p:cBhvr>
                                        <p:cTn id="15" dur="1000" fill="hold"/>
                                        <p:tgtEl>
                                          <p:spTgt spid="30"/>
                                        </p:tgtEl>
                                        <p:attrNameLst>
                                          <p:attrName>ppt_h</p:attrName>
                                        </p:attrNameLst>
                                      </p:cBhvr>
                                      <p:tavLst>
                                        <p:tav tm="0">
                                          <p:val>
                                            <p:strVal val="#ppt_h"/>
                                          </p:val>
                                        </p:tav>
                                        <p:tav tm="100000">
                                          <p:val>
                                            <p:strVal val="#ppt_h"/>
                                          </p:val>
                                        </p:tav>
                                      </p:tavLst>
                                    </p:anim>
                                    <p:animEffect transition="in" filter="fade">
                                      <p:cBhvr>
                                        <p:cTn id="16" dur="1000"/>
                                        <p:tgtEl>
                                          <p:spTgt spid="30"/>
                                        </p:tgtEl>
                                      </p:cBhvr>
                                    </p:animEffect>
                                  </p:childTnLst>
                                  <p:subTnLst>
                                    <p:set>
                                      <p:cBhvr override="childStyle">
                                        <p:cTn dur="1" fill="hold" display="0" masterRel="nextClick" afterEffect="1"/>
                                        <p:tgtEl>
                                          <p:spTgt spid="30"/>
                                        </p:tgtEl>
                                        <p:attrNameLst>
                                          <p:attrName>style.visibility</p:attrName>
                                        </p:attrNameLst>
                                      </p:cBhvr>
                                      <p:to>
                                        <p:strVal val="hidden"/>
                                      </p:to>
                                    </p:set>
                                  </p:subTnLst>
                                </p:cTn>
                              </p:par>
                            </p:childTnLst>
                          </p:cTn>
                        </p:par>
                      </p:childTnLst>
                    </p:cTn>
                  </p:par>
                  <p:par>
                    <p:cTn id="17" fill="hold">
                      <p:stCondLst>
                        <p:cond delay="indefinite"/>
                      </p:stCondLst>
                      <p:childTnLst>
                        <p:par>
                          <p:cTn id="18" fill="hold">
                            <p:stCondLst>
                              <p:cond delay="0"/>
                            </p:stCondLst>
                            <p:childTnLst>
                              <p:par>
                                <p:cTn id="19" presetID="55" presetClass="entr" presetSubtype="0" fill="hold" nodeType="click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p:cTn id="21" dur="1000" fill="hold"/>
                                        <p:tgtEl>
                                          <p:spTgt spid="13"/>
                                        </p:tgtEl>
                                        <p:attrNameLst>
                                          <p:attrName>ppt_w</p:attrName>
                                        </p:attrNameLst>
                                      </p:cBhvr>
                                      <p:tavLst>
                                        <p:tav tm="0">
                                          <p:val>
                                            <p:strVal val="#ppt_w*0.70"/>
                                          </p:val>
                                        </p:tav>
                                        <p:tav tm="100000">
                                          <p:val>
                                            <p:strVal val="#ppt_w"/>
                                          </p:val>
                                        </p:tav>
                                      </p:tavLst>
                                    </p:anim>
                                    <p:anim calcmode="lin" valueType="num">
                                      <p:cBhvr>
                                        <p:cTn id="22" dur="1000" fill="hold"/>
                                        <p:tgtEl>
                                          <p:spTgt spid="13"/>
                                        </p:tgtEl>
                                        <p:attrNameLst>
                                          <p:attrName>ppt_h</p:attrName>
                                        </p:attrNameLst>
                                      </p:cBhvr>
                                      <p:tavLst>
                                        <p:tav tm="0">
                                          <p:val>
                                            <p:strVal val="#ppt_h"/>
                                          </p:val>
                                        </p:tav>
                                        <p:tav tm="100000">
                                          <p:val>
                                            <p:strVal val="#ppt_h"/>
                                          </p:val>
                                        </p:tav>
                                      </p:tavLst>
                                    </p:anim>
                                    <p:animEffect transition="in" filter="fade">
                                      <p:cBhvr>
                                        <p:cTn id="23" dur="1000"/>
                                        <p:tgtEl>
                                          <p:spTgt spid="13"/>
                                        </p:tgtEl>
                                      </p:cBhvr>
                                    </p:animEffect>
                                  </p:childTnLst>
                                </p:cTn>
                              </p:par>
                            </p:childTnLst>
                          </p:cTn>
                        </p:par>
                      </p:childTnLst>
                    </p:cTn>
                  </p:par>
                  <p:par>
                    <p:cTn id="24" fill="hold">
                      <p:stCondLst>
                        <p:cond delay="indefinite"/>
                      </p:stCondLst>
                      <p:childTnLst>
                        <p:par>
                          <p:cTn id="25" fill="hold">
                            <p:stCondLst>
                              <p:cond delay="0"/>
                            </p:stCondLst>
                            <p:childTnLst>
                              <p:par>
                                <p:cTn id="26" presetID="55" presetClass="entr" presetSubtype="0" fill="hold" grpId="0" nodeType="click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p:cTn id="28" dur="1000" fill="hold"/>
                                        <p:tgtEl>
                                          <p:spTgt spid="10"/>
                                        </p:tgtEl>
                                        <p:attrNameLst>
                                          <p:attrName>ppt_w</p:attrName>
                                        </p:attrNameLst>
                                      </p:cBhvr>
                                      <p:tavLst>
                                        <p:tav tm="0">
                                          <p:val>
                                            <p:strVal val="#ppt_w*0.70"/>
                                          </p:val>
                                        </p:tav>
                                        <p:tav tm="100000">
                                          <p:val>
                                            <p:strVal val="#ppt_w"/>
                                          </p:val>
                                        </p:tav>
                                      </p:tavLst>
                                    </p:anim>
                                    <p:anim calcmode="lin" valueType="num">
                                      <p:cBhvr>
                                        <p:cTn id="29" dur="1000" fill="hold"/>
                                        <p:tgtEl>
                                          <p:spTgt spid="10"/>
                                        </p:tgtEl>
                                        <p:attrNameLst>
                                          <p:attrName>ppt_h</p:attrName>
                                        </p:attrNameLst>
                                      </p:cBhvr>
                                      <p:tavLst>
                                        <p:tav tm="0">
                                          <p:val>
                                            <p:strVal val="#ppt_h"/>
                                          </p:val>
                                        </p:tav>
                                        <p:tav tm="100000">
                                          <p:val>
                                            <p:strVal val="#ppt_h"/>
                                          </p:val>
                                        </p:tav>
                                      </p:tavLst>
                                    </p:anim>
                                    <p:animEffect transition="in" filter="fade">
                                      <p:cBhvr>
                                        <p:cTn id="30" dur="1000"/>
                                        <p:tgtEl>
                                          <p:spTgt spid="10"/>
                                        </p:tgtEl>
                                      </p:cBhvr>
                                    </p:animEffect>
                                  </p:childTnLst>
                                </p:cTn>
                              </p:par>
                            </p:childTnLst>
                          </p:cTn>
                        </p:par>
                      </p:childTnLst>
                    </p:cTn>
                  </p:par>
                  <p:par>
                    <p:cTn id="31" fill="hold">
                      <p:stCondLst>
                        <p:cond delay="indefinite"/>
                      </p:stCondLst>
                      <p:childTnLst>
                        <p:par>
                          <p:cTn id="32" fill="hold">
                            <p:stCondLst>
                              <p:cond delay="0"/>
                            </p:stCondLst>
                            <p:childTnLst>
                              <p:par>
                                <p:cTn id="33" presetID="55" presetClass="entr" presetSubtype="0" fill="hold" grpId="0" nodeType="clickEffect">
                                  <p:stCondLst>
                                    <p:cond delay="0"/>
                                  </p:stCondLst>
                                  <p:childTnLst>
                                    <p:set>
                                      <p:cBhvr>
                                        <p:cTn id="34" dur="1" fill="hold">
                                          <p:stCondLst>
                                            <p:cond delay="0"/>
                                          </p:stCondLst>
                                        </p:cTn>
                                        <p:tgtEl>
                                          <p:spTgt spid="31"/>
                                        </p:tgtEl>
                                        <p:attrNameLst>
                                          <p:attrName>style.visibility</p:attrName>
                                        </p:attrNameLst>
                                      </p:cBhvr>
                                      <p:to>
                                        <p:strVal val="visible"/>
                                      </p:to>
                                    </p:set>
                                    <p:anim calcmode="lin" valueType="num">
                                      <p:cBhvr>
                                        <p:cTn id="35" dur="1000" fill="hold"/>
                                        <p:tgtEl>
                                          <p:spTgt spid="31"/>
                                        </p:tgtEl>
                                        <p:attrNameLst>
                                          <p:attrName>ppt_w</p:attrName>
                                        </p:attrNameLst>
                                      </p:cBhvr>
                                      <p:tavLst>
                                        <p:tav tm="0">
                                          <p:val>
                                            <p:strVal val="#ppt_w*0.70"/>
                                          </p:val>
                                        </p:tav>
                                        <p:tav tm="100000">
                                          <p:val>
                                            <p:strVal val="#ppt_w"/>
                                          </p:val>
                                        </p:tav>
                                      </p:tavLst>
                                    </p:anim>
                                    <p:anim calcmode="lin" valueType="num">
                                      <p:cBhvr>
                                        <p:cTn id="36" dur="1000" fill="hold"/>
                                        <p:tgtEl>
                                          <p:spTgt spid="31"/>
                                        </p:tgtEl>
                                        <p:attrNameLst>
                                          <p:attrName>ppt_h</p:attrName>
                                        </p:attrNameLst>
                                      </p:cBhvr>
                                      <p:tavLst>
                                        <p:tav tm="0">
                                          <p:val>
                                            <p:strVal val="#ppt_h"/>
                                          </p:val>
                                        </p:tav>
                                        <p:tav tm="100000">
                                          <p:val>
                                            <p:strVal val="#ppt_h"/>
                                          </p:val>
                                        </p:tav>
                                      </p:tavLst>
                                    </p:anim>
                                    <p:animEffect transition="in" filter="fade">
                                      <p:cBhvr>
                                        <p:cTn id="37" dur="1000"/>
                                        <p:tgtEl>
                                          <p:spTgt spid="31"/>
                                        </p:tgtEl>
                                      </p:cBhvr>
                                    </p:animEffect>
                                  </p:childTnLst>
                                  <p:subTnLst>
                                    <p:set>
                                      <p:cBhvr override="childStyle">
                                        <p:cTn dur="1" fill="hold" display="0" masterRel="nextClick" afterEffect="1"/>
                                        <p:tgtEl>
                                          <p:spTgt spid="31"/>
                                        </p:tgtEl>
                                        <p:attrNameLst>
                                          <p:attrName>style.visibility</p:attrName>
                                        </p:attrNameLst>
                                      </p:cBhvr>
                                      <p:to>
                                        <p:strVal val="hidden"/>
                                      </p:to>
                                    </p:set>
                                  </p:subTnLst>
                                </p:cTn>
                              </p:par>
                            </p:childTnLst>
                          </p:cTn>
                        </p:par>
                      </p:childTnLst>
                    </p:cTn>
                  </p:par>
                  <p:par>
                    <p:cTn id="38" fill="hold">
                      <p:stCondLst>
                        <p:cond delay="indefinite"/>
                      </p:stCondLst>
                      <p:childTnLst>
                        <p:par>
                          <p:cTn id="39" fill="hold">
                            <p:stCondLst>
                              <p:cond delay="0"/>
                            </p:stCondLst>
                            <p:childTnLst>
                              <p:par>
                                <p:cTn id="40" presetID="55" presetClass="entr" presetSubtype="0" fill="hold" nodeType="clickEffect">
                                  <p:stCondLst>
                                    <p:cond delay="0"/>
                                  </p:stCondLst>
                                  <p:childTnLst>
                                    <p:set>
                                      <p:cBhvr>
                                        <p:cTn id="41" dur="1" fill="hold">
                                          <p:stCondLst>
                                            <p:cond delay="0"/>
                                          </p:stCondLst>
                                        </p:cTn>
                                        <p:tgtEl>
                                          <p:spTgt spid="18"/>
                                        </p:tgtEl>
                                        <p:attrNameLst>
                                          <p:attrName>style.visibility</p:attrName>
                                        </p:attrNameLst>
                                      </p:cBhvr>
                                      <p:to>
                                        <p:strVal val="visible"/>
                                      </p:to>
                                    </p:set>
                                    <p:anim calcmode="lin" valueType="num">
                                      <p:cBhvr>
                                        <p:cTn id="42" dur="1000" fill="hold"/>
                                        <p:tgtEl>
                                          <p:spTgt spid="18"/>
                                        </p:tgtEl>
                                        <p:attrNameLst>
                                          <p:attrName>ppt_w</p:attrName>
                                        </p:attrNameLst>
                                      </p:cBhvr>
                                      <p:tavLst>
                                        <p:tav tm="0">
                                          <p:val>
                                            <p:strVal val="#ppt_w*0.70"/>
                                          </p:val>
                                        </p:tav>
                                        <p:tav tm="100000">
                                          <p:val>
                                            <p:strVal val="#ppt_w"/>
                                          </p:val>
                                        </p:tav>
                                      </p:tavLst>
                                    </p:anim>
                                    <p:anim calcmode="lin" valueType="num">
                                      <p:cBhvr>
                                        <p:cTn id="43" dur="1000" fill="hold"/>
                                        <p:tgtEl>
                                          <p:spTgt spid="18"/>
                                        </p:tgtEl>
                                        <p:attrNameLst>
                                          <p:attrName>ppt_h</p:attrName>
                                        </p:attrNameLst>
                                      </p:cBhvr>
                                      <p:tavLst>
                                        <p:tav tm="0">
                                          <p:val>
                                            <p:strVal val="#ppt_h"/>
                                          </p:val>
                                        </p:tav>
                                        <p:tav tm="100000">
                                          <p:val>
                                            <p:strVal val="#ppt_h"/>
                                          </p:val>
                                        </p:tav>
                                      </p:tavLst>
                                    </p:anim>
                                    <p:animEffect transition="in" filter="fade">
                                      <p:cBhvr>
                                        <p:cTn id="44" dur="1000"/>
                                        <p:tgtEl>
                                          <p:spTgt spid="18"/>
                                        </p:tgtEl>
                                      </p:cBhvr>
                                    </p:animEffect>
                                  </p:childTnLst>
                                </p:cTn>
                              </p:par>
                            </p:childTnLst>
                          </p:cTn>
                        </p:par>
                      </p:childTnLst>
                    </p:cTn>
                  </p:par>
                  <p:par>
                    <p:cTn id="45" fill="hold">
                      <p:stCondLst>
                        <p:cond delay="indefinite"/>
                      </p:stCondLst>
                      <p:childTnLst>
                        <p:par>
                          <p:cTn id="46" fill="hold">
                            <p:stCondLst>
                              <p:cond delay="0"/>
                            </p:stCondLst>
                            <p:childTnLst>
                              <p:par>
                                <p:cTn id="47" presetID="55" presetClass="entr" presetSubtype="0" fill="hold" grpId="0" nodeType="clickEffect">
                                  <p:stCondLst>
                                    <p:cond delay="0"/>
                                  </p:stCondLst>
                                  <p:childTnLst>
                                    <p:set>
                                      <p:cBhvr>
                                        <p:cTn id="48" dur="1" fill="hold">
                                          <p:stCondLst>
                                            <p:cond delay="0"/>
                                          </p:stCondLst>
                                        </p:cTn>
                                        <p:tgtEl>
                                          <p:spTgt spid="12"/>
                                        </p:tgtEl>
                                        <p:attrNameLst>
                                          <p:attrName>style.visibility</p:attrName>
                                        </p:attrNameLst>
                                      </p:cBhvr>
                                      <p:to>
                                        <p:strVal val="visible"/>
                                      </p:to>
                                    </p:set>
                                    <p:anim calcmode="lin" valueType="num">
                                      <p:cBhvr>
                                        <p:cTn id="49" dur="1000" fill="hold"/>
                                        <p:tgtEl>
                                          <p:spTgt spid="12"/>
                                        </p:tgtEl>
                                        <p:attrNameLst>
                                          <p:attrName>ppt_w</p:attrName>
                                        </p:attrNameLst>
                                      </p:cBhvr>
                                      <p:tavLst>
                                        <p:tav tm="0">
                                          <p:val>
                                            <p:strVal val="#ppt_w*0.70"/>
                                          </p:val>
                                        </p:tav>
                                        <p:tav tm="100000">
                                          <p:val>
                                            <p:strVal val="#ppt_w"/>
                                          </p:val>
                                        </p:tav>
                                      </p:tavLst>
                                    </p:anim>
                                    <p:anim calcmode="lin" valueType="num">
                                      <p:cBhvr>
                                        <p:cTn id="50" dur="1000" fill="hold"/>
                                        <p:tgtEl>
                                          <p:spTgt spid="12"/>
                                        </p:tgtEl>
                                        <p:attrNameLst>
                                          <p:attrName>ppt_h</p:attrName>
                                        </p:attrNameLst>
                                      </p:cBhvr>
                                      <p:tavLst>
                                        <p:tav tm="0">
                                          <p:val>
                                            <p:strVal val="#ppt_h"/>
                                          </p:val>
                                        </p:tav>
                                        <p:tav tm="100000">
                                          <p:val>
                                            <p:strVal val="#ppt_h"/>
                                          </p:val>
                                        </p:tav>
                                      </p:tavLst>
                                    </p:anim>
                                    <p:animEffect transition="in" filter="fade">
                                      <p:cBhvr>
                                        <p:cTn id="51" dur="1000"/>
                                        <p:tgtEl>
                                          <p:spTgt spid="12"/>
                                        </p:tgtEl>
                                      </p:cBhvr>
                                    </p:animEffect>
                                  </p:childTnLst>
                                </p:cTn>
                              </p:par>
                            </p:childTnLst>
                          </p:cTn>
                        </p:par>
                      </p:childTnLst>
                    </p:cTn>
                  </p:par>
                  <p:par>
                    <p:cTn id="52" fill="hold">
                      <p:stCondLst>
                        <p:cond delay="indefinite"/>
                      </p:stCondLst>
                      <p:childTnLst>
                        <p:par>
                          <p:cTn id="53" fill="hold">
                            <p:stCondLst>
                              <p:cond delay="0"/>
                            </p:stCondLst>
                            <p:childTnLst>
                              <p:par>
                                <p:cTn id="54" presetID="55" presetClass="entr" presetSubtype="0" fill="hold" nodeType="clickEffect">
                                  <p:stCondLst>
                                    <p:cond delay="0"/>
                                  </p:stCondLst>
                                  <p:childTnLst>
                                    <p:set>
                                      <p:cBhvr>
                                        <p:cTn id="55" dur="1" fill="hold">
                                          <p:stCondLst>
                                            <p:cond delay="0"/>
                                          </p:stCondLst>
                                        </p:cTn>
                                        <p:tgtEl>
                                          <p:spTgt spid="25"/>
                                        </p:tgtEl>
                                        <p:attrNameLst>
                                          <p:attrName>style.visibility</p:attrName>
                                        </p:attrNameLst>
                                      </p:cBhvr>
                                      <p:to>
                                        <p:strVal val="visible"/>
                                      </p:to>
                                    </p:set>
                                    <p:anim calcmode="lin" valueType="num">
                                      <p:cBhvr>
                                        <p:cTn id="56" dur="1000" fill="hold"/>
                                        <p:tgtEl>
                                          <p:spTgt spid="25"/>
                                        </p:tgtEl>
                                        <p:attrNameLst>
                                          <p:attrName>ppt_w</p:attrName>
                                        </p:attrNameLst>
                                      </p:cBhvr>
                                      <p:tavLst>
                                        <p:tav tm="0">
                                          <p:val>
                                            <p:strVal val="#ppt_w*0.70"/>
                                          </p:val>
                                        </p:tav>
                                        <p:tav tm="100000">
                                          <p:val>
                                            <p:strVal val="#ppt_w"/>
                                          </p:val>
                                        </p:tav>
                                      </p:tavLst>
                                    </p:anim>
                                    <p:anim calcmode="lin" valueType="num">
                                      <p:cBhvr>
                                        <p:cTn id="57" dur="1000" fill="hold"/>
                                        <p:tgtEl>
                                          <p:spTgt spid="25"/>
                                        </p:tgtEl>
                                        <p:attrNameLst>
                                          <p:attrName>ppt_h</p:attrName>
                                        </p:attrNameLst>
                                      </p:cBhvr>
                                      <p:tavLst>
                                        <p:tav tm="0">
                                          <p:val>
                                            <p:strVal val="#ppt_h"/>
                                          </p:val>
                                        </p:tav>
                                        <p:tav tm="100000">
                                          <p:val>
                                            <p:strVal val="#ppt_h"/>
                                          </p:val>
                                        </p:tav>
                                      </p:tavLst>
                                    </p:anim>
                                    <p:animEffect transition="in" filter="fade">
                                      <p:cBhvr>
                                        <p:cTn id="58" dur="1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2" grpId="0" animBg="1"/>
      <p:bldP spid="30" grpId="0"/>
      <p:bldP spid="3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Ellipse 24"/>
          <p:cNvSpPr/>
          <p:nvPr/>
        </p:nvSpPr>
        <p:spPr>
          <a:xfrm>
            <a:off x="3117143" y="3102523"/>
            <a:ext cx="2785231" cy="2770618"/>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fr-FR" sz="1600"/>
          </a:p>
        </p:txBody>
      </p:sp>
      <p:grpSp>
        <p:nvGrpSpPr>
          <p:cNvPr id="2" name="Grouper 87"/>
          <p:cNvGrpSpPr/>
          <p:nvPr/>
        </p:nvGrpSpPr>
        <p:grpSpPr>
          <a:xfrm>
            <a:off x="0" y="-1"/>
            <a:ext cx="9144000" cy="6857999"/>
            <a:chOff x="0" y="-1"/>
            <a:chExt cx="9144000" cy="6857999"/>
          </a:xfrm>
        </p:grpSpPr>
        <p:pic>
          <p:nvPicPr>
            <p:cNvPr id="3" name="Image 2"/>
            <p:cNvPicPr>
              <a:picLocks noChangeAspect="1"/>
            </p:cNvPicPr>
            <p:nvPr/>
          </p:nvPicPr>
          <p:blipFill>
            <a:blip r:embed="rId2"/>
            <a:stretch>
              <a:fillRect/>
            </a:stretch>
          </p:blipFill>
          <p:spPr>
            <a:xfrm rot="16200000">
              <a:off x="-260241" y="260241"/>
              <a:ext cx="1107955" cy="587473"/>
            </a:xfrm>
            <a:prstGeom prst="rect">
              <a:avLst/>
            </a:prstGeom>
          </p:spPr>
        </p:pic>
        <p:cxnSp>
          <p:nvCxnSpPr>
            <p:cNvPr id="6" name="Connecteur droit 5"/>
            <p:cNvCxnSpPr/>
            <p:nvPr/>
          </p:nvCxnSpPr>
          <p:spPr>
            <a:xfrm rot="16200000" flipH="1">
              <a:off x="-2793957" y="3374952"/>
              <a:ext cx="6857999" cy="108093"/>
            </a:xfrm>
            <a:prstGeom prst="line">
              <a:avLst/>
            </a:prstGeom>
            <a:ln>
              <a:gradFill flip="none" rotWithShape="1">
                <a:gsLst>
                  <a:gs pos="0">
                    <a:schemeClr val="bg1">
                      <a:lumMod val="75000"/>
                    </a:schemeClr>
                  </a:gs>
                  <a:gs pos="100000">
                    <a:prstClr val="white"/>
                  </a:gs>
                </a:gsLst>
                <a:lin ang="0" scaled="1"/>
                <a:tileRect/>
              </a:gradFill>
            </a:ln>
            <a:effectLst/>
          </p:spPr>
          <p:style>
            <a:lnRef idx="2">
              <a:schemeClr val="accent1"/>
            </a:lnRef>
            <a:fillRef idx="0">
              <a:schemeClr val="accent1"/>
            </a:fillRef>
            <a:effectRef idx="1">
              <a:schemeClr val="accent1"/>
            </a:effectRef>
            <a:fontRef idx="minor">
              <a:schemeClr val="tx1"/>
            </a:fontRef>
          </p:style>
        </p:cxnSp>
        <p:cxnSp>
          <p:nvCxnSpPr>
            <p:cNvPr id="7" name="Connecteur droit 6"/>
            <p:cNvCxnSpPr/>
            <p:nvPr/>
          </p:nvCxnSpPr>
          <p:spPr>
            <a:xfrm>
              <a:off x="0" y="1098097"/>
              <a:ext cx="9144000" cy="1588"/>
            </a:xfrm>
            <a:prstGeom prst="line">
              <a:avLst/>
            </a:prstGeom>
            <a:ln>
              <a:gradFill>
                <a:gsLst>
                  <a:gs pos="0">
                    <a:schemeClr val="bg1">
                      <a:lumMod val="75000"/>
                    </a:schemeClr>
                  </a:gs>
                  <a:gs pos="100000">
                    <a:prstClr val="white"/>
                  </a:gs>
                </a:gsLst>
              </a:gradFill>
            </a:ln>
            <a:effectLst/>
          </p:spPr>
          <p:style>
            <a:lnRef idx="2">
              <a:schemeClr val="accent1"/>
            </a:lnRef>
            <a:fillRef idx="0">
              <a:schemeClr val="accent1"/>
            </a:fillRef>
            <a:effectRef idx="1">
              <a:schemeClr val="accent1"/>
            </a:effectRef>
            <a:fontRef idx="minor">
              <a:schemeClr val="tx1"/>
            </a:fontRef>
          </p:style>
        </p:cxnSp>
        <p:sp>
          <p:nvSpPr>
            <p:cNvPr id="11" name="ZoneTexte 10"/>
            <p:cNvSpPr txBox="1"/>
            <p:nvPr/>
          </p:nvSpPr>
          <p:spPr>
            <a:xfrm rot="16200000">
              <a:off x="-2224881" y="3630426"/>
              <a:ext cx="5019523" cy="461665"/>
            </a:xfrm>
            <a:prstGeom prst="rect">
              <a:avLst/>
            </a:prstGeom>
            <a:noFill/>
          </p:spPr>
          <p:txBody>
            <a:bodyPr wrap="none" rtlCol="0">
              <a:spAutoFit/>
            </a:bodyPr>
            <a:lstStyle/>
            <a:p>
              <a:r>
                <a:rPr lang="fr-FR" sz="2400" b="1" dirty="0" smtClean="0"/>
                <a:t>La nouvelle série technologique STI2D</a:t>
              </a:r>
              <a:endParaRPr lang="fr-FR" sz="2400" dirty="0"/>
            </a:p>
          </p:txBody>
        </p:sp>
      </p:grpSp>
      <p:sp>
        <p:nvSpPr>
          <p:cNvPr id="37" name="Rectangle à coins arrondis 36"/>
          <p:cNvSpPr/>
          <p:nvPr/>
        </p:nvSpPr>
        <p:spPr>
          <a:xfrm>
            <a:off x="756652" y="216160"/>
            <a:ext cx="8201563" cy="689008"/>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fr-FR"/>
          </a:p>
        </p:txBody>
      </p:sp>
      <p:sp>
        <p:nvSpPr>
          <p:cNvPr id="38" name="ZoneTexte 37"/>
          <p:cNvSpPr txBox="1"/>
          <p:nvPr/>
        </p:nvSpPr>
        <p:spPr>
          <a:xfrm>
            <a:off x="1459256" y="351259"/>
            <a:ext cx="6946283" cy="461665"/>
          </a:xfrm>
          <a:prstGeom prst="rect">
            <a:avLst/>
          </a:prstGeom>
          <a:noFill/>
          <a:ln>
            <a:noFill/>
          </a:ln>
          <a:effectLst/>
        </p:spPr>
        <p:style>
          <a:lnRef idx="1">
            <a:schemeClr val="accent3"/>
          </a:lnRef>
          <a:fillRef idx="3">
            <a:schemeClr val="accent3"/>
          </a:fillRef>
          <a:effectRef idx="2">
            <a:schemeClr val="accent3"/>
          </a:effectRef>
          <a:fontRef idx="minor">
            <a:schemeClr val="lt1"/>
          </a:fontRef>
        </p:style>
        <p:txBody>
          <a:bodyPr wrap="none" rtlCol="0">
            <a:spAutoFit/>
          </a:bodyPr>
          <a:lstStyle/>
          <a:p>
            <a:r>
              <a:rPr lang="fr-FR" sz="2400" dirty="0" smtClean="0">
                <a:latin typeface="Arial Rounded MT Bold"/>
                <a:cs typeface="Arial Rounded MT Bold"/>
              </a:rPr>
              <a:t>Quatre domaines d’APPROFONDISSEMENT</a:t>
            </a:r>
            <a:endParaRPr lang="fr-FR" sz="2400" dirty="0">
              <a:latin typeface="Arial Rounded MT Bold"/>
              <a:cs typeface="Arial Rounded MT Bold"/>
            </a:endParaRPr>
          </a:p>
        </p:txBody>
      </p:sp>
      <p:pic>
        <p:nvPicPr>
          <p:cNvPr id="41" name="Image 40"/>
          <p:cNvPicPr>
            <a:picLocks noChangeAspect="1"/>
          </p:cNvPicPr>
          <p:nvPr/>
        </p:nvPicPr>
        <p:blipFill>
          <a:blip r:embed="rId3"/>
          <a:srcRect l="5904" r="8481"/>
          <a:stretch>
            <a:fillRect/>
          </a:stretch>
        </p:blipFill>
        <p:spPr>
          <a:xfrm>
            <a:off x="3500933" y="3881752"/>
            <a:ext cx="1580928" cy="1384931"/>
          </a:xfrm>
          <a:prstGeom prst="rect">
            <a:avLst/>
          </a:prstGeom>
          <a:effectLst>
            <a:glow rad="63500">
              <a:schemeClr val="accent1">
                <a:alpha val="75000"/>
              </a:schemeClr>
            </a:glow>
            <a:reflection stA="0" endPos="0" dir="5400000" sy="-100000" algn="bl" rotWithShape="0"/>
          </a:effectLst>
        </p:spPr>
      </p:pic>
      <p:pic>
        <p:nvPicPr>
          <p:cNvPr id="42" name="Image 41"/>
          <p:cNvPicPr>
            <a:picLocks noChangeAspect="1"/>
          </p:cNvPicPr>
          <p:nvPr/>
        </p:nvPicPr>
        <p:blipFill>
          <a:blip r:embed="rId4">
            <a:clrChange>
              <a:clrFrom>
                <a:srgbClr val="FFFFFF"/>
              </a:clrFrom>
              <a:clrTo>
                <a:srgbClr val="FFFFFF">
                  <a:alpha val="0"/>
                </a:srgbClr>
              </a:clrTo>
            </a:clrChange>
          </a:blip>
          <a:stretch>
            <a:fillRect/>
          </a:stretch>
        </p:blipFill>
        <p:spPr>
          <a:xfrm>
            <a:off x="1831093" y="1871003"/>
            <a:ext cx="2535586" cy="1217081"/>
          </a:xfrm>
          <a:prstGeom prst="rect">
            <a:avLst/>
          </a:prstGeom>
        </p:spPr>
      </p:pic>
      <p:sp>
        <p:nvSpPr>
          <p:cNvPr id="43" name="Rectangle à coins arrondis 42"/>
          <p:cNvSpPr/>
          <p:nvPr/>
        </p:nvSpPr>
        <p:spPr>
          <a:xfrm>
            <a:off x="743137" y="2001317"/>
            <a:ext cx="1013372" cy="378280"/>
          </a:xfrm>
          <a:prstGeom prst="round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fr-FR" dirty="0" smtClean="0"/>
              <a:t>ITEC</a:t>
            </a:r>
          </a:p>
        </p:txBody>
      </p:sp>
      <p:sp>
        <p:nvSpPr>
          <p:cNvPr id="44" name="Rectangle 43"/>
          <p:cNvSpPr/>
          <p:nvPr/>
        </p:nvSpPr>
        <p:spPr>
          <a:xfrm>
            <a:off x="743139" y="1242918"/>
            <a:ext cx="2756375" cy="661988"/>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fr-FR" dirty="0" smtClean="0"/>
              <a:t>Conception de la structure</a:t>
            </a:r>
          </a:p>
          <a:p>
            <a:pPr algn="ctr"/>
            <a:r>
              <a:rPr lang="fr-FR" dirty="0" smtClean="0"/>
              <a:t>Choix des Matériaux</a:t>
            </a:r>
            <a:endParaRPr lang="fr-FR" dirty="0"/>
          </a:p>
        </p:txBody>
      </p:sp>
      <p:pic>
        <p:nvPicPr>
          <p:cNvPr id="51" name="Image 50"/>
          <p:cNvPicPr>
            <a:picLocks noChangeAspect="1"/>
          </p:cNvPicPr>
          <p:nvPr/>
        </p:nvPicPr>
        <p:blipFill>
          <a:blip r:embed="rId5"/>
          <a:stretch>
            <a:fillRect/>
          </a:stretch>
        </p:blipFill>
        <p:spPr>
          <a:xfrm>
            <a:off x="7688121" y="4617680"/>
            <a:ext cx="1256582" cy="1417198"/>
          </a:xfrm>
          <a:prstGeom prst="rect">
            <a:avLst/>
          </a:prstGeom>
        </p:spPr>
      </p:pic>
      <p:sp>
        <p:nvSpPr>
          <p:cNvPr id="52" name="Rectangle 51"/>
          <p:cNvSpPr/>
          <p:nvPr/>
        </p:nvSpPr>
        <p:spPr>
          <a:xfrm>
            <a:off x="5570567" y="6015730"/>
            <a:ext cx="3296839" cy="661988"/>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fr-FR" dirty="0" smtClean="0"/>
              <a:t>Systèmes de navigation</a:t>
            </a:r>
          </a:p>
          <a:p>
            <a:pPr algn="ctr"/>
            <a:r>
              <a:rPr lang="fr-FR" dirty="0" smtClean="0"/>
              <a:t>Systèmes de communication</a:t>
            </a:r>
            <a:endParaRPr lang="fr-FR" dirty="0"/>
          </a:p>
        </p:txBody>
      </p:sp>
      <p:sp>
        <p:nvSpPr>
          <p:cNvPr id="53" name="Rectangle à coins arrondis 52"/>
          <p:cNvSpPr/>
          <p:nvPr/>
        </p:nvSpPr>
        <p:spPr>
          <a:xfrm>
            <a:off x="6069422" y="5559203"/>
            <a:ext cx="1013372" cy="378280"/>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fr-FR" dirty="0" smtClean="0"/>
              <a:t>SIN</a:t>
            </a:r>
          </a:p>
        </p:txBody>
      </p:sp>
      <p:sp>
        <p:nvSpPr>
          <p:cNvPr id="55" name="Rectangle 54"/>
          <p:cNvSpPr/>
          <p:nvPr/>
        </p:nvSpPr>
        <p:spPr>
          <a:xfrm>
            <a:off x="5397288" y="1248195"/>
            <a:ext cx="3535656" cy="66198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fr-FR" dirty="0" smtClean="0"/>
              <a:t>Infrastructures dans l’environnement du système</a:t>
            </a:r>
            <a:endParaRPr lang="fr-FR" dirty="0"/>
          </a:p>
        </p:txBody>
      </p:sp>
      <p:sp>
        <p:nvSpPr>
          <p:cNvPr id="56" name="Rectangle à coins arrondis 55"/>
          <p:cNvSpPr/>
          <p:nvPr/>
        </p:nvSpPr>
        <p:spPr>
          <a:xfrm>
            <a:off x="5389899" y="2007146"/>
            <a:ext cx="1013372" cy="378280"/>
          </a:xfrm>
          <a:prstGeom prst="round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fr-FR" dirty="0" smtClean="0">
                <a:solidFill>
                  <a:srgbClr val="FFFFFF"/>
                </a:solidFill>
              </a:rPr>
              <a:t>AC</a:t>
            </a:r>
          </a:p>
        </p:txBody>
      </p:sp>
      <p:pic>
        <p:nvPicPr>
          <p:cNvPr id="57" name="Image 56"/>
          <p:cNvPicPr>
            <a:picLocks noChangeAspect="1"/>
          </p:cNvPicPr>
          <p:nvPr/>
        </p:nvPicPr>
        <p:blipFill>
          <a:blip r:embed="rId6"/>
          <a:stretch>
            <a:fillRect/>
          </a:stretch>
        </p:blipFill>
        <p:spPr>
          <a:xfrm>
            <a:off x="828893" y="3895924"/>
            <a:ext cx="1319457" cy="2710451"/>
          </a:xfrm>
          <a:prstGeom prst="rect">
            <a:avLst/>
          </a:prstGeom>
        </p:spPr>
      </p:pic>
      <p:sp>
        <p:nvSpPr>
          <p:cNvPr id="59" name="Rectangle 58"/>
          <p:cNvSpPr/>
          <p:nvPr/>
        </p:nvSpPr>
        <p:spPr>
          <a:xfrm>
            <a:off x="773934" y="6029240"/>
            <a:ext cx="2360765" cy="661988"/>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fr-FR" dirty="0" smtClean="0"/>
              <a:t>Production d’énergie</a:t>
            </a:r>
          </a:p>
          <a:p>
            <a:pPr algn="ctr"/>
            <a:r>
              <a:rPr lang="fr-FR" dirty="0" smtClean="0"/>
              <a:t>Stockage de l’énergie</a:t>
            </a:r>
            <a:endParaRPr lang="fr-FR" dirty="0"/>
          </a:p>
        </p:txBody>
      </p:sp>
      <p:sp>
        <p:nvSpPr>
          <p:cNvPr id="60" name="Rectangle à coins arrondis 59"/>
          <p:cNvSpPr/>
          <p:nvPr/>
        </p:nvSpPr>
        <p:spPr>
          <a:xfrm>
            <a:off x="1620923" y="5540120"/>
            <a:ext cx="1013372" cy="37828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smtClean="0"/>
              <a:t>EE</a:t>
            </a:r>
          </a:p>
        </p:txBody>
      </p:sp>
      <p:pic>
        <p:nvPicPr>
          <p:cNvPr id="22" name="Image 21"/>
          <p:cNvPicPr>
            <a:picLocks noChangeAspect="1"/>
          </p:cNvPicPr>
          <p:nvPr/>
        </p:nvPicPr>
        <p:blipFill>
          <a:blip r:embed="rId7"/>
          <a:stretch>
            <a:fillRect/>
          </a:stretch>
        </p:blipFill>
        <p:spPr>
          <a:xfrm>
            <a:off x="6448847" y="2010803"/>
            <a:ext cx="2480017" cy="1503510"/>
          </a:xfrm>
          <a:prstGeom prst="rect">
            <a:avLst/>
          </a:prstGeom>
        </p:spPr>
      </p:pic>
      <p:sp>
        <p:nvSpPr>
          <p:cNvPr id="23" name="Rectangle 22"/>
          <p:cNvSpPr/>
          <p:nvPr/>
        </p:nvSpPr>
        <p:spPr>
          <a:xfrm rot="19225593">
            <a:off x="3365745" y="3312533"/>
            <a:ext cx="2352056" cy="2301216"/>
          </a:xfrm>
          <a:prstGeom prst="rect">
            <a:avLst/>
          </a:prstGeom>
          <a:noFill/>
        </p:spPr>
        <p:txBody>
          <a:bodyPr wrap="none" lIns="91440" tIns="45720" rIns="91440" bIns="45720">
            <a:prstTxWarp prst="textCircle">
              <a:avLst>
                <a:gd name="adj" fmla="val 10952049"/>
              </a:avLst>
            </a:prstTxWarp>
            <a:spAutoFit/>
          </a:bodyPr>
          <a:lstStyle/>
          <a:p>
            <a:pPr algn="ctr"/>
            <a:r>
              <a:rPr lang="fr-FR" sz="2800" b="1" dirty="0" smtClean="0">
                <a:ln w="10541" cmpd="sng">
                  <a:solidFill>
                    <a:srgbClr val="7D7D7D">
                      <a:tint val="100000"/>
                      <a:shade val="100000"/>
                      <a:satMod val="110000"/>
                    </a:srgbClr>
                  </a:solidFill>
                  <a:prstDash val="solid"/>
                </a:ln>
                <a:solidFill>
                  <a:srgbClr val="0D0D0D"/>
                </a:solidFill>
              </a:rPr>
              <a:t>Enseignement transversal</a:t>
            </a:r>
            <a:endParaRPr lang="fr-FR" sz="2800" b="1" dirty="0">
              <a:ln w="10541" cmpd="sng">
                <a:solidFill>
                  <a:srgbClr val="7D7D7D">
                    <a:tint val="100000"/>
                    <a:shade val="100000"/>
                    <a:satMod val="110000"/>
                  </a:srgbClr>
                </a:solidFill>
                <a:prstDash val="solid"/>
              </a:ln>
              <a:solidFill>
                <a:srgbClr val="0D0D0D"/>
              </a:solidFill>
            </a:endParaRPr>
          </a:p>
        </p:txBody>
      </p:sp>
      <p:sp>
        <p:nvSpPr>
          <p:cNvPr id="26" name="Triangle rectangle 25"/>
          <p:cNvSpPr/>
          <p:nvPr/>
        </p:nvSpPr>
        <p:spPr>
          <a:xfrm>
            <a:off x="3319179" y="5310350"/>
            <a:ext cx="331919" cy="346327"/>
          </a:xfrm>
          <a:prstGeom prst="rtTriangl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7" name="Triangle rectangle 26"/>
          <p:cNvSpPr/>
          <p:nvPr/>
        </p:nvSpPr>
        <p:spPr>
          <a:xfrm flipH="1">
            <a:off x="5376501" y="5304017"/>
            <a:ext cx="331919" cy="346327"/>
          </a:xfrm>
          <a:prstGeom prst="rtTriangl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fr-FR"/>
          </a:p>
        </p:txBody>
      </p:sp>
      <p:sp>
        <p:nvSpPr>
          <p:cNvPr id="28" name="Triangle rectangle 27"/>
          <p:cNvSpPr/>
          <p:nvPr/>
        </p:nvSpPr>
        <p:spPr>
          <a:xfrm flipV="1">
            <a:off x="3327266" y="3312636"/>
            <a:ext cx="331919" cy="346327"/>
          </a:xfrm>
          <a:prstGeom prst="rtTriangle">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fr-FR"/>
          </a:p>
        </p:txBody>
      </p:sp>
      <p:sp>
        <p:nvSpPr>
          <p:cNvPr id="29" name="Triangle rectangle 28"/>
          <p:cNvSpPr/>
          <p:nvPr/>
        </p:nvSpPr>
        <p:spPr>
          <a:xfrm flipH="1" flipV="1">
            <a:off x="5384588" y="3306303"/>
            <a:ext cx="331919" cy="346327"/>
          </a:xfrm>
          <a:prstGeom prst="rtTriangle">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fr-FR"/>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6490</TotalTime>
  <Words>783</Words>
  <Application>Microsoft Macintosh PowerPoint</Application>
  <PresentationFormat>Présentation à l'écran (4:3)</PresentationFormat>
  <Paragraphs>202</Paragraphs>
  <Slides>18</Slides>
  <Notes>1</Notes>
  <HiddenSlides>0</HiddenSlides>
  <MMClips>0</MMClips>
  <ScaleCrop>false</ScaleCrop>
  <HeadingPairs>
    <vt:vector size="4" baseType="variant">
      <vt:variant>
        <vt:lpstr>Thème</vt:lpstr>
      </vt:variant>
      <vt:variant>
        <vt:i4>1</vt:i4>
      </vt:variant>
      <vt:variant>
        <vt:lpstr>Titres des diapositives</vt:lpstr>
      </vt:variant>
      <vt:variant>
        <vt:i4>18</vt:i4>
      </vt:variant>
    </vt:vector>
  </HeadingPairs>
  <TitlesOfParts>
    <vt:vector size="19" baseType="lpstr">
      <vt:lpstr>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Lycée Benjamin Franklin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de la filière STI2D</dc:title>
  <dc:creator>Frédéric TARAUD</dc:creator>
  <cp:keywords>STI2D technologique</cp:keywords>
  <cp:lastModifiedBy>Federico Berera</cp:lastModifiedBy>
  <cp:revision>380</cp:revision>
  <dcterms:created xsi:type="dcterms:W3CDTF">2011-04-08T05:54:11Z</dcterms:created>
  <dcterms:modified xsi:type="dcterms:W3CDTF">2012-06-24T21:35:59Z</dcterms:modified>
</cp:coreProperties>
</file>