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4" r:id="rId9"/>
    <p:sldId id="269" r:id="rId10"/>
    <p:sldId id="270" r:id="rId11"/>
  </p:sldIdLst>
  <p:sldSz cx="9144000" cy="6858000" type="screen4x3"/>
  <p:notesSz cx="6805613" cy="99393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642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025C23-BD60-4F5E-90DA-DBC0FF8233A7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C1E910A-0306-4B26-A3DC-8E0F2D6674CC}">
      <dgm:prSet custT="1"/>
      <dgm:spPr/>
      <dgm:t>
        <a:bodyPr/>
        <a:lstStyle/>
        <a:p>
          <a:pPr rtl="0"/>
          <a:r>
            <a:rPr lang="fr-FR" sz="1600" b="1" u="sng" dirty="0" smtClean="0"/>
            <a:t>Classe de première:</a:t>
          </a:r>
          <a:endParaRPr lang="fr-FR" sz="1600" b="1" dirty="0"/>
        </a:p>
      </dgm:t>
    </dgm:pt>
    <dgm:pt modelId="{17DFCCD0-C40B-44B4-9549-6F2E31DEC188}" type="parTrans" cxnId="{B6571AF4-3AFD-400A-AF87-212ECA6AA294}">
      <dgm:prSet/>
      <dgm:spPr/>
      <dgm:t>
        <a:bodyPr/>
        <a:lstStyle/>
        <a:p>
          <a:endParaRPr lang="fr-FR"/>
        </a:p>
      </dgm:t>
    </dgm:pt>
    <dgm:pt modelId="{7F6D4A9C-275D-4BC5-820B-43FD5B9F3B78}" type="sibTrans" cxnId="{B6571AF4-3AFD-400A-AF87-212ECA6AA294}">
      <dgm:prSet/>
      <dgm:spPr/>
      <dgm:t>
        <a:bodyPr/>
        <a:lstStyle/>
        <a:p>
          <a:endParaRPr lang="fr-FR"/>
        </a:p>
      </dgm:t>
    </dgm:pt>
    <dgm:pt modelId="{C66985AD-E090-474A-81E8-3C91A1308B1B}">
      <dgm:prSet custT="1"/>
      <dgm:spPr/>
      <dgm:t>
        <a:bodyPr/>
        <a:lstStyle/>
        <a:p>
          <a:pPr rtl="0"/>
          <a:r>
            <a:rPr lang="fr-FR" sz="1100" u="sng" dirty="0" smtClean="0"/>
            <a:t>Séquence 1</a:t>
          </a:r>
          <a:r>
            <a:rPr lang="fr-FR" sz="1100" dirty="0" smtClean="0"/>
            <a:t> : </a:t>
          </a:r>
        </a:p>
        <a:p>
          <a:pPr rtl="0"/>
          <a:r>
            <a:rPr lang="fr-FR" sz="1100" dirty="0" smtClean="0"/>
            <a:t> Transmission de puissance</a:t>
          </a:r>
          <a:endParaRPr lang="fr-FR" sz="1100" dirty="0"/>
        </a:p>
      </dgm:t>
    </dgm:pt>
    <dgm:pt modelId="{74C06030-7355-4933-A9A7-D0D3E1639982}" type="parTrans" cxnId="{40E3336F-CE9E-4865-A491-2A9E76924CF4}">
      <dgm:prSet/>
      <dgm:spPr/>
      <dgm:t>
        <a:bodyPr/>
        <a:lstStyle/>
        <a:p>
          <a:endParaRPr lang="fr-FR"/>
        </a:p>
      </dgm:t>
    </dgm:pt>
    <dgm:pt modelId="{9E902704-115A-40B0-8475-601F6E6EAA9C}" type="sibTrans" cxnId="{40E3336F-CE9E-4865-A491-2A9E76924CF4}">
      <dgm:prSet/>
      <dgm:spPr/>
      <dgm:t>
        <a:bodyPr/>
        <a:lstStyle/>
        <a:p>
          <a:endParaRPr lang="fr-FR"/>
        </a:p>
      </dgm:t>
    </dgm:pt>
    <dgm:pt modelId="{CC743D9E-C6D3-4B5C-A558-41A697D2F014}">
      <dgm:prSet custT="1"/>
      <dgm:spPr/>
      <dgm:t>
        <a:bodyPr/>
        <a:lstStyle/>
        <a:p>
          <a:pPr rtl="0"/>
          <a:r>
            <a:rPr lang="fr-FR" sz="1100" dirty="0" smtClean="0"/>
            <a:t>TP RA-1:</a:t>
          </a:r>
        </a:p>
        <a:p>
          <a:pPr rtl="0"/>
          <a:r>
            <a:rPr lang="fr-FR" sz="1100" dirty="0" smtClean="0"/>
            <a:t>Quels sont les avantages d’une transmission de puissance par lien souple?</a:t>
          </a:r>
          <a:endParaRPr lang="fr-FR" sz="1100" dirty="0"/>
        </a:p>
      </dgm:t>
    </dgm:pt>
    <dgm:pt modelId="{179E4FB9-9710-4FEE-9860-B9A4E0AD9CE6}" type="parTrans" cxnId="{B21321B9-13AD-4C27-A6F9-3EE8770AE47E}">
      <dgm:prSet/>
      <dgm:spPr/>
      <dgm:t>
        <a:bodyPr/>
        <a:lstStyle/>
        <a:p>
          <a:endParaRPr lang="fr-FR"/>
        </a:p>
      </dgm:t>
    </dgm:pt>
    <dgm:pt modelId="{AFC416A1-F316-4487-B2D9-3B3453D54214}" type="sibTrans" cxnId="{B21321B9-13AD-4C27-A6F9-3EE8770AE47E}">
      <dgm:prSet/>
      <dgm:spPr/>
      <dgm:t>
        <a:bodyPr/>
        <a:lstStyle/>
        <a:p>
          <a:endParaRPr lang="fr-FR"/>
        </a:p>
      </dgm:t>
    </dgm:pt>
    <dgm:pt modelId="{B2E511CC-FE53-406B-814A-9EB722A43B7A}">
      <dgm:prSet custT="1"/>
      <dgm:spPr/>
      <dgm:t>
        <a:bodyPr/>
        <a:lstStyle/>
        <a:p>
          <a:pPr algn="l" rtl="0"/>
          <a:r>
            <a:rPr lang="fr-FR" sz="1100" dirty="0" smtClean="0"/>
            <a:t>- Dérailleur </a:t>
          </a:r>
          <a:r>
            <a:rPr lang="fr-FR" sz="1100" dirty="0" err="1" smtClean="0"/>
            <a:t>mektronique</a:t>
          </a:r>
          <a:endParaRPr lang="fr-FR" sz="1100" dirty="0" smtClean="0"/>
        </a:p>
        <a:p>
          <a:pPr algn="l" rtl="0"/>
          <a:r>
            <a:rPr lang="fr-FR" sz="1100" dirty="0" smtClean="0"/>
            <a:t>- Le </a:t>
          </a:r>
          <a:r>
            <a:rPr lang="fr-FR" sz="1100" dirty="0" err="1" smtClean="0"/>
            <a:t>giroticc</a:t>
          </a:r>
          <a:endParaRPr lang="fr-FR" sz="1100" dirty="0" smtClean="0"/>
        </a:p>
        <a:p>
          <a:pPr algn="l" rtl="0"/>
          <a:r>
            <a:rPr lang="fr-FR" sz="1100" dirty="0" smtClean="0"/>
            <a:t>- Le robot </a:t>
          </a:r>
          <a:r>
            <a:rPr lang="fr-FR" sz="1100" dirty="0" err="1" smtClean="0"/>
            <a:t>mindstorm</a:t>
          </a:r>
          <a:endParaRPr lang="fr-FR" sz="1100" dirty="0"/>
        </a:p>
      </dgm:t>
    </dgm:pt>
    <dgm:pt modelId="{FDBFA7FC-2395-4815-A301-02482D99FE40}" type="parTrans" cxnId="{9F277D02-BA27-4FA0-826E-F3C798BF4129}">
      <dgm:prSet/>
      <dgm:spPr/>
      <dgm:t>
        <a:bodyPr/>
        <a:lstStyle/>
        <a:p>
          <a:endParaRPr lang="fr-FR"/>
        </a:p>
      </dgm:t>
    </dgm:pt>
    <dgm:pt modelId="{833803A7-E611-47E2-8DB4-D92F3E61BCFE}" type="sibTrans" cxnId="{9F277D02-BA27-4FA0-826E-F3C798BF4129}">
      <dgm:prSet/>
      <dgm:spPr/>
      <dgm:t>
        <a:bodyPr/>
        <a:lstStyle/>
        <a:p>
          <a:endParaRPr lang="fr-FR"/>
        </a:p>
      </dgm:t>
    </dgm:pt>
    <dgm:pt modelId="{88AD02CB-A36F-4AE0-A76A-107752267EED}">
      <dgm:prSet/>
      <dgm:spPr/>
      <dgm:t>
        <a:bodyPr/>
        <a:lstStyle/>
        <a:p>
          <a:r>
            <a:rPr lang="fr-FR" u="sng" dirty="0" smtClean="0"/>
            <a:t>Séquence 2</a:t>
          </a:r>
          <a:r>
            <a:rPr lang="fr-FR" dirty="0" smtClean="0"/>
            <a:t>:</a:t>
          </a:r>
        </a:p>
        <a:p>
          <a:r>
            <a:rPr lang="fr-FR" dirty="0" smtClean="0"/>
            <a:t>Transmission de l’information</a:t>
          </a:r>
          <a:endParaRPr lang="fr-FR" dirty="0"/>
        </a:p>
      </dgm:t>
    </dgm:pt>
    <dgm:pt modelId="{6D4A3D14-6888-4A50-8681-DBD7D939099F}" type="parTrans" cxnId="{5ACFBF42-4262-4C2C-9DCF-3ECCA72B95DC}">
      <dgm:prSet/>
      <dgm:spPr/>
      <dgm:t>
        <a:bodyPr/>
        <a:lstStyle/>
        <a:p>
          <a:endParaRPr lang="fr-FR"/>
        </a:p>
      </dgm:t>
    </dgm:pt>
    <dgm:pt modelId="{41D44CB6-F6FB-42D8-9AEF-56919B881499}" type="sibTrans" cxnId="{5ACFBF42-4262-4C2C-9DCF-3ECCA72B95DC}">
      <dgm:prSet/>
      <dgm:spPr/>
      <dgm:t>
        <a:bodyPr/>
        <a:lstStyle/>
        <a:p>
          <a:endParaRPr lang="fr-FR"/>
        </a:p>
      </dgm:t>
    </dgm:pt>
    <dgm:pt modelId="{DFA4C22F-9ABF-420D-9286-BF4654CCCDEB}">
      <dgm:prSet/>
      <dgm:spPr/>
      <dgm:t>
        <a:bodyPr/>
        <a:lstStyle/>
        <a:p>
          <a:r>
            <a:rPr lang="fr-FR" u="sng" dirty="0" smtClean="0"/>
            <a:t>Séquence 3</a:t>
          </a:r>
          <a:r>
            <a:rPr lang="fr-FR" dirty="0" smtClean="0"/>
            <a:t> :</a:t>
          </a:r>
        </a:p>
        <a:p>
          <a:r>
            <a:rPr lang="fr-FR" dirty="0" smtClean="0"/>
            <a:t>Comportement d’une chaîne d’énergie</a:t>
          </a:r>
          <a:endParaRPr lang="fr-FR" dirty="0"/>
        </a:p>
      </dgm:t>
    </dgm:pt>
    <dgm:pt modelId="{D43D5101-7559-4979-9649-C5A33D087586}" type="parTrans" cxnId="{0FE35799-2C22-4ECC-8CE6-7BFCC8ABDDF8}">
      <dgm:prSet/>
      <dgm:spPr/>
      <dgm:t>
        <a:bodyPr/>
        <a:lstStyle/>
        <a:p>
          <a:endParaRPr lang="fr-FR"/>
        </a:p>
      </dgm:t>
    </dgm:pt>
    <dgm:pt modelId="{A5453BA3-B593-4B15-A689-60B95EF6525D}" type="sibTrans" cxnId="{0FE35799-2C22-4ECC-8CE6-7BFCC8ABDDF8}">
      <dgm:prSet/>
      <dgm:spPr/>
      <dgm:t>
        <a:bodyPr/>
        <a:lstStyle/>
        <a:p>
          <a:endParaRPr lang="fr-FR"/>
        </a:p>
      </dgm:t>
    </dgm:pt>
    <dgm:pt modelId="{E871B05D-187B-48CC-AFFD-1F3099FA6BF1}">
      <dgm:prSet/>
      <dgm:spPr/>
      <dgm:t>
        <a:bodyPr/>
        <a:lstStyle/>
        <a:p>
          <a:r>
            <a:rPr lang="fr-FR" dirty="0" smtClean="0"/>
            <a:t>TP RA-2:</a:t>
          </a:r>
        </a:p>
        <a:p>
          <a:r>
            <a:rPr lang="fr-FR" dirty="0" smtClean="0"/>
            <a:t>Comment assurer la communication de l’information entre deux systèmes du laboratoire?</a:t>
          </a:r>
          <a:endParaRPr lang="fr-FR" dirty="0"/>
        </a:p>
      </dgm:t>
    </dgm:pt>
    <dgm:pt modelId="{20E1B312-7299-481C-BA7B-A7BBFDD47FF9}" type="parTrans" cxnId="{D2204889-CB5B-4FCA-8120-9D90EB92834D}">
      <dgm:prSet/>
      <dgm:spPr/>
      <dgm:t>
        <a:bodyPr/>
        <a:lstStyle/>
        <a:p>
          <a:endParaRPr lang="fr-FR"/>
        </a:p>
      </dgm:t>
    </dgm:pt>
    <dgm:pt modelId="{418CC9D6-E8B8-444A-AF41-62D8CABCEFE7}" type="sibTrans" cxnId="{D2204889-CB5B-4FCA-8120-9D90EB92834D}">
      <dgm:prSet/>
      <dgm:spPr/>
      <dgm:t>
        <a:bodyPr/>
        <a:lstStyle/>
        <a:p>
          <a:endParaRPr lang="fr-FR"/>
        </a:p>
      </dgm:t>
    </dgm:pt>
    <dgm:pt modelId="{0F999BAE-DB83-4C10-948B-348A0BD845AE}">
      <dgm:prSet/>
      <dgm:spPr/>
      <dgm:t>
        <a:bodyPr/>
        <a:lstStyle/>
        <a:p>
          <a:r>
            <a:rPr lang="fr-FR" dirty="0" smtClean="0"/>
            <a:t>TP RS-1:</a:t>
          </a:r>
        </a:p>
        <a:p>
          <a:r>
            <a:rPr lang="fr-FR" dirty="0" smtClean="0"/>
            <a:t>Transformation  de l’énergie pneumatique en énergie  mécanique</a:t>
          </a:r>
          <a:endParaRPr lang="fr-FR" dirty="0"/>
        </a:p>
      </dgm:t>
    </dgm:pt>
    <dgm:pt modelId="{AAE66C15-488F-4737-8CB7-E5934F2E98EE}" type="parTrans" cxnId="{D8DDE18D-FAE3-4DA6-BE7A-D19DE202B27F}">
      <dgm:prSet/>
      <dgm:spPr/>
      <dgm:t>
        <a:bodyPr/>
        <a:lstStyle/>
        <a:p>
          <a:endParaRPr lang="fr-FR"/>
        </a:p>
      </dgm:t>
    </dgm:pt>
    <dgm:pt modelId="{1A415365-9D2A-4B31-83A0-4E27F0A13C43}" type="sibTrans" cxnId="{D8DDE18D-FAE3-4DA6-BE7A-D19DE202B27F}">
      <dgm:prSet/>
      <dgm:spPr/>
      <dgm:t>
        <a:bodyPr/>
        <a:lstStyle/>
        <a:p>
          <a:endParaRPr lang="fr-FR"/>
        </a:p>
      </dgm:t>
    </dgm:pt>
    <dgm:pt modelId="{DCF48971-0B93-45A0-9940-E11FE78009E7}">
      <dgm:prSet/>
      <dgm:spPr/>
      <dgm:t>
        <a:bodyPr/>
        <a:lstStyle/>
        <a:p>
          <a:pPr algn="l"/>
          <a:r>
            <a:rPr lang="fr-FR" dirty="0" smtClean="0"/>
            <a:t>- Caméra IP</a:t>
          </a:r>
        </a:p>
        <a:p>
          <a:pPr algn="l"/>
          <a:r>
            <a:rPr lang="fr-FR" dirty="0" smtClean="0"/>
            <a:t>- Clavier d’ordinateur</a:t>
          </a:r>
        </a:p>
        <a:p>
          <a:pPr algn="l"/>
          <a:r>
            <a:rPr lang="fr-FR" dirty="0" smtClean="0"/>
            <a:t>- Analyse d’une trame IP</a:t>
          </a:r>
          <a:endParaRPr lang="fr-FR" dirty="0"/>
        </a:p>
      </dgm:t>
    </dgm:pt>
    <dgm:pt modelId="{B4666A3C-E1CB-4C4B-BE9C-59A04803F598}" type="parTrans" cxnId="{267454F1-9559-405D-9E51-F408FE0049DD}">
      <dgm:prSet/>
      <dgm:spPr/>
      <dgm:t>
        <a:bodyPr/>
        <a:lstStyle/>
        <a:p>
          <a:endParaRPr lang="fr-FR"/>
        </a:p>
      </dgm:t>
    </dgm:pt>
    <dgm:pt modelId="{B7E8AF57-788E-48BF-BB03-A5BDE54BDE58}" type="sibTrans" cxnId="{267454F1-9559-405D-9E51-F408FE0049DD}">
      <dgm:prSet/>
      <dgm:spPr/>
      <dgm:t>
        <a:bodyPr/>
        <a:lstStyle/>
        <a:p>
          <a:endParaRPr lang="fr-FR"/>
        </a:p>
      </dgm:t>
    </dgm:pt>
    <dgm:pt modelId="{813320A3-EA1D-4D53-ABFF-F64D33B7F2E1}">
      <dgm:prSet/>
      <dgm:spPr/>
      <dgm:t>
        <a:bodyPr/>
        <a:lstStyle/>
        <a:p>
          <a:pPr algn="l"/>
          <a:r>
            <a:rPr lang="fr-FR" dirty="0" smtClean="0"/>
            <a:t>- Le bras </a:t>
          </a:r>
          <a:r>
            <a:rPr lang="fr-FR" dirty="0" err="1" smtClean="0"/>
            <a:t>schrader</a:t>
          </a:r>
          <a:r>
            <a:rPr lang="fr-FR" dirty="0" smtClean="0"/>
            <a:t> </a:t>
          </a:r>
          <a:r>
            <a:rPr lang="fr-FR" dirty="0" err="1" smtClean="0"/>
            <a:t>bellows</a:t>
          </a:r>
          <a:r>
            <a:rPr lang="fr-FR" dirty="0" smtClean="0"/>
            <a:t> (1)</a:t>
          </a:r>
        </a:p>
        <a:p>
          <a:pPr algn="l"/>
          <a:r>
            <a:rPr lang="fr-FR" dirty="0" smtClean="0"/>
            <a:t>- le bras </a:t>
          </a:r>
          <a:r>
            <a:rPr lang="fr-FR" dirty="0" err="1" smtClean="0"/>
            <a:t>schrader</a:t>
          </a:r>
          <a:r>
            <a:rPr lang="fr-FR" dirty="0" smtClean="0"/>
            <a:t> </a:t>
          </a:r>
          <a:r>
            <a:rPr lang="fr-FR" dirty="0" err="1" smtClean="0"/>
            <a:t>bellows</a:t>
          </a:r>
          <a:r>
            <a:rPr lang="fr-FR" dirty="0" smtClean="0"/>
            <a:t> (2)</a:t>
          </a:r>
        </a:p>
        <a:p>
          <a:pPr algn="l"/>
          <a:r>
            <a:rPr lang="fr-FR" dirty="0" smtClean="0"/>
            <a:t>-  La pince </a:t>
          </a:r>
          <a:r>
            <a:rPr lang="fr-FR" dirty="0" err="1" smtClean="0"/>
            <a:t>parker</a:t>
          </a:r>
          <a:endParaRPr lang="fr-FR" dirty="0"/>
        </a:p>
      </dgm:t>
    </dgm:pt>
    <dgm:pt modelId="{AC4A3943-0B41-4105-9560-0D6507F6B9C2}" type="parTrans" cxnId="{C33E4573-C077-49C5-9121-766018DE1F69}">
      <dgm:prSet/>
      <dgm:spPr/>
      <dgm:t>
        <a:bodyPr/>
        <a:lstStyle/>
        <a:p>
          <a:endParaRPr lang="fr-FR"/>
        </a:p>
      </dgm:t>
    </dgm:pt>
    <dgm:pt modelId="{2E4D56F2-0391-49DA-B1C9-5A3D37A4A545}" type="sibTrans" cxnId="{C33E4573-C077-49C5-9121-766018DE1F69}">
      <dgm:prSet/>
      <dgm:spPr/>
      <dgm:t>
        <a:bodyPr/>
        <a:lstStyle/>
        <a:p>
          <a:endParaRPr lang="fr-FR"/>
        </a:p>
      </dgm:t>
    </dgm:pt>
    <dgm:pt modelId="{458976FB-1A40-4111-8EFF-93D20B42095F}">
      <dgm:prSet/>
      <dgm:spPr/>
      <dgm:t>
        <a:bodyPr/>
        <a:lstStyle/>
        <a:p>
          <a:r>
            <a:rPr lang="fr-FR" u="sng" dirty="0" smtClean="0"/>
            <a:t>Séquence 4</a:t>
          </a:r>
          <a:r>
            <a:rPr lang="fr-FR" dirty="0" smtClean="0"/>
            <a:t> :</a:t>
          </a:r>
        </a:p>
        <a:p>
          <a:r>
            <a:rPr lang="fr-FR" dirty="0" smtClean="0"/>
            <a:t>Grandeur d’entrée sortie</a:t>
          </a:r>
          <a:endParaRPr lang="fr-FR" dirty="0"/>
        </a:p>
      </dgm:t>
    </dgm:pt>
    <dgm:pt modelId="{9294668A-F59D-4FDD-A9E2-C743D506DCC5}" type="parTrans" cxnId="{3F2271D7-F63A-4CB1-AE26-6BFA11988C02}">
      <dgm:prSet/>
      <dgm:spPr/>
      <dgm:t>
        <a:bodyPr/>
        <a:lstStyle/>
        <a:p>
          <a:endParaRPr lang="fr-FR"/>
        </a:p>
      </dgm:t>
    </dgm:pt>
    <dgm:pt modelId="{7E99C82E-E3D3-43CD-BD6A-F7B884B3759C}" type="sibTrans" cxnId="{3F2271D7-F63A-4CB1-AE26-6BFA11988C02}">
      <dgm:prSet/>
      <dgm:spPr/>
      <dgm:t>
        <a:bodyPr/>
        <a:lstStyle/>
        <a:p>
          <a:endParaRPr lang="fr-FR"/>
        </a:p>
      </dgm:t>
    </dgm:pt>
    <dgm:pt modelId="{DF879A24-88D0-43E4-99CE-23FC1C64C503}">
      <dgm:prSet/>
      <dgm:spPr/>
      <dgm:t>
        <a:bodyPr/>
        <a:lstStyle/>
        <a:p>
          <a:r>
            <a:rPr lang="fr-FR" dirty="0" smtClean="0"/>
            <a:t>TP RA-3:</a:t>
          </a:r>
        </a:p>
        <a:p>
          <a:r>
            <a:rPr lang="fr-FR" dirty="0" smtClean="0"/>
            <a:t>Comment mesurer une grandeur physique d’un système afin de la contrôler?</a:t>
          </a:r>
          <a:endParaRPr lang="fr-FR" dirty="0"/>
        </a:p>
      </dgm:t>
    </dgm:pt>
    <dgm:pt modelId="{D1B24064-168B-4A7F-942F-A96BB2742C12}" type="parTrans" cxnId="{AD2D2A52-3F3D-47D8-B447-07347C4292D4}">
      <dgm:prSet/>
      <dgm:spPr/>
      <dgm:t>
        <a:bodyPr/>
        <a:lstStyle/>
        <a:p>
          <a:endParaRPr lang="fr-FR"/>
        </a:p>
      </dgm:t>
    </dgm:pt>
    <dgm:pt modelId="{C6908762-9D95-431D-A2D8-A9D7532ED040}" type="sibTrans" cxnId="{AD2D2A52-3F3D-47D8-B447-07347C4292D4}">
      <dgm:prSet/>
      <dgm:spPr/>
      <dgm:t>
        <a:bodyPr/>
        <a:lstStyle/>
        <a:p>
          <a:endParaRPr lang="fr-FR"/>
        </a:p>
      </dgm:t>
    </dgm:pt>
    <dgm:pt modelId="{E7228FEE-E8E6-462B-877F-FA6F9498C4FA}">
      <dgm:prSet/>
      <dgm:spPr/>
      <dgm:t>
        <a:bodyPr/>
        <a:lstStyle/>
        <a:p>
          <a:pPr algn="l"/>
          <a:r>
            <a:rPr lang="fr-FR" dirty="0" smtClean="0"/>
            <a:t>- Le </a:t>
          </a:r>
          <a:r>
            <a:rPr lang="fr-FR" dirty="0" err="1" smtClean="0"/>
            <a:t>giroticc</a:t>
          </a:r>
          <a:endParaRPr lang="fr-FR" dirty="0" smtClean="0"/>
        </a:p>
        <a:p>
          <a:pPr algn="l"/>
          <a:r>
            <a:rPr lang="fr-FR" dirty="0" smtClean="0"/>
            <a:t>- La </a:t>
          </a:r>
          <a:r>
            <a:rPr lang="fr-FR" dirty="0" err="1" smtClean="0"/>
            <a:t>cordeuse</a:t>
          </a:r>
          <a:r>
            <a:rPr lang="fr-FR" dirty="0" smtClean="0"/>
            <a:t> de raquette</a:t>
          </a:r>
        </a:p>
        <a:p>
          <a:pPr algn="l"/>
          <a:r>
            <a:rPr lang="fr-FR" dirty="0" smtClean="0"/>
            <a:t>- Le store </a:t>
          </a:r>
          <a:r>
            <a:rPr lang="fr-FR" dirty="0" err="1" smtClean="0"/>
            <a:t>somfy</a:t>
          </a:r>
          <a:endParaRPr lang="fr-FR" dirty="0"/>
        </a:p>
      </dgm:t>
    </dgm:pt>
    <dgm:pt modelId="{D5136298-4EB2-4AF2-B7D9-CDE7A3407A64}" type="parTrans" cxnId="{C1698D6D-A717-488B-95F0-D4ADE07837BF}">
      <dgm:prSet/>
      <dgm:spPr/>
      <dgm:t>
        <a:bodyPr/>
        <a:lstStyle/>
        <a:p>
          <a:endParaRPr lang="fr-FR"/>
        </a:p>
      </dgm:t>
    </dgm:pt>
    <dgm:pt modelId="{F3DBC378-A0BE-4CA6-A66C-E510EDA2E09A}" type="sibTrans" cxnId="{C1698D6D-A717-488B-95F0-D4ADE07837BF}">
      <dgm:prSet/>
      <dgm:spPr/>
      <dgm:t>
        <a:bodyPr/>
        <a:lstStyle/>
        <a:p>
          <a:endParaRPr lang="fr-FR"/>
        </a:p>
      </dgm:t>
    </dgm:pt>
    <dgm:pt modelId="{4484312A-76DA-464A-9357-14129920439A}">
      <dgm:prSet/>
      <dgm:spPr/>
      <dgm:t>
        <a:bodyPr/>
        <a:lstStyle/>
        <a:p>
          <a:r>
            <a:rPr lang="fr-FR" u="sng" dirty="0" smtClean="0"/>
            <a:t>Séquence 5</a:t>
          </a:r>
          <a:r>
            <a:rPr lang="fr-FR" dirty="0" smtClean="0"/>
            <a:t>:</a:t>
          </a:r>
        </a:p>
        <a:p>
          <a:r>
            <a:rPr lang="fr-FR" dirty="0" smtClean="0"/>
            <a:t>Modéliser le comportement dynamique  d'un système</a:t>
          </a:r>
          <a:endParaRPr lang="fr-FR" dirty="0"/>
        </a:p>
      </dgm:t>
    </dgm:pt>
    <dgm:pt modelId="{C7F6C0F4-5DF3-4548-9165-ECEFA547AEC0}" type="parTrans" cxnId="{7040BB97-B12F-48CA-B2C2-B5735AD02ADE}">
      <dgm:prSet/>
      <dgm:spPr/>
      <dgm:t>
        <a:bodyPr/>
        <a:lstStyle/>
        <a:p>
          <a:endParaRPr lang="fr-FR"/>
        </a:p>
      </dgm:t>
    </dgm:pt>
    <dgm:pt modelId="{02737E7D-91A3-435C-A135-3C3E64225E68}" type="sibTrans" cxnId="{7040BB97-B12F-48CA-B2C2-B5735AD02ADE}">
      <dgm:prSet/>
      <dgm:spPr/>
      <dgm:t>
        <a:bodyPr/>
        <a:lstStyle/>
        <a:p>
          <a:endParaRPr lang="fr-FR"/>
        </a:p>
      </dgm:t>
    </dgm:pt>
    <dgm:pt modelId="{35865EA7-6097-412C-A0DD-2B8E9D8DDA01}">
      <dgm:prSet/>
      <dgm:spPr/>
      <dgm:t>
        <a:bodyPr/>
        <a:lstStyle/>
        <a:p>
          <a:r>
            <a:rPr lang="fr-FR" dirty="0" smtClean="0"/>
            <a:t>TP SA-1:</a:t>
          </a:r>
        </a:p>
        <a:p>
          <a:r>
            <a:rPr lang="fr-FR" dirty="0" smtClean="0"/>
            <a:t>Pertes d’énergie dans les mécanismes liées aux frottements</a:t>
          </a:r>
          <a:endParaRPr lang="fr-FR" dirty="0"/>
        </a:p>
      </dgm:t>
    </dgm:pt>
    <dgm:pt modelId="{57ADA091-3BA3-4AC3-8EA0-31A72DDD56C3}" type="parTrans" cxnId="{701BFE2E-61D5-43D4-BFE5-BA2896AB4C5A}">
      <dgm:prSet/>
      <dgm:spPr/>
      <dgm:t>
        <a:bodyPr/>
        <a:lstStyle/>
        <a:p>
          <a:endParaRPr lang="fr-FR"/>
        </a:p>
      </dgm:t>
    </dgm:pt>
    <dgm:pt modelId="{78AC687A-5E16-4C63-8598-8984FC7F3DB7}" type="sibTrans" cxnId="{701BFE2E-61D5-43D4-BFE5-BA2896AB4C5A}">
      <dgm:prSet/>
      <dgm:spPr/>
      <dgm:t>
        <a:bodyPr/>
        <a:lstStyle/>
        <a:p>
          <a:endParaRPr lang="fr-FR"/>
        </a:p>
      </dgm:t>
    </dgm:pt>
    <dgm:pt modelId="{D703DB2C-C0A5-4A4F-A6E0-DD2EA38DDA2A}">
      <dgm:prSet/>
      <dgm:spPr/>
      <dgm:t>
        <a:bodyPr/>
        <a:lstStyle/>
        <a:p>
          <a:pPr algn="l"/>
          <a:r>
            <a:rPr lang="fr-FR" dirty="0" smtClean="0"/>
            <a:t>- Le vérin pneumatique linéaire</a:t>
          </a:r>
        </a:p>
        <a:p>
          <a:pPr algn="l"/>
          <a:r>
            <a:rPr lang="fr-FR" dirty="0" smtClean="0"/>
            <a:t>- Logiciel de simulation de frottement</a:t>
          </a:r>
        </a:p>
        <a:p>
          <a:pPr algn="l"/>
          <a:r>
            <a:rPr lang="fr-FR" dirty="0" smtClean="0"/>
            <a:t>-Glissement d’un solide en appui (SW)</a:t>
          </a:r>
          <a:endParaRPr lang="fr-FR" dirty="0"/>
        </a:p>
      </dgm:t>
    </dgm:pt>
    <dgm:pt modelId="{7D056A1C-BE4A-4032-BFD0-B6FC0207F79E}" type="parTrans" cxnId="{3F7AB4D8-1CB5-4A54-A919-77D6E6C6F672}">
      <dgm:prSet/>
      <dgm:spPr/>
      <dgm:t>
        <a:bodyPr/>
        <a:lstStyle/>
        <a:p>
          <a:endParaRPr lang="fr-FR"/>
        </a:p>
      </dgm:t>
    </dgm:pt>
    <dgm:pt modelId="{6E0CFCE7-CAD3-460C-A7E3-C577D972C448}" type="sibTrans" cxnId="{3F7AB4D8-1CB5-4A54-A919-77D6E6C6F672}">
      <dgm:prSet/>
      <dgm:spPr/>
      <dgm:t>
        <a:bodyPr/>
        <a:lstStyle/>
        <a:p>
          <a:endParaRPr lang="fr-FR"/>
        </a:p>
      </dgm:t>
    </dgm:pt>
    <dgm:pt modelId="{BC38052D-7F73-4ADB-BA4C-1A0985A2EE4C}">
      <dgm:prSet/>
      <dgm:spPr/>
      <dgm:t>
        <a:bodyPr/>
        <a:lstStyle/>
        <a:p>
          <a:pPr algn="l"/>
          <a:r>
            <a:rPr lang="fr-FR" dirty="0" smtClean="0"/>
            <a:t>- Radio écologique ETON</a:t>
          </a:r>
        </a:p>
        <a:p>
          <a:pPr algn="l"/>
          <a:r>
            <a:rPr lang="fr-FR" dirty="0" smtClean="0"/>
            <a:t>- Stepper ST140</a:t>
          </a:r>
          <a:endParaRPr lang="fr-FR" dirty="0"/>
        </a:p>
      </dgm:t>
    </dgm:pt>
    <dgm:pt modelId="{1C84915C-6FE8-428C-A377-DF2CF79DB2E1}" type="parTrans" cxnId="{DD0BE5B3-951F-4D1F-8196-1B61E354B199}">
      <dgm:prSet/>
      <dgm:spPr/>
      <dgm:t>
        <a:bodyPr/>
        <a:lstStyle/>
        <a:p>
          <a:endParaRPr lang="fr-FR"/>
        </a:p>
      </dgm:t>
    </dgm:pt>
    <dgm:pt modelId="{F36A82A9-1313-4ABE-80F9-81D5A43D2BA4}" type="sibTrans" cxnId="{DD0BE5B3-951F-4D1F-8196-1B61E354B199}">
      <dgm:prSet/>
      <dgm:spPr/>
      <dgm:t>
        <a:bodyPr/>
        <a:lstStyle/>
        <a:p>
          <a:endParaRPr lang="fr-FR"/>
        </a:p>
      </dgm:t>
    </dgm:pt>
    <dgm:pt modelId="{B2D773D4-A77B-4173-BA9E-2C73D97E9398}">
      <dgm:prSet/>
      <dgm:spPr/>
      <dgm:t>
        <a:bodyPr/>
        <a:lstStyle/>
        <a:p>
          <a:r>
            <a:rPr lang="fr-FR" u="sng" dirty="0" smtClean="0"/>
            <a:t>Séquence 6:</a:t>
          </a:r>
          <a:endParaRPr lang="fr-FR" dirty="0" smtClean="0"/>
        </a:p>
        <a:p>
          <a:r>
            <a:rPr lang="fr-FR" dirty="0" smtClean="0"/>
            <a:t>Développement Durable</a:t>
          </a:r>
          <a:endParaRPr lang="fr-FR" dirty="0"/>
        </a:p>
      </dgm:t>
    </dgm:pt>
    <dgm:pt modelId="{4BA0A2F6-D2BF-4C41-A2B5-74423851C79B}" type="parTrans" cxnId="{6CEC07BA-F4BC-491F-A700-80AC169F7B76}">
      <dgm:prSet/>
      <dgm:spPr/>
      <dgm:t>
        <a:bodyPr/>
        <a:lstStyle/>
        <a:p>
          <a:endParaRPr lang="fr-FR"/>
        </a:p>
      </dgm:t>
    </dgm:pt>
    <dgm:pt modelId="{1AC451BD-C40E-47DA-A528-BFA5CCFC2F55}" type="sibTrans" cxnId="{6CEC07BA-F4BC-491F-A700-80AC169F7B76}">
      <dgm:prSet/>
      <dgm:spPr/>
      <dgm:t>
        <a:bodyPr/>
        <a:lstStyle/>
        <a:p>
          <a:endParaRPr lang="fr-FR"/>
        </a:p>
      </dgm:t>
    </dgm:pt>
    <dgm:pt modelId="{52BA1C12-AA73-40D9-852F-DFB4F94BE0BB}">
      <dgm:prSet/>
      <dgm:spPr/>
      <dgm:t>
        <a:bodyPr/>
        <a:lstStyle/>
        <a:p>
          <a:r>
            <a:rPr lang="fr-FR" dirty="0" smtClean="0"/>
            <a:t>TP 1</a:t>
          </a:r>
        </a:p>
        <a:p>
          <a:r>
            <a:rPr lang="fr-FR" dirty="0" smtClean="0"/>
            <a:t>Quel est l'impact du cycle d'utilisation d'un produit sur l'environnement?</a:t>
          </a:r>
          <a:endParaRPr lang="fr-FR" dirty="0"/>
        </a:p>
      </dgm:t>
    </dgm:pt>
    <dgm:pt modelId="{ADA6B5B6-BE50-4BB1-A7BD-0FF020F56C81}" type="parTrans" cxnId="{9492DF32-50F3-4CE4-841B-37AAE75116FC}">
      <dgm:prSet/>
      <dgm:spPr/>
      <dgm:t>
        <a:bodyPr/>
        <a:lstStyle/>
        <a:p>
          <a:endParaRPr lang="fr-FR"/>
        </a:p>
      </dgm:t>
    </dgm:pt>
    <dgm:pt modelId="{58CFF4EA-2117-4210-B5BF-99584FFC3402}" type="sibTrans" cxnId="{9492DF32-50F3-4CE4-841B-37AAE75116FC}">
      <dgm:prSet/>
      <dgm:spPr/>
      <dgm:t>
        <a:bodyPr/>
        <a:lstStyle/>
        <a:p>
          <a:endParaRPr lang="fr-FR"/>
        </a:p>
      </dgm:t>
    </dgm:pt>
    <dgm:pt modelId="{811E92D5-FD92-4407-99D5-EC60C4E75E6C}">
      <dgm:prSet/>
      <dgm:spPr/>
      <dgm:t>
        <a:bodyPr/>
        <a:lstStyle/>
        <a:p>
          <a:r>
            <a:rPr lang="fr-FR" u="sng" dirty="0" smtClean="0"/>
            <a:t>Séquence 7:</a:t>
          </a:r>
          <a:endParaRPr lang="fr-FR" dirty="0" smtClean="0"/>
        </a:p>
        <a:p>
          <a:r>
            <a:rPr lang="fr-FR" dirty="0" smtClean="0"/>
            <a:t>Mesure d’une grandeur électrique</a:t>
          </a:r>
          <a:endParaRPr lang="fr-FR" dirty="0"/>
        </a:p>
      </dgm:t>
    </dgm:pt>
    <dgm:pt modelId="{80C6FA86-038B-449B-879F-1D541D524781}" type="parTrans" cxnId="{45E6FA24-6FEB-49CB-AB2F-C6C056E3D889}">
      <dgm:prSet/>
      <dgm:spPr/>
      <dgm:t>
        <a:bodyPr/>
        <a:lstStyle/>
        <a:p>
          <a:endParaRPr lang="fr-FR"/>
        </a:p>
      </dgm:t>
    </dgm:pt>
    <dgm:pt modelId="{CA8E7852-59BF-4D40-AF35-F37E5B439B1E}" type="sibTrans" cxnId="{45E6FA24-6FEB-49CB-AB2F-C6C056E3D889}">
      <dgm:prSet/>
      <dgm:spPr/>
      <dgm:t>
        <a:bodyPr/>
        <a:lstStyle/>
        <a:p>
          <a:endParaRPr lang="fr-FR"/>
        </a:p>
      </dgm:t>
    </dgm:pt>
    <dgm:pt modelId="{00E0F9E5-2700-4334-8753-AA93B6B8AAF0}">
      <dgm:prSet/>
      <dgm:spPr/>
      <dgm:t>
        <a:bodyPr/>
        <a:lstStyle/>
        <a:p>
          <a:r>
            <a:rPr lang="fr-FR" dirty="0" smtClean="0"/>
            <a:t>TP RS-2</a:t>
          </a:r>
        </a:p>
        <a:p>
          <a:r>
            <a:rPr lang="fr-FR" dirty="0" smtClean="0"/>
            <a:t>Réaliser la comparaison entre une grandeur électrique réelle et simulée.</a:t>
          </a:r>
          <a:endParaRPr lang="fr-FR" dirty="0"/>
        </a:p>
      </dgm:t>
    </dgm:pt>
    <dgm:pt modelId="{90F938F8-4879-43A5-8A5A-ACFD241587DF}" type="parTrans" cxnId="{87024BE1-F07C-475B-A6AC-D9A8CE2AF890}">
      <dgm:prSet/>
      <dgm:spPr/>
      <dgm:t>
        <a:bodyPr/>
        <a:lstStyle/>
        <a:p>
          <a:endParaRPr lang="fr-FR"/>
        </a:p>
      </dgm:t>
    </dgm:pt>
    <dgm:pt modelId="{7E71F840-8459-4962-9E15-9E90178E5081}" type="sibTrans" cxnId="{87024BE1-F07C-475B-A6AC-D9A8CE2AF890}">
      <dgm:prSet/>
      <dgm:spPr/>
      <dgm:t>
        <a:bodyPr/>
        <a:lstStyle/>
        <a:p>
          <a:endParaRPr lang="fr-FR"/>
        </a:p>
      </dgm:t>
    </dgm:pt>
    <dgm:pt modelId="{99A75997-9FC0-4F73-8EA8-46DECBD5E536}">
      <dgm:prSet/>
      <dgm:spPr/>
      <dgm:t>
        <a:bodyPr/>
        <a:lstStyle/>
        <a:p>
          <a:pPr algn="l"/>
          <a:r>
            <a:rPr lang="fr-FR" dirty="0" smtClean="0"/>
            <a:t>-  </a:t>
          </a:r>
          <a:r>
            <a:rPr lang="fr-FR" dirty="0" err="1" smtClean="0"/>
            <a:t>Cordeuse</a:t>
          </a:r>
          <a:r>
            <a:rPr lang="fr-FR" dirty="0" smtClean="0"/>
            <a:t> SP55</a:t>
          </a:r>
        </a:p>
        <a:p>
          <a:pPr algn="l"/>
          <a:r>
            <a:rPr lang="fr-FR" dirty="0" smtClean="0"/>
            <a:t>- Tondeuse robot </a:t>
          </a:r>
        </a:p>
        <a:p>
          <a:pPr algn="l"/>
          <a:r>
            <a:rPr lang="fr-FR" dirty="0" smtClean="0"/>
            <a:t>- Volant à retour de force</a:t>
          </a:r>
        </a:p>
        <a:p>
          <a:pPr algn="ctr"/>
          <a:endParaRPr lang="fr-FR" dirty="0"/>
        </a:p>
      </dgm:t>
    </dgm:pt>
    <dgm:pt modelId="{49A6E419-3B76-4701-832E-8641ED4D1029}" type="parTrans" cxnId="{774A9B91-D8E3-4060-B635-4EE8142B4A45}">
      <dgm:prSet/>
      <dgm:spPr/>
      <dgm:t>
        <a:bodyPr/>
        <a:lstStyle/>
        <a:p>
          <a:endParaRPr lang="fr-FR"/>
        </a:p>
      </dgm:t>
    </dgm:pt>
    <dgm:pt modelId="{9C81B1B6-F05C-486B-B390-EDB694DCE86D}" type="sibTrans" cxnId="{774A9B91-D8E3-4060-B635-4EE8142B4A45}">
      <dgm:prSet/>
      <dgm:spPr/>
      <dgm:t>
        <a:bodyPr/>
        <a:lstStyle/>
        <a:p>
          <a:endParaRPr lang="fr-FR"/>
        </a:p>
      </dgm:t>
    </dgm:pt>
    <dgm:pt modelId="{F69C09B8-9077-40AA-B3ED-0EFD9851971E}" type="pres">
      <dgm:prSet presAssocID="{44025C23-BD60-4F5E-90DA-DBC0FF8233A7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C4D9A2BF-2718-4BD9-A10B-32FE98F69821}" type="pres">
      <dgm:prSet presAssocID="{3C1E910A-0306-4B26-A3DC-8E0F2D6674CC}" presName="vertOne" presStyleCnt="0"/>
      <dgm:spPr/>
    </dgm:pt>
    <dgm:pt modelId="{028AD334-BF21-49A0-A6C9-4DAC385AFF0F}" type="pres">
      <dgm:prSet presAssocID="{3C1E910A-0306-4B26-A3DC-8E0F2D6674CC}" presName="txOne" presStyleLbl="node0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7386963-43DD-4FF1-9222-45BC1CECE893}" type="pres">
      <dgm:prSet presAssocID="{3C1E910A-0306-4B26-A3DC-8E0F2D6674CC}" presName="horzOne" presStyleCnt="0"/>
      <dgm:spPr/>
    </dgm:pt>
    <dgm:pt modelId="{6980ACBE-1B88-4599-A41C-B94B60941DC7}" type="pres">
      <dgm:prSet presAssocID="{7F6D4A9C-275D-4BC5-820B-43FD5B9F3B78}" presName="sibSpaceOne" presStyleCnt="0"/>
      <dgm:spPr/>
    </dgm:pt>
    <dgm:pt modelId="{2BC4DDC5-AC82-4882-8EDD-D4245E4AC1D2}" type="pres">
      <dgm:prSet presAssocID="{C66985AD-E090-474A-81E8-3C91A1308B1B}" presName="vertOne" presStyleCnt="0"/>
      <dgm:spPr/>
    </dgm:pt>
    <dgm:pt modelId="{25D46FB4-4FB7-4C52-997D-EAC0943ABE64}" type="pres">
      <dgm:prSet presAssocID="{C66985AD-E090-474A-81E8-3C91A1308B1B}" presName="txOne" presStyleLbl="node0" presStyleIdx="1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56E18E4-F878-4DA6-A52F-1403147417FC}" type="pres">
      <dgm:prSet presAssocID="{C66985AD-E090-474A-81E8-3C91A1308B1B}" presName="parTransOne" presStyleCnt="0"/>
      <dgm:spPr/>
    </dgm:pt>
    <dgm:pt modelId="{DDC8A657-6DE5-40FD-A679-00663B3055B6}" type="pres">
      <dgm:prSet presAssocID="{C66985AD-E090-474A-81E8-3C91A1308B1B}" presName="horzOne" presStyleCnt="0"/>
      <dgm:spPr/>
    </dgm:pt>
    <dgm:pt modelId="{0C1810D1-9C06-4AC8-A9A9-FB3384986F6F}" type="pres">
      <dgm:prSet presAssocID="{88AD02CB-A36F-4AE0-A76A-107752267EED}" presName="vertTwo" presStyleCnt="0"/>
      <dgm:spPr/>
    </dgm:pt>
    <dgm:pt modelId="{C42DE820-725A-44CC-8CC1-0968EF3EEEA1}" type="pres">
      <dgm:prSet presAssocID="{88AD02CB-A36F-4AE0-A76A-107752267EED}" presName="txTwo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900E20C-E753-447A-A101-9839B06C56E5}" type="pres">
      <dgm:prSet presAssocID="{88AD02CB-A36F-4AE0-A76A-107752267EED}" presName="parTransTwo" presStyleCnt="0"/>
      <dgm:spPr/>
    </dgm:pt>
    <dgm:pt modelId="{7046872B-3170-4C28-BD6A-DCBB89AC943F}" type="pres">
      <dgm:prSet presAssocID="{88AD02CB-A36F-4AE0-A76A-107752267EED}" presName="horzTwo" presStyleCnt="0"/>
      <dgm:spPr/>
    </dgm:pt>
    <dgm:pt modelId="{502917EE-26B6-4931-912E-2C1CE6A22FDF}" type="pres">
      <dgm:prSet presAssocID="{DFA4C22F-9ABF-420D-9286-BF4654CCCDEB}" presName="vertThree" presStyleCnt="0"/>
      <dgm:spPr/>
    </dgm:pt>
    <dgm:pt modelId="{FA98194C-98F0-4091-8D60-456F86A5EAA5}" type="pres">
      <dgm:prSet presAssocID="{DFA4C22F-9ABF-420D-9286-BF4654CCCDEB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5121217-C68A-438C-9EDB-F55116D0E67D}" type="pres">
      <dgm:prSet presAssocID="{DFA4C22F-9ABF-420D-9286-BF4654CCCDEB}" presName="parTransThree" presStyleCnt="0"/>
      <dgm:spPr/>
    </dgm:pt>
    <dgm:pt modelId="{3CC5536B-84B1-47D8-BC40-D405DD735C9A}" type="pres">
      <dgm:prSet presAssocID="{DFA4C22F-9ABF-420D-9286-BF4654CCCDEB}" presName="horzThree" presStyleCnt="0"/>
      <dgm:spPr/>
    </dgm:pt>
    <dgm:pt modelId="{1987B470-4534-4A70-A2D0-4F438680B50D}" type="pres">
      <dgm:prSet presAssocID="{458976FB-1A40-4111-8EFF-93D20B42095F}" presName="vertFour" presStyleCnt="0">
        <dgm:presLayoutVars>
          <dgm:chPref val="3"/>
        </dgm:presLayoutVars>
      </dgm:prSet>
      <dgm:spPr/>
    </dgm:pt>
    <dgm:pt modelId="{2A92768A-A969-4F09-9BE0-6627A97D6937}" type="pres">
      <dgm:prSet presAssocID="{458976FB-1A40-4111-8EFF-93D20B42095F}" presName="txFour" presStyleLbl="node4" presStyleIdx="0" presStyleCnt="1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BC5BA31-5CDB-49B9-B12D-09CF7CFA0BFD}" type="pres">
      <dgm:prSet presAssocID="{458976FB-1A40-4111-8EFF-93D20B42095F}" presName="parTransFour" presStyleCnt="0"/>
      <dgm:spPr/>
    </dgm:pt>
    <dgm:pt modelId="{8BD5E9E3-A01A-4643-9C43-1D2E6892BB6B}" type="pres">
      <dgm:prSet presAssocID="{458976FB-1A40-4111-8EFF-93D20B42095F}" presName="horzFour" presStyleCnt="0"/>
      <dgm:spPr/>
    </dgm:pt>
    <dgm:pt modelId="{21E192DF-8574-4A60-8C4E-E089D63CA421}" type="pres">
      <dgm:prSet presAssocID="{4484312A-76DA-464A-9357-14129920439A}" presName="vertFour" presStyleCnt="0">
        <dgm:presLayoutVars>
          <dgm:chPref val="3"/>
        </dgm:presLayoutVars>
      </dgm:prSet>
      <dgm:spPr/>
    </dgm:pt>
    <dgm:pt modelId="{70FF686C-7B7E-4415-8ED5-9F950D5CCD95}" type="pres">
      <dgm:prSet presAssocID="{4484312A-76DA-464A-9357-14129920439A}" presName="txFour" presStyleLbl="node4" presStyleIdx="1" presStyleCnt="1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8BAD5FC-87CD-4A0D-89AB-1EA2C043AB1A}" type="pres">
      <dgm:prSet presAssocID="{4484312A-76DA-464A-9357-14129920439A}" presName="parTransFour" presStyleCnt="0"/>
      <dgm:spPr/>
    </dgm:pt>
    <dgm:pt modelId="{425F9F89-B81A-40D9-BACB-A037E8058551}" type="pres">
      <dgm:prSet presAssocID="{4484312A-76DA-464A-9357-14129920439A}" presName="horzFour" presStyleCnt="0"/>
      <dgm:spPr/>
    </dgm:pt>
    <dgm:pt modelId="{90BB6B93-79EC-4744-826C-822439225A02}" type="pres">
      <dgm:prSet presAssocID="{B2D773D4-A77B-4173-BA9E-2C73D97E9398}" presName="vertFour" presStyleCnt="0">
        <dgm:presLayoutVars>
          <dgm:chPref val="3"/>
        </dgm:presLayoutVars>
      </dgm:prSet>
      <dgm:spPr/>
    </dgm:pt>
    <dgm:pt modelId="{D6C4277F-672D-4428-8B75-D2F9CE48F606}" type="pres">
      <dgm:prSet presAssocID="{B2D773D4-A77B-4173-BA9E-2C73D97E9398}" presName="txFour" presStyleLbl="node4" presStyleIdx="2" presStyleCnt="1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1A48280-626C-46E1-9F16-C154B7BA3338}" type="pres">
      <dgm:prSet presAssocID="{B2D773D4-A77B-4173-BA9E-2C73D97E9398}" presName="parTransFour" presStyleCnt="0"/>
      <dgm:spPr/>
    </dgm:pt>
    <dgm:pt modelId="{3CABF585-B00B-4677-93E5-FDC3FB9A8A75}" type="pres">
      <dgm:prSet presAssocID="{B2D773D4-A77B-4173-BA9E-2C73D97E9398}" presName="horzFour" presStyleCnt="0"/>
      <dgm:spPr/>
    </dgm:pt>
    <dgm:pt modelId="{13438FC7-2B8C-452D-9C0A-24E24E97C87A}" type="pres">
      <dgm:prSet presAssocID="{811E92D5-FD92-4407-99D5-EC60C4E75E6C}" presName="vertFour" presStyleCnt="0">
        <dgm:presLayoutVars>
          <dgm:chPref val="3"/>
        </dgm:presLayoutVars>
      </dgm:prSet>
      <dgm:spPr/>
    </dgm:pt>
    <dgm:pt modelId="{61BC5780-C283-4CB6-ABE9-02C8DFCE62F2}" type="pres">
      <dgm:prSet presAssocID="{811E92D5-FD92-4407-99D5-EC60C4E75E6C}" presName="txFour" presStyleLbl="node4" presStyleIdx="3" presStyleCnt="1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A86DB34-F62C-4215-A673-6A28525E8DC8}" type="pres">
      <dgm:prSet presAssocID="{811E92D5-FD92-4407-99D5-EC60C4E75E6C}" presName="horzFour" presStyleCnt="0"/>
      <dgm:spPr/>
    </dgm:pt>
    <dgm:pt modelId="{67136B81-4CED-489E-A876-0664A7F633CC}" type="pres">
      <dgm:prSet presAssocID="{9E902704-115A-40B0-8475-601F6E6EAA9C}" presName="sibSpaceOne" presStyleCnt="0"/>
      <dgm:spPr/>
    </dgm:pt>
    <dgm:pt modelId="{8C478235-108E-43ED-BFFA-6AD7F0603DBC}" type="pres">
      <dgm:prSet presAssocID="{CC743D9E-C6D3-4B5C-A558-41A697D2F014}" presName="vertOne" presStyleCnt="0"/>
      <dgm:spPr/>
    </dgm:pt>
    <dgm:pt modelId="{102979F1-E271-4099-A331-DD81F0FBADF4}" type="pres">
      <dgm:prSet presAssocID="{CC743D9E-C6D3-4B5C-A558-41A697D2F014}" presName="txOne" presStyleLbl="node0" presStyleIdx="2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94F3A40-C266-419F-8B64-F38D657C4F2C}" type="pres">
      <dgm:prSet presAssocID="{CC743D9E-C6D3-4B5C-A558-41A697D2F014}" presName="parTransOne" presStyleCnt="0"/>
      <dgm:spPr/>
    </dgm:pt>
    <dgm:pt modelId="{98E400C1-AAAF-4222-B295-86525C5631DE}" type="pres">
      <dgm:prSet presAssocID="{CC743D9E-C6D3-4B5C-A558-41A697D2F014}" presName="horzOne" presStyleCnt="0"/>
      <dgm:spPr/>
    </dgm:pt>
    <dgm:pt modelId="{2B84E583-58D5-41FD-8427-F9FAF6946674}" type="pres">
      <dgm:prSet presAssocID="{E871B05D-187B-48CC-AFFD-1F3099FA6BF1}" presName="vertTwo" presStyleCnt="0"/>
      <dgm:spPr/>
    </dgm:pt>
    <dgm:pt modelId="{E8DE90B8-63BD-47A3-ADF0-5B58AB025836}" type="pres">
      <dgm:prSet presAssocID="{E871B05D-187B-48CC-AFFD-1F3099FA6BF1}" presName="txTwo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2D0B04B-35EC-45B5-8A9F-587CCB5A4270}" type="pres">
      <dgm:prSet presAssocID="{E871B05D-187B-48CC-AFFD-1F3099FA6BF1}" presName="parTransTwo" presStyleCnt="0"/>
      <dgm:spPr/>
    </dgm:pt>
    <dgm:pt modelId="{44370E83-8BF3-4A30-8B31-5E99DE0BC4F2}" type="pres">
      <dgm:prSet presAssocID="{E871B05D-187B-48CC-AFFD-1F3099FA6BF1}" presName="horzTwo" presStyleCnt="0"/>
      <dgm:spPr/>
    </dgm:pt>
    <dgm:pt modelId="{75312FC9-331B-4A05-927D-ADE510015989}" type="pres">
      <dgm:prSet presAssocID="{0F999BAE-DB83-4C10-948B-348A0BD845AE}" presName="vertThree" presStyleCnt="0"/>
      <dgm:spPr/>
    </dgm:pt>
    <dgm:pt modelId="{886A3FFB-AEE3-42C0-ABEB-66F7F21E1C55}" type="pres">
      <dgm:prSet presAssocID="{0F999BAE-DB83-4C10-948B-348A0BD845AE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B0E283F-A1CC-4CA6-9E6D-586B7A43E7C2}" type="pres">
      <dgm:prSet presAssocID="{0F999BAE-DB83-4C10-948B-348A0BD845AE}" presName="parTransThree" presStyleCnt="0"/>
      <dgm:spPr/>
    </dgm:pt>
    <dgm:pt modelId="{EDE96DF1-D5A8-412D-977A-79336C670B51}" type="pres">
      <dgm:prSet presAssocID="{0F999BAE-DB83-4C10-948B-348A0BD845AE}" presName="horzThree" presStyleCnt="0"/>
      <dgm:spPr/>
    </dgm:pt>
    <dgm:pt modelId="{A41499CF-17BC-4307-8349-D7357F32225B}" type="pres">
      <dgm:prSet presAssocID="{DF879A24-88D0-43E4-99CE-23FC1C64C503}" presName="vertFour" presStyleCnt="0">
        <dgm:presLayoutVars>
          <dgm:chPref val="3"/>
        </dgm:presLayoutVars>
      </dgm:prSet>
      <dgm:spPr/>
    </dgm:pt>
    <dgm:pt modelId="{6B63E59F-9621-451C-A215-2E2F9F5CAECA}" type="pres">
      <dgm:prSet presAssocID="{DF879A24-88D0-43E4-99CE-23FC1C64C503}" presName="txFour" presStyleLbl="node4" presStyleIdx="4" presStyleCnt="1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3E5EED5-B269-4211-9C04-4C901D511C5C}" type="pres">
      <dgm:prSet presAssocID="{DF879A24-88D0-43E4-99CE-23FC1C64C503}" presName="parTransFour" presStyleCnt="0"/>
      <dgm:spPr/>
    </dgm:pt>
    <dgm:pt modelId="{AB056B1E-BEF2-45F4-A42B-12DE4092B08F}" type="pres">
      <dgm:prSet presAssocID="{DF879A24-88D0-43E4-99CE-23FC1C64C503}" presName="horzFour" presStyleCnt="0"/>
      <dgm:spPr/>
    </dgm:pt>
    <dgm:pt modelId="{FF46D6E8-B508-453C-90F8-D90289E950AC}" type="pres">
      <dgm:prSet presAssocID="{35865EA7-6097-412C-A0DD-2B8E9D8DDA01}" presName="vertFour" presStyleCnt="0">
        <dgm:presLayoutVars>
          <dgm:chPref val="3"/>
        </dgm:presLayoutVars>
      </dgm:prSet>
      <dgm:spPr/>
    </dgm:pt>
    <dgm:pt modelId="{3AD2FD11-4CD7-474C-AD1A-264234121CEB}" type="pres">
      <dgm:prSet presAssocID="{35865EA7-6097-412C-A0DD-2B8E9D8DDA01}" presName="txFour" presStyleLbl="node4" presStyleIdx="5" presStyleCnt="1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0C813A2-FE0A-4BAB-9652-8B47DD8F0C98}" type="pres">
      <dgm:prSet presAssocID="{35865EA7-6097-412C-A0DD-2B8E9D8DDA01}" presName="parTransFour" presStyleCnt="0"/>
      <dgm:spPr/>
    </dgm:pt>
    <dgm:pt modelId="{E789ABCC-F468-4EC7-83C7-D520BF37A413}" type="pres">
      <dgm:prSet presAssocID="{35865EA7-6097-412C-A0DD-2B8E9D8DDA01}" presName="horzFour" presStyleCnt="0"/>
      <dgm:spPr/>
    </dgm:pt>
    <dgm:pt modelId="{9BDC7550-A9D2-408D-A2EA-C88962A3897F}" type="pres">
      <dgm:prSet presAssocID="{52BA1C12-AA73-40D9-852F-DFB4F94BE0BB}" presName="vertFour" presStyleCnt="0">
        <dgm:presLayoutVars>
          <dgm:chPref val="3"/>
        </dgm:presLayoutVars>
      </dgm:prSet>
      <dgm:spPr/>
    </dgm:pt>
    <dgm:pt modelId="{37851237-09D8-49A8-A3D8-FA305640A2CB}" type="pres">
      <dgm:prSet presAssocID="{52BA1C12-AA73-40D9-852F-DFB4F94BE0BB}" presName="txFour" presStyleLbl="node4" presStyleIdx="6" presStyleCnt="1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63F446D-9331-4E2D-84A3-ADB48E85DB34}" type="pres">
      <dgm:prSet presAssocID="{52BA1C12-AA73-40D9-852F-DFB4F94BE0BB}" presName="parTransFour" presStyleCnt="0"/>
      <dgm:spPr/>
    </dgm:pt>
    <dgm:pt modelId="{8F2B0139-1305-4296-98D6-2C18345E1092}" type="pres">
      <dgm:prSet presAssocID="{52BA1C12-AA73-40D9-852F-DFB4F94BE0BB}" presName="horzFour" presStyleCnt="0"/>
      <dgm:spPr/>
    </dgm:pt>
    <dgm:pt modelId="{83D7F0EF-DCBA-4C77-B56E-2D10A6332F1B}" type="pres">
      <dgm:prSet presAssocID="{00E0F9E5-2700-4334-8753-AA93B6B8AAF0}" presName="vertFour" presStyleCnt="0">
        <dgm:presLayoutVars>
          <dgm:chPref val="3"/>
        </dgm:presLayoutVars>
      </dgm:prSet>
      <dgm:spPr/>
    </dgm:pt>
    <dgm:pt modelId="{C08482AA-8D69-4BC3-9E6D-4914424B6238}" type="pres">
      <dgm:prSet presAssocID="{00E0F9E5-2700-4334-8753-AA93B6B8AAF0}" presName="txFour" presStyleLbl="node4" presStyleIdx="7" presStyleCnt="1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EF10E09-8BFD-41C4-A6EF-9E0558D8BF1D}" type="pres">
      <dgm:prSet presAssocID="{00E0F9E5-2700-4334-8753-AA93B6B8AAF0}" presName="horzFour" presStyleCnt="0"/>
      <dgm:spPr/>
    </dgm:pt>
    <dgm:pt modelId="{9E1536CF-3C92-420C-9424-39029DC4F4CE}" type="pres">
      <dgm:prSet presAssocID="{AFC416A1-F316-4487-B2D9-3B3453D54214}" presName="sibSpaceOne" presStyleCnt="0"/>
      <dgm:spPr/>
    </dgm:pt>
    <dgm:pt modelId="{7E1064CD-255D-4253-81AE-C25B72A29744}" type="pres">
      <dgm:prSet presAssocID="{B2E511CC-FE53-406B-814A-9EB722A43B7A}" presName="vertOne" presStyleCnt="0"/>
      <dgm:spPr/>
    </dgm:pt>
    <dgm:pt modelId="{925C306D-CDC2-4F19-B23A-12BF7CB922D9}" type="pres">
      <dgm:prSet presAssocID="{B2E511CC-FE53-406B-814A-9EB722A43B7A}" presName="txOne" presStyleLbl="node0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758E765-C7DC-438E-8CE7-A6062101B444}" type="pres">
      <dgm:prSet presAssocID="{B2E511CC-FE53-406B-814A-9EB722A43B7A}" presName="parTransOne" presStyleCnt="0"/>
      <dgm:spPr/>
    </dgm:pt>
    <dgm:pt modelId="{653961E7-D142-47AB-B0A9-3EE68DDC1240}" type="pres">
      <dgm:prSet presAssocID="{B2E511CC-FE53-406B-814A-9EB722A43B7A}" presName="horzOne" presStyleCnt="0"/>
      <dgm:spPr/>
    </dgm:pt>
    <dgm:pt modelId="{D0116D9D-741B-4A1D-B8F6-5811F89A9513}" type="pres">
      <dgm:prSet presAssocID="{DCF48971-0B93-45A0-9940-E11FE78009E7}" presName="vertTwo" presStyleCnt="0"/>
      <dgm:spPr/>
    </dgm:pt>
    <dgm:pt modelId="{03B0369E-4F57-4E15-92DC-C22C6439E4B8}" type="pres">
      <dgm:prSet presAssocID="{DCF48971-0B93-45A0-9940-E11FE78009E7}" presName="txTwo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9643A3E-BBF3-41D2-B032-1BAC607FE2B8}" type="pres">
      <dgm:prSet presAssocID="{DCF48971-0B93-45A0-9940-E11FE78009E7}" presName="parTransTwo" presStyleCnt="0"/>
      <dgm:spPr/>
    </dgm:pt>
    <dgm:pt modelId="{418D4F38-85C6-4381-8BD4-D39432C504B0}" type="pres">
      <dgm:prSet presAssocID="{DCF48971-0B93-45A0-9940-E11FE78009E7}" presName="horzTwo" presStyleCnt="0"/>
      <dgm:spPr/>
    </dgm:pt>
    <dgm:pt modelId="{9E8EB39F-BC00-49FC-891D-74CD42BADC8B}" type="pres">
      <dgm:prSet presAssocID="{813320A3-EA1D-4D53-ABFF-F64D33B7F2E1}" presName="vertThree" presStyleCnt="0"/>
      <dgm:spPr/>
    </dgm:pt>
    <dgm:pt modelId="{E71496DE-FEC9-48E4-A10E-43E68B6196FF}" type="pres">
      <dgm:prSet presAssocID="{813320A3-EA1D-4D53-ABFF-F64D33B7F2E1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808B91A-BEB8-4332-86DA-643939A4383A}" type="pres">
      <dgm:prSet presAssocID="{813320A3-EA1D-4D53-ABFF-F64D33B7F2E1}" presName="parTransThree" presStyleCnt="0"/>
      <dgm:spPr/>
    </dgm:pt>
    <dgm:pt modelId="{96B83AAB-44E1-450A-B9D4-38A05BF71929}" type="pres">
      <dgm:prSet presAssocID="{813320A3-EA1D-4D53-ABFF-F64D33B7F2E1}" presName="horzThree" presStyleCnt="0"/>
      <dgm:spPr/>
    </dgm:pt>
    <dgm:pt modelId="{1D2D5E03-7BA2-4A3C-85FB-9B08962E57ED}" type="pres">
      <dgm:prSet presAssocID="{E7228FEE-E8E6-462B-877F-FA6F9498C4FA}" presName="vertFour" presStyleCnt="0">
        <dgm:presLayoutVars>
          <dgm:chPref val="3"/>
        </dgm:presLayoutVars>
      </dgm:prSet>
      <dgm:spPr/>
    </dgm:pt>
    <dgm:pt modelId="{CBE60B46-3A40-40C7-8162-EBA2E8C65107}" type="pres">
      <dgm:prSet presAssocID="{E7228FEE-E8E6-462B-877F-FA6F9498C4FA}" presName="txFour" presStyleLbl="node4" presStyleIdx="8" presStyleCnt="1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56454E1-AEF3-42D9-9B95-E5A8ACE72836}" type="pres">
      <dgm:prSet presAssocID="{E7228FEE-E8E6-462B-877F-FA6F9498C4FA}" presName="parTransFour" presStyleCnt="0"/>
      <dgm:spPr/>
    </dgm:pt>
    <dgm:pt modelId="{310C1E05-EA2F-4994-BA10-9F35D6DB1342}" type="pres">
      <dgm:prSet presAssocID="{E7228FEE-E8E6-462B-877F-FA6F9498C4FA}" presName="horzFour" presStyleCnt="0"/>
      <dgm:spPr/>
    </dgm:pt>
    <dgm:pt modelId="{91E9B6A8-DDDA-4843-BBA9-3701240762B6}" type="pres">
      <dgm:prSet presAssocID="{D703DB2C-C0A5-4A4F-A6E0-DD2EA38DDA2A}" presName="vertFour" presStyleCnt="0">
        <dgm:presLayoutVars>
          <dgm:chPref val="3"/>
        </dgm:presLayoutVars>
      </dgm:prSet>
      <dgm:spPr/>
    </dgm:pt>
    <dgm:pt modelId="{4597C53F-733E-4850-822A-E918DDD0DC44}" type="pres">
      <dgm:prSet presAssocID="{D703DB2C-C0A5-4A4F-A6E0-DD2EA38DDA2A}" presName="txFour" presStyleLbl="node4" presStyleIdx="9" presStyleCnt="1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9B05C12-5FBD-42E4-898C-59E6A9DA7B1F}" type="pres">
      <dgm:prSet presAssocID="{D703DB2C-C0A5-4A4F-A6E0-DD2EA38DDA2A}" presName="parTransFour" presStyleCnt="0"/>
      <dgm:spPr/>
    </dgm:pt>
    <dgm:pt modelId="{19EC6B6E-170F-4DD0-9AF9-CE4303D43834}" type="pres">
      <dgm:prSet presAssocID="{D703DB2C-C0A5-4A4F-A6E0-DD2EA38DDA2A}" presName="horzFour" presStyleCnt="0"/>
      <dgm:spPr/>
    </dgm:pt>
    <dgm:pt modelId="{4B1AE957-ECFE-4382-872E-5642E1202FE0}" type="pres">
      <dgm:prSet presAssocID="{BC38052D-7F73-4ADB-BA4C-1A0985A2EE4C}" presName="vertFour" presStyleCnt="0">
        <dgm:presLayoutVars>
          <dgm:chPref val="3"/>
        </dgm:presLayoutVars>
      </dgm:prSet>
      <dgm:spPr/>
    </dgm:pt>
    <dgm:pt modelId="{2D057073-348C-417A-9063-EC8696797F8D}" type="pres">
      <dgm:prSet presAssocID="{BC38052D-7F73-4ADB-BA4C-1A0985A2EE4C}" presName="txFour" presStyleLbl="node4" presStyleIdx="10" presStyleCnt="1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C896E19-9DE1-4FBA-9E3F-AED05E76643F}" type="pres">
      <dgm:prSet presAssocID="{BC38052D-7F73-4ADB-BA4C-1A0985A2EE4C}" presName="parTransFour" presStyleCnt="0"/>
      <dgm:spPr/>
    </dgm:pt>
    <dgm:pt modelId="{5A175CA1-6C18-40F5-A756-FDBD7DF3D2E8}" type="pres">
      <dgm:prSet presAssocID="{BC38052D-7F73-4ADB-BA4C-1A0985A2EE4C}" presName="horzFour" presStyleCnt="0"/>
      <dgm:spPr/>
    </dgm:pt>
    <dgm:pt modelId="{B4D32021-CD87-48DF-AA17-432E563C1316}" type="pres">
      <dgm:prSet presAssocID="{99A75997-9FC0-4F73-8EA8-46DECBD5E536}" presName="vertFour" presStyleCnt="0">
        <dgm:presLayoutVars>
          <dgm:chPref val="3"/>
        </dgm:presLayoutVars>
      </dgm:prSet>
      <dgm:spPr/>
    </dgm:pt>
    <dgm:pt modelId="{60E0C5F0-EB00-4645-BB51-8D30BF92AFB9}" type="pres">
      <dgm:prSet presAssocID="{99A75997-9FC0-4F73-8EA8-46DECBD5E536}" presName="txFour" presStyleLbl="node4" presStyleIdx="11" presStyleCnt="1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4206460-24A8-409F-89B6-150AEDF79183}" type="pres">
      <dgm:prSet presAssocID="{99A75997-9FC0-4F73-8EA8-46DECBD5E536}" presName="horzFour" presStyleCnt="0"/>
      <dgm:spPr/>
    </dgm:pt>
  </dgm:ptLst>
  <dgm:cxnLst>
    <dgm:cxn modelId="{15629098-4C3E-49F4-B33C-1DFE56944FC8}" type="presOf" srcId="{CC743D9E-C6D3-4B5C-A558-41A697D2F014}" destId="{102979F1-E271-4099-A331-DD81F0FBADF4}" srcOrd="0" destOrd="0" presId="urn:microsoft.com/office/officeart/2005/8/layout/hierarchy4"/>
    <dgm:cxn modelId="{AD2D2A52-3F3D-47D8-B447-07347C4292D4}" srcId="{0F999BAE-DB83-4C10-948B-348A0BD845AE}" destId="{DF879A24-88D0-43E4-99CE-23FC1C64C503}" srcOrd="0" destOrd="0" parTransId="{D1B24064-168B-4A7F-942F-A96BB2742C12}" sibTransId="{C6908762-9D95-431D-A2D8-A9D7532ED040}"/>
    <dgm:cxn modelId="{4DD70AEA-B9F3-4997-B96F-33C9558C837D}" type="presOf" srcId="{DF879A24-88D0-43E4-99CE-23FC1C64C503}" destId="{6B63E59F-9621-451C-A215-2E2F9F5CAECA}" srcOrd="0" destOrd="0" presId="urn:microsoft.com/office/officeart/2005/8/layout/hierarchy4"/>
    <dgm:cxn modelId="{2049354E-07C7-413B-9A05-C90BEB3D1773}" type="presOf" srcId="{35865EA7-6097-412C-A0DD-2B8E9D8DDA01}" destId="{3AD2FD11-4CD7-474C-AD1A-264234121CEB}" srcOrd="0" destOrd="0" presId="urn:microsoft.com/office/officeart/2005/8/layout/hierarchy4"/>
    <dgm:cxn modelId="{AC6B460F-E4B0-419A-9BF3-626E152311E0}" type="presOf" srcId="{00E0F9E5-2700-4334-8753-AA93B6B8AAF0}" destId="{C08482AA-8D69-4BC3-9E6D-4914424B6238}" srcOrd="0" destOrd="0" presId="urn:microsoft.com/office/officeart/2005/8/layout/hierarchy4"/>
    <dgm:cxn modelId="{701BFE2E-61D5-43D4-BFE5-BA2896AB4C5A}" srcId="{DF879A24-88D0-43E4-99CE-23FC1C64C503}" destId="{35865EA7-6097-412C-A0DD-2B8E9D8DDA01}" srcOrd="0" destOrd="0" parTransId="{57ADA091-3BA3-4AC3-8EA0-31A72DDD56C3}" sibTransId="{78AC687A-5E16-4C63-8598-8984FC7F3DB7}"/>
    <dgm:cxn modelId="{7EB48CCE-4FE5-4CFB-B2E3-8EA6CC3B6D85}" type="presOf" srcId="{E871B05D-187B-48CC-AFFD-1F3099FA6BF1}" destId="{E8DE90B8-63BD-47A3-ADF0-5B58AB025836}" srcOrd="0" destOrd="0" presId="urn:microsoft.com/office/officeart/2005/8/layout/hierarchy4"/>
    <dgm:cxn modelId="{45E6FA24-6FEB-49CB-AB2F-C6C056E3D889}" srcId="{B2D773D4-A77B-4173-BA9E-2C73D97E9398}" destId="{811E92D5-FD92-4407-99D5-EC60C4E75E6C}" srcOrd="0" destOrd="0" parTransId="{80C6FA86-038B-449B-879F-1D541D524781}" sibTransId="{CA8E7852-59BF-4D40-AF35-F37E5B439B1E}"/>
    <dgm:cxn modelId="{FA678ECB-CE45-4158-A468-B534CF1FB1C0}" type="presOf" srcId="{3C1E910A-0306-4B26-A3DC-8E0F2D6674CC}" destId="{028AD334-BF21-49A0-A6C9-4DAC385AFF0F}" srcOrd="0" destOrd="0" presId="urn:microsoft.com/office/officeart/2005/8/layout/hierarchy4"/>
    <dgm:cxn modelId="{6CEC07BA-F4BC-491F-A700-80AC169F7B76}" srcId="{4484312A-76DA-464A-9357-14129920439A}" destId="{B2D773D4-A77B-4173-BA9E-2C73D97E9398}" srcOrd="0" destOrd="0" parTransId="{4BA0A2F6-D2BF-4C41-A2B5-74423851C79B}" sibTransId="{1AC451BD-C40E-47DA-A528-BFA5CCFC2F55}"/>
    <dgm:cxn modelId="{9492DF32-50F3-4CE4-841B-37AAE75116FC}" srcId="{35865EA7-6097-412C-A0DD-2B8E9D8DDA01}" destId="{52BA1C12-AA73-40D9-852F-DFB4F94BE0BB}" srcOrd="0" destOrd="0" parTransId="{ADA6B5B6-BE50-4BB1-A7BD-0FF020F56C81}" sibTransId="{58CFF4EA-2117-4210-B5BF-99584FFC3402}"/>
    <dgm:cxn modelId="{7040BB97-B12F-48CA-B2C2-B5735AD02ADE}" srcId="{458976FB-1A40-4111-8EFF-93D20B42095F}" destId="{4484312A-76DA-464A-9357-14129920439A}" srcOrd="0" destOrd="0" parTransId="{C7F6C0F4-5DF3-4548-9165-ECEFA547AEC0}" sibTransId="{02737E7D-91A3-435C-A135-3C3E64225E68}"/>
    <dgm:cxn modelId="{5D2F1F88-4E83-4665-BEDB-92629694CA90}" type="presOf" srcId="{52BA1C12-AA73-40D9-852F-DFB4F94BE0BB}" destId="{37851237-09D8-49A8-A3D8-FA305640A2CB}" srcOrd="0" destOrd="0" presId="urn:microsoft.com/office/officeart/2005/8/layout/hierarchy4"/>
    <dgm:cxn modelId="{ABEA09AF-BADC-4807-B2FA-D44385C59133}" type="presOf" srcId="{811E92D5-FD92-4407-99D5-EC60C4E75E6C}" destId="{61BC5780-C283-4CB6-ABE9-02C8DFCE62F2}" srcOrd="0" destOrd="0" presId="urn:microsoft.com/office/officeart/2005/8/layout/hierarchy4"/>
    <dgm:cxn modelId="{D8DDE18D-FAE3-4DA6-BE7A-D19DE202B27F}" srcId="{E871B05D-187B-48CC-AFFD-1F3099FA6BF1}" destId="{0F999BAE-DB83-4C10-948B-348A0BD845AE}" srcOrd="0" destOrd="0" parTransId="{AAE66C15-488F-4737-8CB7-E5934F2E98EE}" sibTransId="{1A415365-9D2A-4B31-83A0-4E27F0A13C43}"/>
    <dgm:cxn modelId="{95CF5CD0-CE98-4211-8BB3-CBD293453BAF}" type="presOf" srcId="{B2D773D4-A77B-4173-BA9E-2C73D97E9398}" destId="{D6C4277F-672D-4428-8B75-D2F9CE48F606}" srcOrd="0" destOrd="0" presId="urn:microsoft.com/office/officeart/2005/8/layout/hierarchy4"/>
    <dgm:cxn modelId="{4991B7FD-A3C6-4683-BA43-AA3C8DDF6352}" type="presOf" srcId="{813320A3-EA1D-4D53-ABFF-F64D33B7F2E1}" destId="{E71496DE-FEC9-48E4-A10E-43E68B6196FF}" srcOrd="0" destOrd="0" presId="urn:microsoft.com/office/officeart/2005/8/layout/hierarchy4"/>
    <dgm:cxn modelId="{E05AAEEC-3549-43E6-898B-704690F0AD7C}" type="presOf" srcId="{458976FB-1A40-4111-8EFF-93D20B42095F}" destId="{2A92768A-A969-4F09-9BE0-6627A97D6937}" srcOrd="0" destOrd="0" presId="urn:microsoft.com/office/officeart/2005/8/layout/hierarchy4"/>
    <dgm:cxn modelId="{D1BEF8C3-0413-4AE7-8828-BC96351C15F3}" type="presOf" srcId="{4484312A-76DA-464A-9357-14129920439A}" destId="{70FF686C-7B7E-4415-8ED5-9F950D5CCD95}" srcOrd="0" destOrd="0" presId="urn:microsoft.com/office/officeart/2005/8/layout/hierarchy4"/>
    <dgm:cxn modelId="{3F2271D7-F63A-4CB1-AE26-6BFA11988C02}" srcId="{DFA4C22F-9ABF-420D-9286-BF4654CCCDEB}" destId="{458976FB-1A40-4111-8EFF-93D20B42095F}" srcOrd="0" destOrd="0" parTransId="{9294668A-F59D-4FDD-A9E2-C743D506DCC5}" sibTransId="{7E99C82E-E3D3-43CD-BD6A-F7B884B3759C}"/>
    <dgm:cxn modelId="{9F277D02-BA27-4FA0-826E-F3C798BF4129}" srcId="{44025C23-BD60-4F5E-90DA-DBC0FF8233A7}" destId="{B2E511CC-FE53-406B-814A-9EB722A43B7A}" srcOrd="3" destOrd="0" parTransId="{FDBFA7FC-2395-4815-A301-02482D99FE40}" sibTransId="{833803A7-E611-47E2-8DB4-D92F3E61BCFE}"/>
    <dgm:cxn modelId="{150C5EA9-D43A-49EC-A2C0-74D575279954}" type="presOf" srcId="{B2E511CC-FE53-406B-814A-9EB722A43B7A}" destId="{925C306D-CDC2-4F19-B23A-12BF7CB922D9}" srcOrd="0" destOrd="0" presId="urn:microsoft.com/office/officeart/2005/8/layout/hierarchy4"/>
    <dgm:cxn modelId="{DBEC61DE-70AA-49F3-B97C-8EB3668D8A4E}" type="presOf" srcId="{0F999BAE-DB83-4C10-948B-348A0BD845AE}" destId="{886A3FFB-AEE3-42C0-ABEB-66F7F21E1C55}" srcOrd="0" destOrd="0" presId="urn:microsoft.com/office/officeart/2005/8/layout/hierarchy4"/>
    <dgm:cxn modelId="{C33E4573-C077-49C5-9121-766018DE1F69}" srcId="{DCF48971-0B93-45A0-9940-E11FE78009E7}" destId="{813320A3-EA1D-4D53-ABFF-F64D33B7F2E1}" srcOrd="0" destOrd="0" parTransId="{AC4A3943-0B41-4105-9560-0D6507F6B9C2}" sibTransId="{2E4D56F2-0391-49DA-B1C9-5A3D37A4A545}"/>
    <dgm:cxn modelId="{DD0BE5B3-951F-4D1F-8196-1B61E354B199}" srcId="{D703DB2C-C0A5-4A4F-A6E0-DD2EA38DDA2A}" destId="{BC38052D-7F73-4ADB-BA4C-1A0985A2EE4C}" srcOrd="0" destOrd="0" parTransId="{1C84915C-6FE8-428C-A377-DF2CF79DB2E1}" sibTransId="{F36A82A9-1313-4ABE-80F9-81D5A43D2BA4}"/>
    <dgm:cxn modelId="{267454F1-9559-405D-9E51-F408FE0049DD}" srcId="{B2E511CC-FE53-406B-814A-9EB722A43B7A}" destId="{DCF48971-0B93-45A0-9940-E11FE78009E7}" srcOrd="0" destOrd="0" parTransId="{B4666A3C-E1CB-4C4B-BE9C-59A04803F598}" sibTransId="{B7E8AF57-788E-48BF-BB03-A5BDE54BDE58}"/>
    <dgm:cxn modelId="{8D4A9ECB-FC8A-436F-A59A-5846E1D5434F}" type="presOf" srcId="{44025C23-BD60-4F5E-90DA-DBC0FF8233A7}" destId="{F69C09B8-9077-40AA-B3ED-0EFD9851971E}" srcOrd="0" destOrd="0" presId="urn:microsoft.com/office/officeart/2005/8/layout/hierarchy4"/>
    <dgm:cxn modelId="{560B543D-DFC1-4630-A1C1-D06BB2A307A6}" type="presOf" srcId="{DCF48971-0B93-45A0-9940-E11FE78009E7}" destId="{03B0369E-4F57-4E15-92DC-C22C6439E4B8}" srcOrd="0" destOrd="0" presId="urn:microsoft.com/office/officeart/2005/8/layout/hierarchy4"/>
    <dgm:cxn modelId="{B6571AF4-3AFD-400A-AF87-212ECA6AA294}" srcId="{44025C23-BD60-4F5E-90DA-DBC0FF8233A7}" destId="{3C1E910A-0306-4B26-A3DC-8E0F2D6674CC}" srcOrd="0" destOrd="0" parTransId="{17DFCCD0-C40B-44B4-9549-6F2E31DEC188}" sibTransId="{7F6D4A9C-275D-4BC5-820B-43FD5B9F3B78}"/>
    <dgm:cxn modelId="{CD769677-FDB9-41B4-905C-FCEB1996C4CA}" type="presOf" srcId="{E7228FEE-E8E6-462B-877F-FA6F9498C4FA}" destId="{CBE60B46-3A40-40C7-8162-EBA2E8C65107}" srcOrd="0" destOrd="0" presId="urn:microsoft.com/office/officeart/2005/8/layout/hierarchy4"/>
    <dgm:cxn modelId="{40E3336F-CE9E-4865-A491-2A9E76924CF4}" srcId="{44025C23-BD60-4F5E-90DA-DBC0FF8233A7}" destId="{C66985AD-E090-474A-81E8-3C91A1308B1B}" srcOrd="1" destOrd="0" parTransId="{74C06030-7355-4933-A9A7-D0D3E1639982}" sibTransId="{9E902704-115A-40B0-8475-601F6E6EAA9C}"/>
    <dgm:cxn modelId="{3F7AB4D8-1CB5-4A54-A919-77D6E6C6F672}" srcId="{E7228FEE-E8E6-462B-877F-FA6F9498C4FA}" destId="{D703DB2C-C0A5-4A4F-A6E0-DD2EA38DDA2A}" srcOrd="0" destOrd="0" parTransId="{7D056A1C-BE4A-4032-BFD0-B6FC0207F79E}" sibTransId="{6E0CFCE7-CAD3-460C-A7E3-C577D972C448}"/>
    <dgm:cxn modelId="{B21321B9-13AD-4C27-A6F9-3EE8770AE47E}" srcId="{44025C23-BD60-4F5E-90DA-DBC0FF8233A7}" destId="{CC743D9E-C6D3-4B5C-A558-41A697D2F014}" srcOrd="2" destOrd="0" parTransId="{179E4FB9-9710-4FEE-9860-B9A4E0AD9CE6}" sibTransId="{AFC416A1-F316-4487-B2D9-3B3453D54214}"/>
    <dgm:cxn modelId="{B32FB1E0-AE6D-45C1-A8D0-AFE11699D7F5}" type="presOf" srcId="{BC38052D-7F73-4ADB-BA4C-1A0985A2EE4C}" destId="{2D057073-348C-417A-9063-EC8696797F8D}" srcOrd="0" destOrd="0" presId="urn:microsoft.com/office/officeart/2005/8/layout/hierarchy4"/>
    <dgm:cxn modelId="{413805FE-0AC9-427F-A5D0-60D271D8280A}" type="presOf" srcId="{88AD02CB-A36F-4AE0-A76A-107752267EED}" destId="{C42DE820-725A-44CC-8CC1-0968EF3EEEA1}" srcOrd="0" destOrd="0" presId="urn:microsoft.com/office/officeart/2005/8/layout/hierarchy4"/>
    <dgm:cxn modelId="{87024BE1-F07C-475B-A6AC-D9A8CE2AF890}" srcId="{52BA1C12-AA73-40D9-852F-DFB4F94BE0BB}" destId="{00E0F9E5-2700-4334-8753-AA93B6B8AAF0}" srcOrd="0" destOrd="0" parTransId="{90F938F8-4879-43A5-8A5A-ACFD241587DF}" sibTransId="{7E71F840-8459-4962-9E15-9E90178E5081}"/>
    <dgm:cxn modelId="{D2204889-CB5B-4FCA-8120-9D90EB92834D}" srcId="{CC743D9E-C6D3-4B5C-A558-41A697D2F014}" destId="{E871B05D-187B-48CC-AFFD-1F3099FA6BF1}" srcOrd="0" destOrd="0" parTransId="{20E1B312-7299-481C-BA7B-A7BBFDD47FF9}" sibTransId="{418CC9D6-E8B8-444A-AF41-62D8CABCEFE7}"/>
    <dgm:cxn modelId="{5ACFBF42-4262-4C2C-9DCF-3ECCA72B95DC}" srcId="{C66985AD-E090-474A-81E8-3C91A1308B1B}" destId="{88AD02CB-A36F-4AE0-A76A-107752267EED}" srcOrd="0" destOrd="0" parTransId="{6D4A3D14-6888-4A50-8681-DBD7D939099F}" sibTransId="{41D44CB6-F6FB-42D8-9AEF-56919B881499}"/>
    <dgm:cxn modelId="{C1698D6D-A717-488B-95F0-D4ADE07837BF}" srcId="{813320A3-EA1D-4D53-ABFF-F64D33B7F2E1}" destId="{E7228FEE-E8E6-462B-877F-FA6F9498C4FA}" srcOrd="0" destOrd="0" parTransId="{D5136298-4EB2-4AF2-B7D9-CDE7A3407A64}" sibTransId="{F3DBC378-A0BE-4CA6-A66C-E510EDA2E09A}"/>
    <dgm:cxn modelId="{B99A7C11-589A-4F2A-8A6B-63EB6A00C65B}" type="presOf" srcId="{D703DB2C-C0A5-4A4F-A6E0-DD2EA38DDA2A}" destId="{4597C53F-733E-4850-822A-E918DDD0DC44}" srcOrd="0" destOrd="0" presId="urn:microsoft.com/office/officeart/2005/8/layout/hierarchy4"/>
    <dgm:cxn modelId="{5DA510E0-BEA7-49E3-8FE5-733E72C9B6C4}" type="presOf" srcId="{DFA4C22F-9ABF-420D-9286-BF4654CCCDEB}" destId="{FA98194C-98F0-4091-8D60-456F86A5EAA5}" srcOrd="0" destOrd="0" presId="urn:microsoft.com/office/officeart/2005/8/layout/hierarchy4"/>
    <dgm:cxn modelId="{BFC6C5A8-20FC-4FB5-8B20-14EC327ECD75}" type="presOf" srcId="{C66985AD-E090-474A-81E8-3C91A1308B1B}" destId="{25D46FB4-4FB7-4C52-997D-EAC0943ABE64}" srcOrd="0" destOrd="0" presId="urn:microsoft.com/office/officeart/2005/8/layout/hierarchy4"/>
    <dgm:cxn modelId="{14955B74-572B-410A-8624-A4573F7E2165}" type="presOf" srcId="{99A75997-9FC0-4F73-8EA8-46DECBD5E536}" destId="{60E0C5F0-EB00-4645-BB51-8D30BF92AFB9}" srcOrd="0" destOrd="0" presId="urn:microsoft.com/office/officeart/2005/8/layout/hierarchy4"/>
    <dgm:cxn modelId="{774A9B91-D8E3-4060-B635-4EE8142B4A45}" srcId="{BC38052D-7F73-4ADB-BA4C-1A0985A2EE4C}" destId="{99A75997-9FC0-4F73-8EA8-46DECBD5E536}" srcOrd="0" destOrd="0" parTransId="{49A6E419-3B76-4701-832E-8641ED4D1029}" sibTransId="{9C81B1B6-F05C-486B-B390-EDB694DCE86D}"/>
    <dgm:cxn modelId="{0FE35799-2C22-4ECC-8CE6-7BFCC8ABDDF8}" srcId="{88AD02CB-A36F-4AE0-A76A-107752267EED}" destId="{DFA4C22F-9ABF-420D-9286-BF4654CCCDEB}" srcOrd="0" destOrd="0" parTransId="{D43D5101-7559-4979-9649-C5A33D087586}" sibTransId="{A5453BA3-B593-4B15-A689-60B95EF6525D}"/>
    <dgm:cxn modelId="{B90599C2-D2E1-4DE5-99B5-78A6A2778C43}" type="presParOf" srcId="{F69C09B8-9077-40AA-B3ED-0EFD9851971E}" destId="{C4D9A2BF-2718-4BD9-A10B-32FE98F69821}" srcOrd="0" destOrd="0" presId="urn:microsoft.com/office/officeart/2005/8/layout/hierarchy4"/>
    <dgm:cxn modelId="{E66C3CD9-2AA0-4E4F-8F6A-A5F61269C107}" type="presParOf" srcId="{C4D9A2BF-2718-4BD9-A10B-32FE98F69821}" destId="{028AD334-BF21-49A0-A6C9-4DAC385AFF0F}" srcOrd="0" destOrd="0" presId="urn:microsoft.com/office/officeart/2005/8/layout/hierarchy4"/>
    <dgm:cxn modelId="{7215BD4C-EF88-49A0-AA2B-80F26D14A283}" type="presParOf" srcId="{C4D9A2BF-2718-4BD9-A10B-32FE98F69821}" destId="{E7386963-43DD-4FF1-9222-45BC1CECE893}" srcOrd="1" destOrd="0" presId="urn:microsoft.com/office/officeart/2005/8/layout/hierarchy4"/>
    <dgm:cxn modelId="{9655A984-BDEF-4C38-A662-99B94CFABE9F}" type="presParOf" srcId="{F69C09B8-9077-40AA-B3ED-0EFD9851971E}" destId="{6980ACBE-1B88-4599-A41C-B94B60941DC7}" srcOrd="1" destOrd="0" presId="urn:microsoft.com/office/officeart/2005/8/layout/hierarchy4"/>
    <dgm:cxn modelId="{B8C6775B-8866-42FC-9C15-88852073458B}" type="presParOf" srcId="{F69C09B8-9077-40AA-B3ED-0EFD9851971E}" destId="{2BC4DDC5-AC82-4882-8EDD-D4245E4AC1D2}" srcOrd="2" destOrd="0" presId="urn:microsoft.com/office/officeart/2005/8/layout/hierarchy4"/>
    <dgm:cxn modelId="{5CE364FA-433B-4525-B327-3625AAF0DC14}" type="presParOf" srcId="{2BC4DDC5-AC82-4882-8EDD-D4245E4AC1D2}" destId="{25D46FB4-4FB7-4C52-997D-EAC0943ABE64}" srcOrd="0" destOrd="0" presId="urn:microsoft.com/office/officeart/2005/8/layout/hierarchy4"/>
    <dgm:cxn modelId="{F53C3A9B-58BE-4752-9B42-31294ECE9396}" type="presParOf" srcId="{2BC4DDC5-AC82-4882-8EDD-D4245E4AC1D2}" destId="{356E18E4-F878-4DA6-A52F-1403147417FC}" srcOrd="1" destOrd="0" presId="urn:microsoft.com/office/officeart/2005/8/layout/hierarchy4"/>
    <dgm:cxn modelId="{08591637-5990-4FB5-A8B9-07FDB0253362}" type="presParOf" srcId="{2BC4DDC5-AC82-4882-8EDD-D4245E4AC1D2}" destId="{DDC8A657-6DE5-40FD-A679-00663B3055B6}" srcOrd="2" destOrd="0" presId="urn:microsoft.com/office/officeart/2005/8/layout/hierarchy4"/>
    <dgm:cxn modelId="{16996122-5810-468D-BA31-E6201D5E3751}" type="presParOf" srcId="{DDC8A657-6DE5-40FD-A679-00663B3055B6}" destId="{0C1810D1-9C06-4AC8-A9A9-FB3384986F6F}" srcOrd="0" destOrd="0" presId="urn:microsoft.com/office/officeart/2005/8/layout/hierarchy4"/>
    <dgm:cxn modelId="{33754BFE-7939-45B9-A9CE-778A2CCAD618}" type="presParOf" srcId="{0C1810D1-9C06-4AC8-A9A9-FB3384986F6F}" destId="{C42DE820-725A-44CC-8CC1-0968EF3EEEA1}" srcOrd="0" destOrd="0" presId="urn:microsoft.com/office/officeart/2005/8/layout/hierarchy4"/>
    <dgm:cxn modelId="{5869647D-E888-4C93-93F1-9B6FCF1BF200}" type="presParOf" srcId="{0C1810D1-9C06-4AC8-A9A9-FB3384986F6F}" destId="{4900E20C-E753-447A-A101-9839B06C56E5}" srcOrd="1" destOrd="0" presId="urn:microsoft.com/office/officeart/2005/8/layout/hierarchy4"/>
    <dgm:cxn modelId="{8735125F-94CC-419C-8B86-333D7CFE35C6}" type="presParOf" srcId="{0C1810D1-9C06-4AC8-A9A9-FB3384986F6F}" destId="{7046872B-3170-4C28-BD6A-DCBB89AC943F}" srcOrd="2" destOrd="0" presId="urn:microsoft.com/office/officeart/2005/8/layout/hierarchy4"/>
    <dgm:cxn modelId="{96B360E5-B60A-4B37-9F0C-D3C942865DFA}" type="presParOf" srcId="{7046872B-3170-4C28-BD6A-DCBB89AC943F}" destId="{502917EE-26B6-4931-912E-2C1CE6A22FDF}" srcOrd="0" destOrd="0" presId="urn:microsoft.com/office/officeart/2005/8/layout/hierarchy4"/>
    <dgm:cxn modelId="{E2E46B1F-B85B-4326-A4E3-CEDDA5CF08B3}" type="presParOf" srcId="{502917EE-26B6-4931-912E-2C1CE6A22FDF}" destId="{FA98194C-98F0-4091-8D60-456F86A5EAA5}" srcOrd="0" destOrd="0" presId="urn:microsoft.com/office/officeart/2005/8/layout/hierarchy4"/>
    <dgm:cxn modelId="{37948CC8-3F3A-4C92-89CF-EF820D58EBF3}" type="presParOf" srcId="{502917EE-26B6-4931-912E-2C1CE6A22FDF}" destId="{A5121217-C68A-438C-9EDB-F55116D0E67D}" srcOrd="1" destOrd="0" presId="urn:microsoft.com/office/officeart/2005/8/layout/hierarchy4"/>
    <dgm:cxn modelId="{30EB4040-3495-466C-989E-792E3CCB708F}" type="presParOf" srcId="{502917EE-26B6-4931-912E-2C1CE6A22FDF}" destId="{3CC5536B-84B1-47D8-BC40-D405DD735C9A}" srcOrd="2" destOrd="0" presId="urn:microsoft.com/office/officeart/2005/8/layout/hierarchy4"/>
    <dgm:cxn modelId="{F0307C92-91EB-4C98-A9C3-E98566355F85}" type="presParOf" srcId="{3CC5536B-84B1-47D8-BC40-D405DD735C9A}" destId="{1987B470-4534-4A70-A2D0-4F438680B50D}" srcOrd="0" destOrd="0" presId="urn:microsoft.com/office/officeart/2005/8/layout/hierarchy4"/>
    <dgm:cxn modelId="{C7C802D8-A2B2-4F69-A296-5D4A6A26C0B7}" type="presParOf" srcId="{1987B470-4534-4A70-A2D0-4F438680B50D}" destId="{2A92768A-A969-4F09-9BE0-6627A97D6937}" srcOrd="0" destOrd="0" presId="urn:microsoft.com/office/officeart/2005/8/layout/hierarchy4"/>
    <dgm:cxn modelId="{0C8BEFBE-235B-4C7E-8EB3-9535A20A09E7}" type="presParOf" srcId="{1987B470-4534-4A70-A2D0-4F438680B50D}" destId="{3BC5BA31-5CDB-49B9-B12D-09CF7CFA0BFD}" srcOrd="1" destOrd="0" presId="urn:microsoft.com/office/officeart/2005/8/layout/hierarchy4"/>
    <dgm:cxn modelId="{71F3E079-61A4-456B-AC70-433749B0389D}" type="presParOf" srcId="{1987B470-4534-4A70-A2D0-4F438680B50D}" destId="{8BD5E9E3-A01A-4643-9C43-1D2E6892BB6B}" srcOrd="2" destOrd="0" presId="urn:microsoft.com/office/officeart/2005/8/layout/hierarchy4"/>
    <dgm:cxn modelId="{4C946DC4-6EC5-4DB1-9AEC-48553F4BBA0F}" type="presParOf" srcId="{8BD5E9E3-A01A-4643-9C43-1D2E6892BB6B}" destId="{21E192DF-8574-4A60-8C4E-E089D63CA421}" srcOrd="0" destOrd="0" presId="urn:microsoft.com/office/officeart/2005/8/layout/hierarchy4"/>
    <dgm:cxn modelId="{8705D26E-50B6-443D-9A97-F9FA6860F1A0}" type="presParOf" srcId="{21E192DF-8574-4A60-8C4E-E089D63CA421}" destId="{70FF686C-7B7E-4415-8ED5-9F950D5CCD95}" srcOrd="0" destOrd="0" presId="urn:microsoft.com/office/officeart/2005/8/layout/hierarchy4"/>
    <dgm:cxn modelId="{23F0CF41-387E-4333-BD5A-42F539517183}" type="presParOf" srcId="{21E192DF-8574-4A60-8C4E-E089D63CA421}" destId="{68BAD5FC-87CD-4A0D-89AB-1EA2C043AB1A}" srcOrd="1" destOrd="0" presId="urn:microsoft.com/office/officeart/2005/8/layout/hierarchy4"/>
    <dgm:cxn modelId="{3BA330CC-AEB8-4B80-9951-C19F03BF2C8A}" type="presParOf" srcId="{21E192DF-8574-4A60-8C4E-E089D63CA421}" destId="{425F9F89-B81A-40D9-BACB-A037E8058551}" srcOrd="2" destOrd="0" presId="urn:microsoft.com/office/officeart/2005/8/layout/hierarchy4"/>
    <dgm:cxn modelId="{0C144FB4-8386-45A2-A14A-0C1822EF56DA}" type="presParOf" srcId="{425F9F89-B81A-40D9-BACB-A037E8058551}" destId="{90BB6B93-79EC-4744-826C-822439225A02}" srcOrd="0" destOrd="0" presId="urn:microsoft.com/office/officeart/2005/8/layout/hierarchy4"/>
    <dgm:cxn modelId="{D09200C2-CA45-4009-9F55-819EB0B52F50}" type="presParOf" srcId="{90BB6B93-79EC-4744-826C-822439225A02}" destId="{D6C4277F-672D-4428-8B75-D2F9CE48F606}" srcOrd="0" destOrd="0" presId="urn:microsoft.com/office/officeart/2005/8/layout/hierarchy4"/>
    <dgm:cxn modelId="{57474606-B936-4313-9606-E63A59E06897}" type="presParOf" srcId="{90BB6B93-79EC-4744-826C-822439225A02}" destId="{81A48280-626C-46E1-9F16-C154B7BA3338}" srcOrd="1" destOrd="0" presId="urn:microsoft.com/office/officeart/2005/8/layout/hierarchy4"/>
    <dgm:cxn modelId="{B58C9BE2-BE1F-4656-A5F9-175711EA1965}" type="presParOf" srcId="{90BB6B93-79EC-4744-826C-822439225A02}" destId="{3CABF585-B00B-4677-93E5-FDC3FB9A8A75}" srcOrd="2" destOrd="0" presId="urn:microsoft.com/office/officeart/2005/8/layout/hierarchy4"/>
    <dgm:cxn modelId="{C8C514DB-E3C5-451B-8C9D-BA07870C3E1E}" type="presParOf" srcId="{3CABF585-B00B-4677-93E5-FDC3FB9A8A75}" destId="{13438FC7-2B8C-452D-9C0A-24E24E97C87A}" srcOrd="0" destOrd="0" presId="urn:microsoft.com/office/officeart/2005/8/layout/hierarchy4"/>
    <dgm:cxn modelId="{60216EB3-F043-4A0C-B99E-1FBE66F2AAE2}" type="presParOf" srcId="{13438FC7-2B8C-452D-9C0A-24E24E97C87A}" destId="{61BC5780-C283-4CB6-ABE9-02C8DFCE62F2}" srcOrd="0" destOrd="0" presId="urn:microsoft.com/office/officeart/2005/8/layout/hierarchy4"/>
    <dgm:cxn modelId="{7164E97C-057B-4F44-BBD5-C3867CCA072F}" type="presParOf" srcId="{13438FC7-2B8C-452D-9C0A-24E24E97C87A}" destId="{6A86DB34-F62C-4215-A673-6A28525E8DC8}" srcOrd="1" destOrd="0" presId="urn:microsoft.com/office/officeart/2005/8/layout/hierarchy4"/>
    <dgm:cxn modelId="{B4F4F611-2BD6-4FD8-BE7D-F693783A5594}" type="presParOf" srcId="{F69C09B8-9077-40AA-B3ED-0EFD9851971E}" destId="{67136B81-4CED-489E-A876-0664A7F633CC}" srcOrd="3" destOrd="0" presId="urn:microsoft.com/office/officeart/2005/8/layout/hierarchy4"/>
    <dgm:cxn modelId="{9BF998AD-BBE0-4D9C-801D-6AF30DCE24B0}" type="presParOf" srcId="{F69C09B8-9077-40AA-B3ED-0EFD9851971E}" destId="{8C478235-108E-43ED-BFFA-6AD7F0603DBC}" srcOrd="4" destOrd="0" presId="urn:microsoft.com/office/officeart/2005/8/layout/hierarchy4"/>
    <dgm:cxn modelId="{51234E03-6DB5-4FEA-9057-64422088292B}" type="presParOf" srcId="{8C478235-108E-43ED-BFFA-6AD7F0603DBC}" destId="{102979F1-E271-4099-A331-DD81F0FBADF4}" srcOrd="0" destOrd="0" presId="urn:microsoft.com/office/officeart/2005/8/layout/hierarchy4"/>
    <dgm:cxn modelId="{FBFB5329-2010-4572-ABD9-5055401E50EB}" type="presParOf" srcId="{8C478235-108E-43ED-BFFA-6AD7F0603DBC}" destId="{394F3A40-C266-419F-8B64-F38D657C4F2C}" srcOrd="1" destOrd="0" presId="urn:microsoft.com/office/officeart/2005/8/layout/hierarchy4"/>
    <dgm:cxn modelId="{DA132FD0-5978-409F-A155-336A3210EBB7}" type="presParOf" srcId="{8C478235-108E-43ED-BFFA-6AD7F0603DBC}" destId="{98E400C1-AAAF-4222-B295-86525C5631DE}" srcOrd="2" destOrd="0" presId="urn:microsoft.com/office/officeart/2005/8/layout/hierarchy4"/>
    <dgm:cxn modelId="{F2A6D13C-A676-4BF7-B465-E318A66F72CA}" type="presParOf" srcId="{98E400C1-AAAF-4222-B295-86525C5631DE}" destId="{2B84E583-58D5-41FD-8427-F9FAF6946674}" srcOrd="0" destOrd="0" presId="urn:microsoft.com/office/officeart/2005/8/layout/hierarchy4"/>
    <dgm:cxn modelId="{6848373C-B6C9-4787-9FF3-7D09852F0CC7}" type="presParOf" srcId="{2B84E583-58D5-41FD-8427-F9FAF6946674}" destId="{E8DE90B8-63BD-47A3-ADF0-5B58AB025836}" srcOrd="0" destOrd="0" presId="urn:microsoft.com/office/officeart/2005/8/layout/hierarchy4"/>
    <dgm:cxn modelId="{52A8F45D-D6FD-4F50-982C-B401B333BCB7}" type="presParOf" srcId="{2B84E583-58D5-41FD-8427-F9FAF6946674}" destId="{82D0B04B-35EC-45B5-8A9F-587CCB5A4270}" srcOrd="1" destOrd="0" presId="urn:microsoft.com/office/officeart/2005/8/layout/hierarchy4"/>
    <dgm:cxn modelId="{FA52EE83-42AB-4D7C-B9A0-F061C6ECBB48}" type="presParOf" srcId="{2B84E583-58D5-41FD-8427-F9FAF6946674}" destId="{44370E83-8BF3-4A30-8B31-5E99DE0BC4F2}" srcOrd="2" destOrd="0" presId="urn:microsoft.com/office/officeart/2005/8/layout/hierarchy4"/>
    <dgm:cxn modelId="{EE5F9F3B-BCBA-43CE-8530-33F8F326CCC6}" type="presParOf" srcId="{44370E83-8BF3-4A30-8B31-5E99DE0BC4F2}" destId="{75312FC9-331B-4A05-927D-ADE510015989}" srcOrd="0" destOrd="0" presId="urn:microsoft.com/office/officeart/2005/8/layout/hierarchy4"/>
    <dgm:cxn modelId="{3B5F1415-0D8D-4DC3-A5DB-55DBA9EE0539}" type="presParOf" srcId="{75312FC9-331B-4A05-927D-ADE510015989}" destId="{886A3FFB-AEE3-42C0-ABEB-66F7F21E1C55}" srcOrd="0" destOrd="0" presId="urn:microsoft.com/office/officeart/2005/8/layout/hierarchy4"/>
    <dgm:cxn modelId="{6961A5C7-D2BC-47CD-BE09-0A2339BAB667}" type="presParOf" srcId="{75312FC9-331B-4A05-927D-ADE510015989}" destId="{FB0E283F-A1CC-4CA6-9E6D-586B7A43E7C2}" srcOrd="1" destOrd="0" presId="urn:microsoft.com/office/officeart/2005/8/layout/hierarchy4"/>
    <dgm:cxn modelId="{D197A0DA-187E-4776-B65A-9837B613ECF5}" type="presParOf" srcId="{75312FC9-331B-4A05-927D-ADE510015989}" destId="{EDE96DF1-D5A8-412D-977A-79336C670B51}" srcOrd="2" destOrd="0" presId="urn:microsoft.com/office/officeart/2005/8/layout/hierarchy4"/>
    <dgm:cxn modelId="{D24874AA-11A4-477F-B1F6-80268E923538}" type="presParOf" srcId="{EDE96DF1-D5A8-412D-977A-79336C670B51}" destId="{A41499CF-17BC-4307-8349-D7357F32225B}" srcOrd="0" destOrd="0" presId="urn:microsoft.com/office/officeart/2005/8/layout/hierarchy4"/>
    <dgm:cxn modelId="{7FF4BF47-F455-4AB4-A747-97519B53B1B0}" type="presParOf" srcId="{A41499CF-17BC-4307-8349-D7357F32225B}" destId="{6B63E59F-9621-451C-A215-2E2F9F5CAECA}" srcOrd="0" destOrd="0" presId="urn:microsoft.com/office/officeart/2005/8/layout/hierarchy4"/>
    <dgm:cxn modelId="{46AFDCA5-E550-4A71-9855-27B736F71156}" type="presParOf" srcId="{A41499CF-17BC-4307-8349-D7357F32225B}" destId="{D3E5EED5-B269-4211-9C04-4C901D511C5C}" srcOrd="1" destOrd="0" presId="urn:microsoft.com/office/officeart/2005/8/layout/hierarchy4"/>
    <dgm:cxn modelId="{8494C41B-46DF-4762-9DEF-200E7202234F}" type="presParOf" srcId="{A41499CF-17BC-4307-8349-D7357F32225B}" destId="{AB056B1E-BEF2-45F4-A42B-12DE4092B08F}" srcOrd="2" destOrd="0" presId="urn:microsoft.com/office/officeart/2005/8/layout/hierarchy4"/>
    <dgm:cxn modelId="{D4B9E8E2-17BE-4854-A0F3-700FF6E872EC}" type="presParOf" srcId="{AB056B1E-BEF2-45F4-A42B-12DE4092B08F}" destId="{FF46D6E8-B508-453C-90F8-D90289E950AC}" srcOrd="0" destOrd="0" presId="urn:microsoft.com/office/officeart/2005/8/layout/hierarchy4"/>
    <dgm:cxn modelId="{0FDF6AB6-E9FB-4C50-9668-F39A6E545E3D}" type="presParOf" srcId="{FF46D6E8-B508-453C-90F8-D90289E950AC}" destId="{3AD2FD11-4CD7-474C-AD1A-264234121CEB}" srcOrd="0" destOrd="0" presId="urn:microsoft.com/office/officeart/2005/8/layout/hierarchy4"/>
    <dgm:cxn modelId="{2963AE57-01B5-4C6C-BD2F-677AA7970419}" type="presParOf" srcId="{FF46D6E8-B508-453C-90F8-D90289E950AC}" destId="{60C813A2-FE0A-4BAB-9652-8B47DD8F0C98}" srcOrd="1" destOrd="0" presId="urn:microsoft.com/office/officeart/2005/8/layout/hierarchy4"/>
    <dgm:cxn modelId="{20CC442A-1F2E-4009-A142-6C1A0C853FCE}" type="presParOf" srcId="{FF46D6E8-B508-453C-90F8-D90289E950AC}" destId="{E789ABCC-F468-4EC7-83C7-D520BF37A413}" srcOrd="2" destOrd="0" presId="urn:microsoft.com/office/officeart/2005/8/layout/hierarchy4"/>
    <dgm:cxn modelId="{8C4E1323-F39B-4903-ABF5-69DF3E14AD97}" type="presParOf" srcId="{E789ABCC-F468-4EC7-83C7-D520BF37A413}" destId="{9BDC7550-A9D2-408D-A2EA-C88962A3897F}" srcOrd="0" destOrd="0" presId="urn:microsoft.com/office/officeart/2005/8/layout/hierarchy4"/>
    <dgm:cxn modelId="{E4ACBBE0-6F02-4FB3-B085-B00327F2B401}" type="presParOf" srcId="{9BDC7550-A9D2-408D-A2EA-C88962A3897F}" destId="{37851237-09D8-49A8-A3D8-FA305640A2CB}" srcOrd="0" destOrd="0" presId="urn:microsoft.com/office/officeart/2005/8/layout/hierarchy4"/>
    <dgm:cxn modelId="{56D3615B-6D17-402A-AE13-FDAE2C7A7F26}" type="presParOf" srcId="{9BDC7550-A9D2-408D-A2EA-C88962A3897F}" destId="{163F446D-9331-4E2D-84A3-ADB48E85DB34}" srcOrd="1" destOrd="0" presId="urn:microsoft.com/office/officeart/2005/8/layout/hierarchy4"/>
    <dgm:cxn modelId="{34E80CFC-DD12-4D7D-9F1A-0228112C2B09}" type="presParOf" srcId="{9BDC7550-A9D2-408D-A2EA-C88962A3897F}" destId="{8F2B0139-1305-4296-98D6-2C18345E1092}" srcOrd="2" destOrd="0" presId="urn:microsoft.com/office/officeart/2005/8/layout/hierarchy4"/>
    <dgm:cxn modelId="{60EA0022-5ACD-4ED1-ADB8-87899C6A7B7B}" type="presParOf" srcId="{8F2B0139-1305-4296-98D6-2C18345E1092}" destId="{83D7F0EF-DCBA-4C77-B56E-2D10A6332F1B}" srcOrd="0" destOrd="0" presId="urn:microsoft.com/office/officeart/2005/8/layout/hierarchy4"/>
    <dgm:cxn modelId="{AAF239AB-FAC3-481F-AB02-960E89351985}" type="presParOf" srcId="{83D7F0EF-DCBA-4C77-B56E-2D10A6332F1B}" destId="{C08482AA-8D69-4BC3-9E6D-4914424B6238}" srcOrd="0" destOrd="0" presId="urn:microsoft.com/office/officeart/2005/8/layout/hierarchy4"/>
    <dgm:cxn modelId="{603CB19C-E9D3-43E2-9068-8893AF2D2C3A}" type="presParOf" srcId="{83D7F0EF-DCBA-4C77-B56E-2D10A6332F1B}" destId="{3EF10E09-8BFD-41C4-A6EF-9E0558D8BF1D}" srcOrd="1" destOrd="0" presId="urn:microsoft.com/office/officeart/2005/8/layout/hierarchy4"/>
    <dgm:cxn modelId="{9FB8F321-3BB9-4479-9C87-3D2CB8CE3700}" type="presParOf" srcId="{F69C09B8-9077-40AA-B3ED-0EFD9851971E}" destId="{9E1536CF-3C92-420C-9424-39029DC4F4CE}" srcOrd="5" destOrd="0" presId="urn:microsoft.com/office/officeart/2005/8/layout/hierarchy4"/>
    <dgm:cxn modelId="{34177132-AD3D-4BB0-8E18-F8038A396B2B}" type="presParOf" srcId="{F69C09B8-9077-40AA-B3ED-0EFD9851971E}" destId="{7E1064CD-255D-4253-81AE-C25B72A29744}" srcOrd="6" destOrd="0" presId="urn:microsoft.com/office/officeart/2005/8/layout/hierarchy4"/>
    <dgm:cxn modelId="{5DE5033A-3710-4E82-9F44-CFB096CB7ADC}" type="presParOf" srcId="{7E1064CD-255D-4253-81AE-C25B72A29744}" destId="{925C306D-CDC2-4F19-B23A-12BF7CB922D9}" srcOrd="0" destOrd="0" presId="urn:microsoft.com/office/officeart/2005/8/layout/hierarchy4"/>
    <dgm:cxn modelId="{380FCAF9-A569-48C0-AF3F-B921A9D1A0C8}" type="presParOf" srcId="{7E1064CD-255D-4253-81AE-C25B72A29744}" destId="{2758E765-C7DC-438E-8CE7-A6062101B444}" srcOrd="1" destOrd="0" presId="urn:microsoft.com/office/officeart/2005/8/layout/hierarchy4"/>
    <dgm:cxn modelId="{6031A12D-2E95-4ABF-97E8-DFAE7AFDA374}" type="presParOf" srcId="{7E1064CD-255D-4253-81AE-C25B72A29744}" destId="{653961E7-D142-47AB-B0A9-3EE68DDC1240}" srcOrd="2" destOrd="0" presId="urn:microsoft.com/office/officeart/2005/8/layout/hierarchy4"/>
    <dgm:cxn modelId="{9DF316D6-0325-4A30-9E81-B3270717A04B}" type="presParOf" srcId="{653961E7-D142-47AB-B0A9-3EE68DDC1240}" destId="{D0116D9D-741B-4A1D-B8F6-5811F89A9513}" srcOrd="0" destOrd="0" presId="urn:microsoft.com/office/officeart/2005/8/layout/hierarchy4"/>
    <dgm:cxn modelId="{8054AFF2-C31E-455D-8264-1BD5D5F00698}" type="presParOf" srcId="{D0116D9D-741B-4A1D-B8F6-5811F89A9513}" destId="{03B0369E-4F57-4E15-92DC-C22C6439E4B8}" srcOrd="0" destOrd="0" presId="urn:microsoft.com/office/officeart/2005/8/layout/hierarchy4"/>
    <dgm:cxn modelId="{99FD1CAB-3D98-41D5-AC58-B1AAE8B1CD5E}" type="presParOf" srcId="{D0116D9D-741B-4A1D-B8F6-5811F89A9513}" destId="{B9643A3E-BBF3-41D2-B032-1BAC607FE2B8}" srcOrd="1" destOrd="0" presId="urn:microsoft.com/office/officeart/2005/8/layout/hierarchy4"/>
    <dgm:cxn modelId="{B36C3BD5-6F00-429C-BB18-21B369B5DE75}" type="presParOf" srcId="{D0116D9D-741B-4A1D-B8F6-5811F89A9513}" destId="{418D4F38-85C6-4381-8BD4-D39432C504B0}" srcOrd="2" destOrd="0" presId="urn:microsoft.com/office/officeart/2005/8/layout/hierarchy4"/>
    <dgm:cxn modelId="{B8028E24-A1F6-4993-B51F-DD4FA9787CD7}" type="presParOf" srcId="{418D4F38-85C6-4381-8BD4-D39432C504B0}" destId="{9E8EB39F-BC00-49FC-891D-74CD42BADC8B}" srcOrd="0" destOrd="0" presId="urn:microsoft.com/office/officeart/2005/8/layout/hierarchy4"/>
    <dgm:cxn modelId="{E9BE05AF-08F9-4BDA-9690-22A86BEF51C2}" type="presParOf" srcId="{9E8EB39F-BC00-49FC-891D-74CD42BADC8B}" destId="{E71496DE-FEC9-48E4-A10E-43E68B6196FF}" srcOrd="0" destOrd="0" presId="urn:microsoft.com/office/officeart/2005/8/layout/hierarchy4"/>
    <dgm:cxn modelId="{095CAB54-1AB0-4082-BE6D-54AA4B89FCA5}" type="presParOf" srcId="{9E8EB39F-BC00-49FC-891D-74CD42BADC8B}" destId="{5808B91A-BEB8-4332-86DA-643939A4383A}" srcOrd="1" destOrd="0" presId="urn:microsoft.com/office/officeart/2005/8/layout/hierarchy4"/>
    <dgm:cxn modelId="{79C9D67C-EED9-4B78-9512-294A1C8B3FCD}" type="presParOf" srcId="{9E8EB39F-BC00-49FC-891D-74CD42BADC8B}" destId="{96B83AAB-44E1-450A-B9D4-38A05BF71929}" srcOrd="2" destOrd="0" presId="urn:microsoft.com/office/officeart/2005/8/layout/hierarchy4"/>
    <dgm:cxn modelId="{CF4876F4-32D5-4098-A076-28E4C9074940}" type="presParOf" srcId="{96B83AAB-44E1-450A-B9D4-38A05BF71929}" destId="{1D2D5E03-7BA2-4A3C-85FB-9B08962E57ED}" srcOrd="0" destOrd="0" presId="urn:microsoft.com/office/officeart/2005/8/layout/hierarchy4"/>
    <dgm:cxn modelId="{6E0F2C2D-745E-4938-A235-75F46F4B1847}" type="presParOf" srcId="{1D2D5E03-7BA2-4A3C-85FB-9B08962E57ED}" destId="{CBE60B46-3A40-40C7-8162-EBA2E8C65107}" srcOrd="0" destOrd="0" presId="urn:microsoft.com/office/officeart/2005/8/layout/hierarchy4"/>
    <dgm:cxn modelId="{57B50788-05F9-479F-87A9-D69EA07953CE}" type="presParOf" srcId="{1D2D5E03-7BA2-4A3C-85FB-9B08962E57ED}" destId="{056454E1-AEF3-42D9-9B95-E5A8ACE72836}" srcOrd="1" destOrd="0" presId="urn:microsoft.com/office/officeart/2005/8/layout/hierarchy4"/>
    <dgm:cxn modelId="{B4777019-8970-4276-B995-E81DA0A7ADA2}" type="presParOf" srcId="{1D2D5E03-7BA2-4A3C-85FB-9B08962E57ED}" destId="{310C1E05-EA2F-4994-BA10-9F35D6DB1342}" srcOrd="2" destOrd="0" presId="urn:microsoft.com/office/officeart/2005/8/layout/hierarchy4"/>
    <dgm:cxn modelId="{7D54B6E7-C51F-479A-B2E7-87A8CA589C42}" type="presParOf" srcId="{310C1E05-EA2F-4994-BA10-9F35D6DB1342}" destId="{91E9B6A8-DDDA-4843-BBA9-3701240762B6}" srcOrd="0" destOrd="0" presId="urn:microsoft.com/office/officeart/2005/8/layout/hierarchy4"/>
    <dgm:cxn modelId="{4F3DB0CE-EE7C-4BC3-8E80-EE22759AA713}" type="presParOf" srcId="{91E9B6A8-DDDA-4843-BBA9-3701240762B6}" destId="{4597C53F-733E-4850-822A-E918DDD0DC44}" srcOrd="0" destOrd="0" presId="urn:microsoft.com/office/officeart/2005/8/layout/hierarchy4"/>
    <dgm:cxn modelId="{2FE0FDAA-4A3D-41ED-8122-F7AAAF2DCEB3}" type="presParOf" srcId="{91E9B6A8-DDDA-4843-BBA9-3701240762B6}" destId="{99B05C12-5FBD-42E4-898C-59E6A9DA7B1F}" srcOrd="1" destOrd="0" presId="urn:microsoft.com/office/officeart/2005/8/layout/hierarchy4"/>
    <dgm:cxn modelId="{86711E0D-4A42-47DE-A1BA-705C607AF8F2}" type="presParOf" srcId="{91E9B6A8-DDDA-4843-BBA9-3701240762B6}" destId="{19EC6B6E-170F-4DD0-9AF9-CE4303D43834}" srcOrd="2" destOrd="0" presId="urn:microsoft.com/office/officeart/2005/8/layout/hierarchy4"/>
    <dgm:cxn modelId="{DC90C101-6786-4DC3-9386-F469CFC0B826}" type="presParOf" srcId="{19EC6B6E-170F-4DD0-9AF9-CE4303D43834}" destId="{4B1AE957-ECFE-4382-872E-5642E1202FE0}" srcOrd="0" destOrd="0" presId="urn:microsoft.com/office/officeart/2005/8/layout/hierarchy4"/>
    <dgm:cxn modelId="{A78EE207-FA1D-42F1-834A-BAA077B3082A}" type="presParOf" srcId="{4B1AE957-ECFE-4382-872E-5642E1202FE0}" destId="{2D057073-348C-417A-9063-EC8696797F8D}" srcOrd="0" destOrd="0" presId="urn:microsoft.com/office/officeart/2005/8/layout/hierarchy4"/>
    <dgm:cxn modelId="{2E51DE8B-CF49-4913-A5CE-FC12A45CFD5B}" type="presParOf" srcId="{4B1AE957-ECFE-4382-872E-5642E1202FE0}" destId="{8C896E19-9DE1-4FBA-9E3F-AED05E76643F}" srcOrd="1" destOrd="0" presId="urn:microsoft.com/office/officeart/2005/8/layout/hierarchy4"/>
    <dgm:cxn modelId="{564A8491-F365-4BBD-90A3-42D934827F41}" type="presParOf" srcId="{4B1AE957-ECFE-4382-872E-5642E1202FE0}" destId="{5A175CA1-6C18-40F5-A756-FDBD7DF3D2E8}" srcOrd="2" destOrd="0" presId="urn:microsoft.com/office/officeart/2005/8/layout/hierarchy4"/>
    <dgm:cxn modelId="{F739BE2A-B560-4A19-94B5-590485E26663}" type="presParOf" srcId="{5A175CA1-6C18-40F5-A756-FDBD7DF3D2E8}" destId="{B4D32021-CD87-48DF-AA17-432E563C1316}" srcOrd="0" destOrd="0" presId="urn:microsoft.com/office/officeart/2005/8/layout/hierarchy4"/>
    <dgm:cxn modelId="{3025EA36-3606-48FE-8E0B-F10E6A963F8F}" type="presParOf" srcId="{B4D32021-CD87-48DF-AA17-432E563C1316}" destId="{60E0C5F0-EB00-4645-BB51-8D30BF92AFB9}" srcOrd="0" destOrd="0" presId="urn:microsoft.com/office/officeart/2005/8/layout/hierarchy4"/>
    <dgm:cxn modelId="{6280D48B-00E2-4AD3-B21D-BB3D1F504B5A}" type="presParOf" srcId="{B4D32021-CD87-48DF-AA17-432E563C1316}" destId="{44206460-24A8-409F-89B6-150AEDF79183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28AD334-BF21-49A0-A6C9-4DAC385AFF0F}">
      <dsp:nvSpPr>
        <dsp:cNvPr id="0" name=""/>
        <dsp:cNvSpPr/>
      </dsp:nvSpPr>
      <dsp:spPr>
        <a:xfrm>
          <a:off x="2080" y="3524"/>
          <a:ext cx="2029271" cy="7228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u="sng" kern="1200" dirty="0" smtClean="0"/>
            <a:t>Classe de première:</a:t>
          </a:r>
          <a:endParaRPr lang="fr-FR" sz="1600" b="1" kern="1200" dirty="0"/>
        </a:p>
      </dsp:txBody>
      <dsp:txXfrm>
        <a:off x="2080" y="3524"/>
        <a:ext cx="2029271" cy="722822"/>
      </dsp:txXfrm>
    </dsp:sp>
    <dsp:sp modelId="{25D46FB4-4FB7-4C52-997D-EAC0943ABE64}">
      <dsp:nvSpPr>
        <dsp:cNvPr id="0" name=""/>
        <dsp:cNvSpPr/>
      </dsp:nvSpPr>
      <dsp:spPr>
        <a:xfrm>
          <a:off x="2372269" y="3524"/>
          <a:ext cx="2029271" cy="7228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u="sng" kern="1200" dirty="0" smtClean="0"/>
            <a:t>Séquence 1</a:t>
          </a:r>
          <a:r>
            <a:rPr lang="fr-FR" sz="1100" kern="1200" dirty="0" smtClean="0"/>
            <a:t> : </a:t>
          </a:r>
        </a:p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 Transmission de puissance</a:t>
          </a:r>
          <a:endParaRPr lang="fr-FR" sz="1100" kern="1200" dirty="0"/>
        </a:p>
      </dsp:txBody>
      <dsp:txXfrm>
        <a:off x="2372269" y="3524"/>
        <a:ext cx="2029271" cy="722822"/>
      </dsp:txXfrm>
    </dsp:sp>
    <dsp:sp modelId="{C42DE820-725A-44CC-8CC1-0968EF3EEEA1}">
      <dsp:nvSpPr>
        <dsp:cNvPr id="0" name=""/>
        <dsp:cNvSpPr/>
      </dsp:nvSpPr>
      <dsp:spPr>
        <a:xfrm>
          <a:off x="2372269" y="793980"/>
          <a:ext cx="2029271" cy="7228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u="sng" kern="1200" dirty="0" smtClean="0"/>
            <a:t>Séquence 2</a:t>
          </a:r>
          <a:r>
            <a:rPr lang="fr-FR" sz="900" kern="1200" dirty="0" smtClean="0"/>
            <a:t>: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Transmission de l’information</a:t>
          </a:r>
          <a:endParaRPr lang="fr-FR" sz="900" kern="1200" dirty="0"/>
        </a:p>
      </dsp:txBody>
      <dsp:txXfrm>
        <a:off x="2372269" y="793980"/>
        <a:ext cx="2029271" cy="722822"/>
      </dsp:txXfrm>
    </dsp:sp>
    <dsp:sp modelId="{FA98194C-98F0-4091-8D60-456F86A5EAA5}">
      <dsp:nvSpPr>
        <dsp:cNvPr id="0" name=""/>
        <dsp:cNvSpPr/>
      </dsp:nvSpPr>
      <dsp:spPr>
        <a:xfrm>
          <a:off x="2372269" y="1584436"/>
          <a:ext cx="2029271" cy="7228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u="sng" kern="1200" dirty="0" smtClean="0"/>
            <a:t>Séquence 3</a:t>
          </a:r>
          <a:r>
            <a:rPr lang="fr-FR" sz="900" kern="1200" dirty="0" smtClean="0"/>
            <a:t> :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Comportement d’une chaîne d’énergie</a:t>
          </a:r>
          <a:endParaRPr lang="fr-FR" sz="900" kern="1200" dirty="0"/>
        </a:p>
      </dsp:txBody>
      <dsp:txXfrm>
        <a:off x="2372269" y="1584436"/>
        <a:ext cx="2029271" cy="722822"/>
      </dsp:txXfrm>
    </dsp:sp>
    <dsp:sp modelId="{2A92768A-A969-4F09-9BE0-6627A97D6937}">
      <dsp:nvSpPr>
        <dsp:cNvPr id="0" name=""/>
        <dsp:cNvSpPr/>
      </dsp:nvSpPr>
      <dsp:spPr>
        <a:xfrm>
          <a:off x="2372269" y="2374892"/>
          <a:ext cx="2029271" cy="7228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u="sng" kern="1200" dirty="0" smtClean="0"/>
            <a:t>Séquence 4</a:t>
          </a:r>
          <a:r>
            <a:rPr lang="fr-FR" sz="800" kern="1200" dirty="0" smtClean="0"/>
            <a:t> :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Grandeur d’entrée sortie</a:t>
          </a:r>
          <a:endParaRPr lang="fr-FR" sz="800" kern="1200" dirty="0"/>
        </a:p>
      </dsp:txBody>
      <dsp:txXfrm>
        <a:off x="2372269" y="2374892"/>
        <a:ext cx="2029271" cy="722822"/>
      </dsp:txXfrm>
    </dsp:sp>
    <dsp:sp modelId="{70FF686C-7B7E-4415-8ED5-9F950D5CCD95}">
      <dsp:nvSpPr>
        <dsp:cNvPr id="0" name=""/>
        <dsp:cNvSpPr/>
      </dsp:nvSpPr>
      <dsp:spPr>
        <a:xfrm>
          <a:off x="2372269" y="3165348"/>
          <a:ext cx="2029271" cy="7228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u="sng" kern="1200" dirty="0" smtClean="0"/>
            <a:t>Séquence 5</a:t>
          </a:r>
          <a:r>
            <a:rPr lang="fr-FR" sz="800" kern="1200" dirty="0" smtClean="0"/>
            <a:t>: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Modéliser le comportement dynamique  d'un système</a:t>
          </a:r>
          <a:endParaRPr lang="fr-FR" sz="800" kern="1200" dirty="0"/>
        </a:p>
      </dsp:txBody>
      <dsp:txXfrm>
        <a:off x="2372269" y="3165348"/>
        <a:ext cx="2029271" cy="722822"/>
      </dsp:txXfrm>
    </dsp:sp>
    <dsp:sp modelId="{D6C4277F-672D-4428-8B75-D2F9CE48F606}">
      <dsp:nvSpPr>
        <dsp:cNvPr id="0" name=""/>
        <dsp:cNvSpPr/>
      </dsp:nvSpPr>
      <dsp:spPr>
        <a:xfrm>
          <a:off x="2372269" y="3955804"/>
          <a:ext cx="2029271" cy="7228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u="sng" kern="1200" dirty="0" smtClean="0"/>
            <a:t>Séquence 6:</a:t>
          </a:r>
          <a:endParaRPr lang="fr-FR" sz="800" kern="1200" dirty="0" smtClean="0"/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Développement Durable</a:t>
          </a:r>
          <a:endParaRPr lang="fr-FR" sz="800" kern="1200" dirty="0"/>
        </a:p>
      </dsp:txBody>
      <dsp:txXfrm>
        <a:off x="2372269" y="3955804"/>
        <a:ext cx="2029271" cy="722822"/>
      </dsp:txXfrm>
    </dsp:sp>
    <dsp:sp modelId="{61BC5780-C283-4CB6-ABE9-02C8DFCE62F2}">
      <dsp:nvSpPr>
        <dsp:cNvPr id="0" name=""/>
        <dsp:cNvSpPr/>
      </dsp:nvSpPr>
      <dsp:spPr>
        <a:xfrm>
          <a:off x="2372269" y="4746260"/>
          <a:ext cx="2029271" cy="7228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u="sng" kern="1200" dirty="0" smtClean="0"/>
            <a:t>Séquence 7:</a:t>
          </a:r>
          <a:endParaRPr lang="fr-FR" sz="800" kern="1200" dirty="0" smtClean="0"/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Mesure d’une grandeur électrique</a:t>
          </a:r>
          <a:endParaRPr lang="fr-FR" sz="800" kern="1200" dirty="0"/>
        </a:p>
      </dsp:txBody>
      <dsp:txXfrm>
        <a:off x="2372269" y="4746260"/>
        <a:ext cx="2029271" cy="722822"/>
      </dsp:txXfrm>
    </dsp:sp>
    <dsp:sp modelId="{102979F1-E271-4099-A331-DD81F0FBADF4}">
      <dsp:nvSpPr>
        <dsp:cNvPr id="0" name=""/>
        <dsp:cNvSpPr/>
      </dsp:nvSpPr>
      <dsp:spPr>
        <a:xfrm>
          <a:off x="4742458" y="3524"/>
          <a:ext cx="2029271" cy="7228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TP RA-1:</a:t>
          </a:r>
        </a:p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Quels sont les avantages d’une transmission de puissance par lien souple?</a:t>
          </a:r>
          <a:endParaRPr lang="fr-FR" sz="1100" kern="1200" dirty="0"/>
        </a:p>
      </dsp:txBody>
      <dsp:txXfrm>
        <a:off x="4742458" y="3524"/>
        <a:ext cx="2029271" cy="722822"/>
      </dsp:txXfrm>
    </dsp:sp>
    <dsp:sp modelId="{E8DE90B8-63BD-47A3-ADF0-5B58AB025836}">
      <dsp:nvSpPr>
        <dsp:cNvPr id="0" name=""/>
        <dsp:cNvSpPr/>
      </dsp:nvSpPr>
      <dsp:spPr>
        <a:xfrm>
          <a:off x="4742458" y="793980"/>
          <a:ext cx="2029271" cy="7228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TP RA-2: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Comment assurer la communication de l’information entre deux systèmes du laboratoire?</a:t>
          </a:r>
          <a:endParaRPr lang="fr-FR" sz="900" kern="1200" dirty="0"/>
        </a:p>
      </dsp:txBody>
      <dsp:txXfrm>
        <a:off x="4742458" y="793980"/>
        <a:ext cx="2029271" cy="722822"/>
      </dsp:txXfrm>
    </dsp:sp>
    <dsp:sp modelId="{886A3FFB-AEE3-42C0-ABEB-66F7F21E1C55}">
      <dsp:nvSpPr>
        <dsp:cNvPr id="0" name=""/>
        <dsp:cNvSpPr/>
      </dsp:nvSpPr>
      <dsp:spPr>
        <a:xfrm>
          <a:off x="4742458" y="1584436"/>
          <a:ext cx="2029271" cy="7228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TP RS-1: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Transformation  de l’énergie pneumatique en énergie  mécanique</a:t>
          </a:r>
          <a:endParaRPr lang="fr-FR" sz="900" kern="1200" dirty="0"/>
        </a:p>
      </dsp:txBody>
      <dsp:txXfrm>
        <a:off x="4742458" y="1584436"/>
        <a:ext cx="2029271" cy="722822"/>
      </dsp:txXfrm>
    </dsp:sp>
    <dsp:sp modelId="{6B63E59F-9621-451C-A215-2E2F9F5CAECA}">
      <dsp:nvSpPr>
        <dsp:cNvPr id="0" name=""/>
        <dsp:cNvSpPr/>
      </dsp:nvSpPr>
      <dsp:spPr>
        <a:xfrm>
          <a:off x="4742458" y="2374892"/>
          <a:ext cx="2029271" cy="7228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TP RA-3: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Comment mesurer une grandeur physique d’un système afin de la contrôler?</a:t>
          </a:r>
          <a:endParaRPr lang="fr-FR" sz="800" kern="1200" dirty="0"/>
        </a:p>
      </dsp:txBody>
      <dsp:txXfrm>
        <a:off x="4742458" y="2374892"/>
        <a:ext cx="2029271" cy="722822"/>
      </dsp:txXfrm>
    </dsp:sp>
    <dsp:sp modelId="{3AD2FD11-4CD7-474C-AD1A-264234121CEB}">
      <dsp:nvSpPr>
        <dsp:cNvPr id="0" name=""/>
        <dsp:cNvSpPr/>
      </dsp:nvSpPr>
      <dsp:spPr>
        <a:xfrm>
          <a:off x="4742458" y="3165348"/>
          <a:ext cx="2029271" cy="7228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TP SA-1: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Pertes d’énergie dans les mécanismes liées aux frottements</a:t>
          </a:r>
          <a:endParaRPr lang="fr-FR" sz="800" kern="1200" dirty="0"/>
        </a:p>
      </dsp:txBody>
      <dsp:txXfrm>
        <a:off x="4742458" y="3165348"/>
        <a:ext cx="2029271" cy="722822"/>
      </dsp:txXfrm>
    </dsp:sp>
    <dsp:sp modelId="{37851237-09D8-49A8-A3D8-FA305640A2CB}">
      <dsp:nvSpPr>
        <dsp:cNvPr id="0" name=""/>
        <dsp:cNvSpPr/>
      </dsp:nvSpPr>
      <dsp:spPr>
        <a:xfrm>
          <a:off x="4742458" y="3955804"/>
          <a:ext cx="2029271" cy="7228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TP 1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Quel est l'impact du cycle d'utilisation d'un produit sur l'environnement?</a:t>
          </a:r>
          <a:endParaRPr lang="fr-FR" sz="800" kern="1200" dirty="0"/>
        </a:p>
      </dsp:txBody>
      <dsp:txXfrm>
        <a:off x="4742458" y="3955804"/>
        <a:ext cx="2029271" cy="722822"/>
      </dsp:txXfrm>
    </dsp:sp>
    <dsp:sp modelId="{C08482AA-8D69-4BC3-9E6D-4914424B6238}">
      <dsp:nvSpPr>
        <dsp:cNvPr id="0" name=""/>
        <dsp:cNvSpPr/>
      </dsp:nvSpPr>
      <dsp:spPr>
        <a:xfrm>
          <a:off x="4742458" y="4746260"/>
          <a:ext cx="2029271" cy="7228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TP RS-2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Réaliser la comparaison entre une grandeur électrique réelle et simulée.</a:t>
          </a:r>
          <a:endParaRPr lang="fr-FR" sz="800" kern="1200" dirty="0"/>
        </a:p>
      </dsp:txBody>
      <dsp:txXfrm>
        <a:off x="4742458" y="4746260"/>
        <a:ext cx="2029271" cy="722822"/>
      </dsp:txXfrm>
    </dsp:sp>
    <dsp:sp modelId="{925C306D-CDC2-4F19-B23A-12BF7CB922D9}">
      <dsp:nvSpPr>
        <dsp:cNvPr id="0" name=""/>
        <dsp:cNvSpPr/>
      </dsp:nvSpPr>
      <dsp:spPr>
        <a:xfrm>
          <a:off x="7112647" y="3524"/>
          <a:ext cx="2029271" cy="7228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- Dérailleur </a:t>
          </a:r>
          <a:r>
            <a:rPr lang="fr-FR" sz="1100" kern="1200" dirty="0" err="1" smtClean="0"/>
            <a:t>mektronique</a:t>
          </a:r>
          <a:endParaRPr lang="fr-FR" sz="1100" kern="1200" dirty="0" smtClean="0"/>
        </a:p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- Le </a:t>
          </a:r>
          <a:r>
            <a:rPr lang="fr-FR" sz="1100" kern="1200" dirty="0" err="1" smtClean="0"/>
            <a:t>giroticc</a:t>
          </a:r>
          <a:endParaRPr lang="fr-FR" sz="1100" kern="1200" dirty="0" smtClean="0"/>
        </a:p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- Le robot </a:t>
          </a:r>
          <a:r>
            <a:rPr lang="fr-FR" sz="1100" kern="1200" dirty="0" err="1" smtClean="0"/>
            <a:t>mindstorm</a:t>
          </a:r>
          <a:endParaRPr lang="fr-FR" sz="1100" kern="1200" dirty="0"/>
        </a:p>
      </dsp:txBody>
      <dsp:txXfrm>
        <a:off x="7112647" y="3524"/>
        <a:ext cx="2029271" cy="722822"/>
      </dsp:txXfrm>
    </dsp:sp>
    <dsp:sp modelId="{03B0369E-4F57-4E15-92DC-C22C6439E4B8}">
      <dsp:nvSpPr>
        <dsp:cNvPr id="0" name=""/>
        <dsp:cNvSpPr/>
      </dsp:nvSpPr>
      <dsp:spPr>
        <a:xfrm>
          <a:off x="7112647" y="793980"/>
          <a:ext cx="2029271" cy="7228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- Caméra IP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- Clavier d’ordinateur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- Analyse d’une trame IP</a:t>
          </a:r>
          <a:endParaRPr lang="fr-FR" sz="900" kern="1200" dirty="0"/>
        </a:p>
      </dsp:txBody>
      <dsp:txXfrm>
        <a:off x="7112647" y="793980"/>
        <a:ext cx="2029271" cy="722822"/>
      </dsp:txXfrm>
    </dsp:sp>
    <dsp:sp modelId="{E71496DE-FEC9-48E4-A10E-43E68B6196FF}">
      <dsp:nvSpPr>
        <dsp:cNvPr id="0" name=""/>
        <dsp:cNvSpPr/>
      </dsp:nvSpPr>
      <dsp:spPr>
        <a:xfrm>
          <a:off x="7112647" y="1584436"/>
          <a:ext cx="2029271" cy="7228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- Le bras </a:t>
          </a:r>
          <a:r>
            <a:rPr lang="fr-FR" sz="900" kern="1200" dirty="0" err="1" smtClean="0"/>
            <a:t>schrader</a:t>
          </a:r>
          <a:r>
            <a:rPr lang="fr-FR" sz="900" kern="1200" dirty="0" smtClean="0"/>
            <a:t> </a:t>
          </a:r>
          <a:r>
            <a:rPr lang="fr-FR" sz="900" kern="1200" dirty="0" err="1" smtClean="0"/>
            <a:t>bellows</a:t>
          </a:r>
          <a:r>
            <a:rPr lang="fr-FR" sz="900" kern="1200" dirty="0" smtClean="0"/>
            <a:t> (1)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- le bras </a:t>
          </a:r>
          <a:r>
            <a:rPr lang="fr-FR" sz="900" kern="1200" dirty="0" err="1" smtClean="0"/>
            <a:t>schrader</a:t>
          </a:r>
          <a:r>
            <a:rPr lang="fr-FR" sz="900" kern="1200" dirty="0" smtClean="0"/>
            <a:t> </a:t>
          </a:r>
          <a:r>
            <a:rPr lang="fr-FR" sz="900" kern="1200" dirty="0" err="1" smtClean="0"/>
            <a:t>bellows</a:t>
          </a:r>
          <a:r>
            <a:rPr lang="fr-FR" sz="900" kern="1200" dirty="0" smtClean="0"/>
            <a:t> (2)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-  La pince </a:t>
          </a:r>
          <a:r>
            <a:rPr lang="fr-FR" sz="900" kern="1200" dirty="0" err="1" smtClean="0"/>
            <a:t>parker</a:t>
          </a:r>
          <a:endParaRPr lang="fr-FR" sz="900" kern="1200" dirty="0"/>
        </a:p>
      </dsp:txBody>
      <dsp:txXfrm>
        <a:off x="7112647" y="1584436"/>
        <a:ext cx="2029271" cy="722822"/>
      </dsp:txXfrm>
    </dsp:sp>
    <dsp:sp modelId="{CBE60B46-3A40-40C7-8162-EBA2E8C65107}">
      <dsp:nvSpPr>
        <dsp:cNvPr id="0" name=""/>
        <dsp:cNvSpPr/>
      </dsp:nvSpPr>
      <dsp:spPr>
        <a:xfrm>
          <a:off x="7112647" y="2374892"/>
          <a:ext cx="2029271" cy="7228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- Le </a:t>
          </a:r>
          <a:r>
            <a:rPr lang="fr-FR" sz="800" kern="1200" dirty="0" err="1" smtClean="0"/>
            <a:t>giroticc</a:t>
          </a:r>
          <a:endParaRPr lang="fr-FR" sz="800" kern="1200" dirty="0" smtClean="0"/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- La </a:t>
          </a:r>
          <a:r>
            <a:rPr lang="fr-FR" sz="800" kern="1200" dirty="0" err="1" smtClean="0"/>
            <a:t>cordeuse</a:t>
          </a:r>
          <a:r>
            <a:rPr lang="fr-FR" sz="800" kern="1200" dirty="0" smtClean="0"/>
            <a:t> de raquette</a:t>
          </a: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- Le store </a:t>
          </a:r>
          <a:r>
            <a:rPr lang="fr-FR" sz="800" kern="1200" dirty="0" err="1" smtClean="0"/>
            <a:t>somfy</a:t>
          </a:r>
          <a:endParaRPr lang="fr-FR" sz="800" kern="1200" dirty="0"/>
        </a:p>
      </dsp:txBody>
      <dsp:txXfrm>
        <a:off x="7112647" y="2374892"/>
        <a:ext cx="2029271" cy="722822"/>
      </dsp:txXfrm>
    </dsp:sp>
    <dsp:sp modelId="{4597C53F-733E-4850-822A-E918DDD0DC44}">
      <dsp:nvSpPr>
        <dsp:cNvPr id="0" name=""/>
        <dsp:cNvSpPr/>
      </dsp:nvSpPr>
      <dsp:spPr>
        <a:xfrm>
          <a:off x="7112647" y="3165348"/>
          <a:ext cx="2029271" cy="7228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- Le vérin pneumatique linéaire</a:t>
          </a: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- Logiciel de simulation de frottement</a:t>
          </a: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-Glissement d’un solide en appui (SW)</a:t>
          </a:r>
          <a:endParaRPr lang="fr-FR" sz="800" kern="1200" dirty="0"/>
        </a:p>
      </dsp:txBody>
      <dsp:txXfrm>
        <a:off x="7112647" y="3165348"/>
        <a:ext cx="2029271" cy="722822"/>
      </dsp:txXfrm>
    </dsp:sp>
    <dsp:sp modelId="{2D057073-348C-417A-9063-EC8696797F8D}">
      <dsp:nvSpPr>
        <dsp:cNvPr id="0" name=""/>
        <dsp:cNvSpPr/>
      </dsp:nvSpPr>
      <dsp:spPr>
        <a:xfrm>
          <a:off x="7112647" y="3955804"/>
          <a:ext cx="2029271" cy="7228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- Radio écologique ETON</a:t>
          </a: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- Stepper ST140</a:t>
          </a:r>
          <a:endParaRPr lang="fr-FR" sz="800" kern="1200" dirty="0"/>
        </a:p>
      </dsp:txBody>
      <dsp:txXfrm>
        <a:off x="7112647" y="3955804"/>
        <a:ext cx="2029271" cy="722822"/>
      </dsp:txXfrm>
    </dsp:sp>
    <dsp:sp modelId="{60E0C5F0-EB00-4645-BB51-8D30BF92AFB9}">
      <dsp:nvSpPr>
        <dsp:cNvPr id="0" name=""/>
        <dsp:cNvSpPr/>
      </dsp:nvSpPr>
      <dsp:spPr>
        <a:xfrm>
          <a:off x="7112647" y="4746260"/>
          <a:ext cx="2029271" cy="7228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-  </a:t>
          </a:r>
          <a:r>
            <a:rPr lang="fr-FR" sz="800" kern="1200" dirty="0" err="1" smtClean="0"/>
            <a:t>Cordeuse</a:t>
          </a:r>
          <a:r>
            <a:rPr lang="fr-FR" sz="800" kern="1200" dirty="0" smtClean="0"/>
            <a:t> SP55</a:t>
          </a: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- Tondeuse robot </a:t>
          </a: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- Volant à retour de force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800" kern="1200" dirty="0"/>
        </a:p>
      </dsp:txBody>
      <dsp:txXfrm>
        <a:off x="7112647" y="4746260"/>
        <a:ext cx="2029271" cy="7228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9C7AA9-6F76-4D53-980A-0CC0B9C43ED9}" type="datetimeFigureOut">
              <a:rPr lang="fr-FR" smtClean="0"/>
              <a:pPr/>
              <a:t>11/05/2012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4D5370-2DD6-4571-822A-3FD6698D000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265410-A511-482D-89E9-BF64857CEDC4}" type="datetimeFigureOut">
              <a:rPr lang="fr-FR" smtClean="0"/>
              <a:pPr/>
              <a:t>11/05/2012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25DEFE-0880-4692-AF36-072778DF670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25DEFE-0880-4692-AF36-072778DF6702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25DEFE-0880-4692-AF36-072778DF6702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5A6ED-A1FE-4A3F-8196-896636B645A3}" type="datetime1">
              <a:rPr lang="fr-FR" smtClean="0"/>
              <a:pPr/>
              <a:t>11/05/2012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S-SI                                                                       Académie de Lille                                                   Lycée Colbert de Tourcoing    11 mai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C1DD-D146-4508-89CE-AB89A3D58E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F254-3B5D-4E2A-9356-704C145F94F4}" type="datetime1">
              <a:rPr lang="fr-FR" smtClean="0"/>
              <a:pPr/>
              <a:t>11/05/2012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S-SI                                                                       Académie de Lille                                                   Lycée Colbert de Tourcoing    11 mai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C1DD-D146-4508-89CE-AB89A3D58E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1CCE-B795-4B35-8A7E-AFFB14F5269B}" type="datetime1">
              <a:rPr lang="fr-FR" smtClean="0"/>
              <a:pPr/>
              <a:t>11/05/2012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S-SI                                                                       Académie de Lille                                                   Lycée Colbert de Tourcoing    11 mai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C1DD-D146-4508-89CE-AB89A3D58E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C8A6F-4E53-4839-8707-B0056165FDB3}" type="datetime1">
              <a:rPr lang="fr-FR" smtClean="0"/>
              <a:pPr/>
              <a:t>11/05/2012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S-SI                                                                       Académie de Lille                                                   Lycée Colbert de Tourcoing    11 mai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C1DD-D146-4508-89CE-AB89A3D58E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78C01-A2AE-40E4-96FF-333099EFDF76}" type="datetime1">
              <a:rPr lang="fr-FR" smtClean="0"/>
              <a:pPr/>
              <a:t>11/05/2012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S-SI                                                                       Académie de Lille                                                   Lycée Colbert de Tourcoing    11 mai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C1DD-D146-4508-89CE-AB89A3D58E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6637B-FBBF-400F-9E78-35C9956902BE}" type="datetime1">
              <a:rPr lang="fr-FR" smtClean="0"/>
              <a:pPr/>
              <a:t>11/05/2012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S-SI                                                                       Académie de Lille                                                   Lycée Colbert de Tourcoing    11 mai 2012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C1DD-D146-4508-89CE-AB89A3D58E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6F892-715B-443C-8764-F95535777C65}" type="datetime1">
              <a:rPr lang="fr-FR" smtClean="0"/>
              <a:pPr/>
              <a:t>11/05/2012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S-SI                                                                       Académie de Lille                                                   Lycée Colbert de Tourcoing    11 mai 2012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C1DD-D146-4508-89CE-AB89A3D58E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3C45-BFAD-4BB4-BEA6-88C3050E4B37}" type="datetime1">
              <a:rPr lang="fr-FR" smtClean="0"/>
              <a:pPr/>
              <a:t>11/05/2012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S-SI                                                                       Académie de Lille                                                   Lycée Colbert de Tourcoing    11 mai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C1DD-D146-4508-89CE-AB89A3D58E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7903E-F74C-4264-AAE1-5318E33100FF}" type="datetime1">
              <a:rPr lang="fr-FR" smtClean="0"/>
              <a:pPr/>
              <a:t>11/05/2012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S-SI                                                                       Académie de Lille                                                   Lycée Colbert de Tourcoing    11 mai 2012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C1DD-D146-4508-89CE-AB89A3D58E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41A74-51DE-4DA5-967A-2A6C6FC521BA}" type="datetime1">
              <a:rPr lang="fr-FR" smtClean="0"/>
              <a:pPr/>
              <a:t>11/05/2012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S-SI                                                                       Académie de Lille                                                   Lycée Colbert de Tourcoing    11 mai 2012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C1DD-D146-4508-89CE-AB89A3D58E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9BE82-1D42-4E52-AEBF-3768473BEFE6}" type="datetime1">
              <a:rPr lang="fr-FR" smtClean="0"/>
              <a:pPr/>
              <a:t>11/05/2012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S-SI                                                                       Académie de Lille                                                   Lycée Colbert de Tourcoing    11 mai 2012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C1DD-D146-4508-89CE-AB89A3D58E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689A4-382F-48D3-BD61-E5341A300C7A}" type="datetime1">
              <a:rPr lang="fr-FR" smtClean="0"/>
              <a:pPr/>
              <a:t>11/05/2012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Séminaire S-SI                                                                       Académie de Lille                                                   Lycée Colbert de Tourcoing    11 mai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3C1DD-D146-4508-89CE-AB89A3D58E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>
            <a:normAutofit/>
          </a:bodyPr>
          <a:lstStyle/>
          <a:p>
            <a:r>
              <a:rPr lang="fr-FR" sz="2400" u="sng" dirty="0" smtClean="0"/>
              <a:t>Présentation du lycée numérique Colbert de Tourcoing</a:t>
            </a:r>
            <a:endParaRPr lang="fr-FR" sz="2400" u="sng" dirty="0"/>
          </a:p>
        </p:txBody>
      </p:sp>
      <p:pic>
        <p:nvPicPr>
          <p:cNvPr id="4" name="Espace réservé du contenu 4" descr="electronic-frontier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228184" y="2636912"/>
            <a:ext cx="2571768" cy="3429024"/>
          </a:xfrm>
        </p:spPr>
      </p:pic>
      <p:pic>
        <p:nvPicPr>
          <p:cNvPr id="6" name="Image 5" descr="logo colbert 200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536" y="1484784"/>
            <a:ext cx="4440494" cy="2664296"/>
          </a:xfrm>
          <a:prstGeom prst="rect">
            <a:avLst/>
          </a:prstGeom>
        </p:spPr>
      </p:pic>
      <p:sp>
        <p:nvSpPr>
          <p:cNvPr id="10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9144000" cy="365125"/>
          </a:xfrm>
        </p:spPr>
        <p:txBody>
          <a:bodyPr/>
          <a:lstStyle/>
          <a:p>
            <a:r>
              <a:rPr lang="fr-FR" dirty="0" smtClean="0"/>
              <a:t>Séminaire S-SI                                                                       Académie de Lille                                                   Lycée Colbert de Tourcoing    11 mai 2012</a:t>
            </a:r>
            <a:endParaRPr lang="fr-FR" dirty="0"/>
          </a:p>
        </p:txBody>
      </p:sp>
      <p:sp>
        <p:nvSpPr>
          <p:cNvPr id="11" name="Rectangle à coins arrondis 10"/>
          <p:cNvSpPr/>
          <p:nvPr/>
        </p:nvSpPr>
        <p:spPr>
          <a:xfrm rot="20791907">
            <a:off x="1109983" y="4709368"/>
            <a:ext cx="4320480" cy="1080120"/>
          </a:xfrm>
          <a:prstGeom prst="round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Mise en place de la réforme. Bilan après une année.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0" y="0"/>
            <a:ext cx="9144000" cy="82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400" u="sng" dirty="0" smtClean="0">
                <a:latin typeface="+mj-lt"/>
                <a:ea typeface="+mj-ea"/>
                <a:cs typeface="+mj-cs"/>
              </a:rPr>
              <a:t>Quelques pistes de solutions</a:t>
            </a:r>
            <a:endParaRPr kumimoji="0" lang="fr-FR" sz="24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Ellipse 4"/>
          <p:cNvSpPr/>
          <p:nvPr/>
        </p:nvSpPr>
        <p:spPr>
          <a:xfrm>
            <a:off x="1763688" y="1412776"/>
            <a:ext cx="2304256" cy="129614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Durée des séquences   trop longue</a:t>
            </a:r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3635896" y="764704"/>
            <a:ext cx="1296144" cy="504056"/>
          </a:xfrm>
          <a:prstGeom prst="wedgeRoundRectCallout">
            <a:avLst>
              <a:gd name="adj1" fmla="val -68544"/>
              <a:gd name="adj2" fmla="val 114444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Activités plus courtes</a:t>
            </a:r>
            <a:endParaRPr lang="fr-FR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85720" y="571480"/>
            <a:ext cx="2245358" cy="648072"/>
          </a:xfrm>
          <a:prstGeom prst="wedgeRoundRectCallout">
            <a:avLst>
              <a:gd name="adj1" fmla="val 29931"/>
              <a:gd name="adj2" fmla="val 117491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Optimiser le temps de restitution, synthèse et structuration.</a:t>
            </a:r>
            <a:endParaRPr lang="fr-FR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0" y="1772816"/>
            <a:ext cx="1656184" cy="648072"/>
          </a:xfrm>
          <a:prstGeom prst="wedgeRoundRectCallout">
            <a:avLst>
              <a:gd name="adj1" fmla="val 66524"/>
              <a:gd name="adj2" fmla="val 50224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Restitution avec PPT pré-rempli</a:t>
            </a:r>
            <a:endParaRPr lang="fr-FR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4283968" y="1412776"/>
            <a:ext cx="1931106" cy="648072"/>
          </a:xfrm>
          <a:prstGeom prst="wedgeRoundRectCallout">
            <a:avLst>
              <a:gd name="adj1" fmla="val -73430"/>
              <a:gd name="adj2" fmla="val 94521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Travail de préparation ou de synthèse fait à la maison</a:t>
            </a:r>
            <a:endParaRPr lang="fr-FR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4643438" y="3429000"/>
            <a:ext cx="2304256" cy="129614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Nombre d’élèves  </a:t>
            </a:r>
            <a:endParaRPr lang="fr-FR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5867574" y="2420888"/>
            <a:ext cx="2067142" cy="648072"/>
          </a:xfrm>
          <a:prstGeom prst="wedgeRoundRectCallout">
            <a:avLst>
              <a:gd name="adj1" fmla="val -45507"/>
              <a:gd name="adj2" fmla="val 104001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Multiplier le nombre de systèmes </a:t>
            </a:r>
            <a:endParaRPr lang="fr-FR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6500826" y="5357826"/>
            <a:ext cx="2206598" cy="1129328"/>
          </a:xfrm>
          <a:prstGeom prst="wedgeRoundRectCallout">
            <a:avLst>
              <a:gd name="adj1" fmla="val -68114"/>
              <a:gd name="adj2" fmla="val -112200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Varier les supports :</a:t>
            </a:r>
            <a:b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Etude de dossier</a:t>
            </a:r>
          </a:p>
          <a:p>
            <a:pPr algn="ctr"/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Système à distance</a:t>
            </a:r>
          </a:p>
          <a:p>
            <a:pPr algn="ctr"/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Système virtuel ….</a:t>
            </a:r>
            <a:endParaRPr lang="fr-FR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683568" y="4077072"/>
            <a:ext cx="2304256" cy="129614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Synthèse et types d’évaluations</a:t>
            </a:r>
            <a:endParaRPr lang="fr-FR" dirty="0"/>
          </a:p>
        </p:txBody>
      </p:sp>
      <p:sp>
        <p:nvSpPr>
          <p:cNvPr id="17" name="Rectangle à coins arrondis 16"/>
          <p:cNvSpPr/>
          <p:nvPr/>
        </p:nvSpPr>
        <p:spPr>
          <a:xfrm>
            <a:off x="2987824" y="5013176"/>
            <a:ext cx="2016224" cy="648072"/>
          </a:xfrm>
          <a:prstGeom prst="wedgeRoundRectCallout">
            <a:avLst>
              <a:gd name="adj1" fmla="val -50205"/>
              <a:gd name="adj2" fmla="val -102220"/>
              <a:gd name="adj3" fmla="val 16667"/>
            </a:avLst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Temps d’évaluation à optimiser </a:t>
            </a:r>
            <a:endParaRPr lang="fr-FR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179512" y="5949280"/>
            <a:ext cx="2232248" cy="648072"/>
          </a:xfrm>
          <a:prstGeom prst="wedgeRoundRectCallout">
            <a:avLst>
              <a:gd name="adj1" fmla="val 4258"/>
              <a:gd name="adj2" fmla="val -147474"/>
              <a:gd name="adj3" fmla="val 16667"/>
            </a:avLst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Temps de préparation de la restitution prévu dans l’activité.</a:t>
            </a:r>
            <a:endParaRPr lang="fr-FR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animBg="1"/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5" grpId="0" animBg="1"/>
      <p:bldP spid="17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28000"/>
          </a:xfrm>
          <a:noFill/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r>
              <a:rPr lang="fr-FR" sz="2400" u="sng" dirty="0" smtClean="0"/>
              <a:t>Organisation générale d’une séquence pédagogique</a:t>
            </a:r>
            <a:br>
              <a:rPr lang="fr-FR" sz="2400" u="sng" dirty="0" smtClean="0"/>
            </a:br>
            <a:r>
              <a:rPr lang="fr-FR" sz="1800" dirty="0" smtClean="0"/>
              <a:t>Présentation de Douai juin 2011</a:t>
            </a:r>
            <a:endParaRPr lang="fr-FR" sz="1800" dirty="0"/>
          </a:p>
        </p:txBody>
      </p:sp>
      <p:pic>
        <p:nvPicPr>
          <p:cNvPr id="4" name="Espace réservé du contenu 3" descr="tableau 1 de fourmie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72816" y="1052736"/>
            <a:ext cx="8618346" cy="5328592"/>
          </a:xfrm>
        </p:spPr>
      </p:pic>
      <p:sp>
        <p:nvSpPr>
          <p:cNvPr id="11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9144000" cy="365125"/>
          </a:xfrm>
        </p:spPr>
        <p:txBody>
          <a:bodyPr/>
          <a:lstStyle/>
          <a:p>
            <a:r>
              <a:rPr lang="fr-FR" dirty="0" smtClean="0"/>
              <a:t>Séminaire S-SI                                                                       Académie de Lille                                                   Lycée Colbert de Tourcoing    11 mai 2012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28000"/>
          </a:xfrm>
        </p:spPr>
        <p:txBody>
          <a:bodyPr>
            <a:normAutofit/>
          </a:bodyPr>
          <a:lstStyle/>
          <a:p>
            <a:r>
              <a:rPr lang="fr-FR" sz="2400" u="sng" dirty="0" smtClean="0"/>
              <a:t>Exemple d’une séquence pédagogique</a:t>
            </a:r>
            <a:endParaRPr lang="fr-FR" sz="2400" u="sng" dirty="0"/>
          </a:p>
        </p:txBody>
      </p:sp>
      <p:pic>
        <p:nvPicPr>
          <p:cNvPr id="4" name="Espace réservé du contenu 3" descr="tableau 2 de fourmi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124744"/>
            <a:ext cx="3744416" cy="2396880"/>
          </a:xfrm>
        </p:spPr>
      </p:pic>
      <p:pic>
        <p:nvPicPr>
          <p:cNvPr id="6" name="Image 5" descr="tableau 3 de fourmi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2060848"/>
            <a:ext cx="4572000" cy="2922697"/>
          </a:xfrm>
          <a:prstGeom prst="rect">
            <a:avLst/>
          </a:prstGeom>
        </p:spPr>
      </p:pic>
      <p:pic>
        <p:nvPicPr>
          <p:cNvPr id="8" name="Image 7" descr="tableau 4 de fourmi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3717032"/>
            <a:ext cx="4569002" cy="2780928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4716016" y="1198493"/>
            <a:ext cx="4248472" cy="64633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La séquence n°8 : Analyser le comportement de la chaîne d’information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 rot="20856684">
            <a:off x="5004080" y="5522749"/>
            <a:ext cx="3647537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fr-FR" dirty="0" smtClean="0"/>
              <a:t>La séquence n°8 comporte 6 séances</a:t>
            </a:r>
          </a:p>
          <a:p>
            <a:pPr algn="ctr"/>
            <a:r>
              <a:rPr lang="fr-FR" dirty="0" smtClean="0"/>
              <a:t> pour un total de 12 heures</a:t>
            </a:r>
            <a:endParaRPr lang="fr-FR" dirty="0"/>
          </a:p>
        </p:txBody>
      </p:sp>
      <p:sp>
        <p:nvSpPr>
          <p:cNvPr id="14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9144000" cy="365125"/>
          </a:xfrm>
        </p:spPr>
        <p:txBody>
          <a:bodyPr/>
          <a:lstStyle/>
          <a:p>
            <a:r>
              <a:rPr lang="fr-FR" dirty="0" smtClean="0"/>
              <a:t>Séminaire S-SI                                                                       Académie de Lille                                                   Lycée Colbert de Tourcoing    11 mai 2012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28000"/>
          </a:xfrm>
        </p:spPr>
        <p:txBody>
          <a:bodyPr>
            <a:normAutofit/>
          </a:bodyPr>
          <a:lstStyle/>
          <a:p>
            <a:r>
              <a:rPr lang="fr-FR" sz="2400" u="sng" dirty="0" smtClean="0"/>
              <a:t>Organisation des séquences pédagogiques sur</a:t>
            </a:r>
            <a:br>
              <a:rPr lang="fr-FR" sz="2400" u="sng" dirty="0" smtClean="0"/>
            </a:br>
            <a:r>
              <a:rPr lang="fr-FR" sz="2400" u="sng" dirty="0" smtClean="0"/>
              <a:t>les deux années de formation</a:t>
            </a:r>
            <a:endParaRPr lang="fr-FR" sz="2400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764704"/>
            <a:ext cx="6372200" cy="3240360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fr-FR" sz="2000" b="1" i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Classe de première:</a:t>
            </a:r>
          </a:p>
          <a:p>
            <a:pPr>
              <a:buBlip>
                <a:blip r:embed="rId2"/>
              </a:buBlip>
            </a:pPr>
            <a:endParaRPr lang="fr-FR" sz="1200" dirty="0" smtClean="0"/>
          </a:p>
          <a:p>
            <a:pPr>
              <a:buBlip>
                <a:blip r:embed="rId2"/>
              </a:buBlip>
            </a:pPr>
            <a:r>
              <a:rPr lang="fr-FR" sz="1100" dirty="0" smtClean="0"/>
              <a:t>séquence 1 : Analyser fonctionnellement un système</a:t>
            </a:r>
          </a:p>
          <a:p>
            <a:pPr defTabSz="1080000">
              <a:buBlip>
                <a:blip r:embed="rId2"/>
              </a:buBlip>
              <a:tabLst>
                <a:tab pos="0" algn="l"/>
              </a:tabLst>
            </a:pPr>
            <a:r>
              <a:rPr lang="fr-FR" sz="1100" dirty="0" smtClean="0"/>
              <a:t>séquence 2 : Mesurer et comparer les grandeurs d’entrée et de sortie d’un système</a:t>
            </a:r>
          </a:p>
          <a:p>
            <a:pPr>
              <a:buBlip>
                <a:blip r:embed="rId2"/>
              </a:buBlip>
            </a:pPr>
            <a:r>
              <a:rPr lang="fr-FR" sz="1100" dirty="0" smtClean="0"/>
              <a:t>séquence 3 : Modéliser la chaîne d’énergie d’un système</a:t>
            </a:r>
          </a:p>
          <a:p>
            <a:pPr>
              <a:buBlip>
                <a:blip r:embed="rId2"/>
              </a:buBlip>
            </a:pPr>
            <a:r>
              <a:rPr lang="fr-FR" sz="1100" dirty="0" smtClean="0"/>
              <a:t>séquence 4 :  Analyser le comportement de la chaîne d’information</a:t>
            </a:r>
          </a:p>
          <a:p>
            <a:pPr>
              <a:buBlip>
                <a:blip r:embed="rId2"/>
              </a:buBlip>
            </a:pPr>
            <a:r>
              <a:rPr lang="fr-FR" sz="1100" dirty="0" smtClean="0"/>
              <a:t>séquence 5 : Expérimenter afin de mesurer puis modéliser les grandeurs  cinématiques d'un système</a:t>
            </a:r>
          </a:p>
          <a:p>
            <a:pPr>
              <a:buBlip>
                <a:blip r:embed="rId2"/>
              </a:buBlip>
            </a:pPr>
            <a:r>
              <a:rPr lang="fr-FR" sz="1100" dirty="0" smtClean="0"/>
              <a:t>séquence 6 : Analyser le comportement et modéliser la chaine d'énergie   d'un  système</a:t>
            </a:r>
          </a:p>
          <a:p>
            <a:pPr>
              <a:buBlip>
                <a:blip r:embed="rId2"/>
              </a:buBlip>
            </a:pPr>
            <a:r>
              <a:rPr lang="fr-FR" sz="1100" dirty="0" smtClean="0"/>
              <a:t>séquence 7 :  Expérimenter afin de mesurer et modéliser les grandeurs  dynamiques d'un système</a:t>
            </a:r>
          </a:p>
          <a:p>
            <a:pPr>
              <a:buBlip>
                <a:blip r:embed="rId2"/>
              </a:buBlip>
            </a:pPr>
            <a:r>
              <a:rPr lang="fr-FR" sz="1100" dirty="0" smtClean="0"/>
              <a:t>séquence 8 : Expérimenter afin de valider le modèle de la chaine d'énergie</a:t>
            </a:r>
          </a:p>
          <a:p>
            <a:pPr>
              <a:buBlip>
                <a:blip r:embed="rId2"/>
              </a:buBlip>
            </a:pPr>
            <a:r>
              <a:rPr lang="fr-FR" sz="1100" dirty="0" smtClean="0"/>
              <a:t>séquence 9 : Expérimenter afin de caractériser le comportement de la structure d'un système</a:t>
            </a:r>
          </a:p>
          <a:p>
            <a:pPr>
              <a:buBlip>
                <a:blip r:embed="rId2"/>
              </a:buBlip>
            </a:pPr>
            <a:r>
              <a:rPr lang="fr-FR" sz="1100" dirty="0" smtClean="0"/>
              <a:t>séquence 10 : Analyser et modéliser la chaine d'information</a:t>
            </a:r>
          </a:p>
          <a:p>
            <a:pPr>
              <a:buBlip>
                <a:blip r:embed="rId2"/>
              </a:buBlip>
            </a:pPr>
            <a:r>
              <a:rPr lang="fr-FR" sz="1100" dirty="0" smtClean="0"/>
              <a:t>séquence 11 : Expérimenter , mesurer et modéliser les caractéristiques dynamiques d'un système</a:t>
            </a:r>
          </a:p>
          <a:p>
            <a:pPr>
              <a:buBlip>
                <a:blip r:embed="rId2"/>
              </a:buBlip>
            </a:pPr>
            <a:r>
              <a:rPr lang="fr-FR" sz="1100" dirty="0" smtClean="0"/>
              <a:t>séquence 12 : Analyser la structure et le comportement d'un réseau</a:t>
            </a:r>
          </a:p>
          <a:p>
            <a:pPr>
              <a:buBlip>
                <a:blip r:embed="rId2"/>
              </a:buBlip>
            </a:pPr>
            <a:endParaRPr lang="fr-FR" sz="1200" dirty="0" smtClean="0"/>
          </a:p>
          <a:p>
            <a:pPr>
              <a:buNone/>
            </a:pPr>
            <a:endParaRPr lang="fr-FR" sz="1200" dirty="0" smtClean="0"/>
          </a:p>
          <a:p>
            <a:pPr>
              <a:buBlip>
                <a:blip r:embed="rId2"/>
              </a:buBlip>
            </a:pPr>
            <a:endParaRPr lang="fr-FR" sz="1200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3131840" y="3789040"/>
            <a:ext cx="5832648" cy="280831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0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Classe de terminale:</a:t>
            </a:r>
          </a:p>
          <a:p>
            <a:pPr marL="342900" lvl="0" indent="-342900">
              <a:spcBef>
                <a:spcPct val="20000"/>
              </a:spcBef>
              <a:buBlip>
                <a:blip r:embed="rId2"/>
              </a:buBlip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séquence 1 : </a:t>
            </a:r>
            <a:r>
              <a:rPr lang="fr-FR" sz="1200" dirty="0" smtClean="0"/>
              <a:t>Expérimenter , mesurer et modéliser le comportement dynamique d'un système</a:t>
            </a: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  <a:buBlip>
                <a:blip r:embed="rId2"/>
              </a:buBlip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séquence 2 : </a:t>
            </a:r>
            <a:r>
              <a:rPr lang="fr-FR" sz="1200" dirty="0" smtClean="0"/>
              <a:t>Analyser la structure et le comportement de capteurs à l'aide d'appareils de mesure</a:t>
            </a: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  <a:buBlip>
                <a:blip r:embed="rId2"/>
              </a:buBlip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séquence 3 : </a:t>
            </a:r>
            <a:r>
              <a:rPr lang="fr-FR" sz="1200" dirty="0" smtClean="0"/>
              <a:t>Expérimenter , mesurer et modéliser afin d'évaluer les performances de la chaine d'énergie</a:t>
            </a: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  <a:buBlip>
                <a:blip r:embed="rId2"/>
              </a:buBlip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séquence 4 :</a:t>
            </a:r>
            <a:r>
              <a:rPr kumimoji="0" lang="fr-FR" sz="12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fr-FR" sz="1200" dirty="0" smtClean="0"/>
              <a:t>Analyser la structure et le comportement d'un réseau</a:t>
            </a: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  <a:buBlip>
                <a:blip r:embed="rId2"/>
              </a:buBlip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séquence 5 : </a:t>
            </a:r>
            <a:r>
              <a:rPr lang="fr-FR" sz="1200" dirty="0" smtClean="0"/>
              <a:t>Expérimenter afin de caractériser le comportement de la structure d'un système</a:t>
            </a: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  <a:buBlip>
                <a:blip r:embed="rId2"/>
              </a:buBlip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séquence 6 : </a:t>
            </a:r>
            <a:r>
              <a:rPr lang="fr-FR" sz="1200" dirty="0" smtClean="0"/>
              <a:t>Analyser la structure et le comportement des systèmes asservis</a:t>
            </a: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  <a:buBlip>
                <a:blip r:embed="rId2"/>
              </a:buBlip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séquence 7 : </a:t>
            </a:r>
            <a:r>
              <a:rPr lang="fr-FR" sz="1200" dirty="0" smtClean="0"/>
              <a:t>Expérimenter , mesurer et modéliser afin d'évaluer les performances de la chaine d'énergie</a:t>
            </a: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  <a:buBlip>
                <a:blip r:embed="rId2"/>
              </a:buBlip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séquence 8 : </a:t>
            </a:r>
            <a:r>
              <a:rPr lang="fr-FR" sz="1200" dirty="0" smtClean="0"/>
              <a:t>Analyser la structure et le comportement de la chaine d'information</a:t>
            </a: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  <a:buBlip>
                <a:blip r:embed="rId2"/>
              </a:buBlip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séquence 9 : </a:t>
            </a:r>
            <a:r>
              <a:rPr lang="fr-FR" sz="1200" dirty="0" smtClean="0"/>
              <a:t>Expérimenter et modéliser afin de caractériser le comportement de la structure d'un système</a:t>
            </a: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  <a:buBlip>
                <a:blip r:embed="rId2"/>
              </a:buBlip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séquence 10 : </a:t>
            </a:r>
            <a:r>
              <a:rPr lang="fr-FR" sz="1200" dirty="0" smtClean="0"/>
              <a:t>Analyser ,expérimenter et mesurer les performances d'un système</a:t>
            </a: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Blip>
                <a:blip r:embed="rId2"/>
              </a:buBlip>
              <a:tabLst/>
              <a:defRPr/>
            </a:pP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Blip>
                <a:blip r:embed="rId2"/>
              </a:buBlip>
              <a:tabLst/>
              <a:defRPr/>
            </a:pP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107504" y="4581128"/>
            <a:ext cx="2664296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dirty="0" smtClean="0"/>
              <a:t>CI2</a:t>
            </a:r>
            <a:r>
              <a:rPr lang="fr-FR" sz="1200" dirty="0"/>
              <a:t> : Expérimenter et mesurer sur un système réel pour évaluer ses performances</a:t>
            </a:r>
          </a:p>
          <a:p>
            <a:r>
              <a:rPr lang="fr-FR" sz="1200" dirty="0"/>
              <a:t>CI5 : Concevoir et utiliser un modèle relatif à un système en vue d’évaluer les performances de la chaine d’énergie</a:t>
            </a:r>
          </a:p>
        </p:txBody>
      </p:sp>
      <p:sp>
        <p:nvSpPr>
          <p:cNvPr id="9" name="Ellipse 8"/>
          <p:cNvSpPr/>
          <p:nvPr/>
        </p:nvSpPr>
        <p:spPr>
          <a:xfrm>
            <a:off x="323528" y="2852936"/>
            <a:ext cx="5544616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11" name="Connecteur droit avec flèche 10"/>
          <p:cNvCxnSpPr/>
          <p:nvPr/>
        </p:nvCxnSpPr>
        <p:spPr>
          <a:xfrm flipH="1">
            <a:off x="827584" y="3356992"/>
            <a:ext cx="504056" cy="122413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à coins arrondis 12"/>
          <p:cNvSpPr/>
          <p:nvPr/>
        </p:nvSpPr>
        <p:spPr>
          <a:xfrm>
            <a:off x="6372200" y="2420888"/>
            <a:ext cx="230425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dirty="0" smtClean="0"/>
              <a:t>CI5 </a:t>
            </a:r>
            <a:r>
              <a:rPr lang="fr-FR" sz="1200" dirty="0"/>
              <a:t>: Concevoir et utiliser un modèle relatif à un système en vue d’évaluer les performances de la chaine d’énergie</a:t>
            </a:r>
          </a:p>
        </p:txBody>
      </p:sp>
      <p:sp>
        <p:nvSpPr>
          <p:cNvPr id="14" name="Ellipse 13"/>
          <p:cNvSpPr/>
          <p:nvPr/>
        </p:nvSpPr>
        <p:spPr>
          <a:xfrm>
            <a:off x="323528" y="2060848"/>
            <a:ext cx="5544616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15" name="Connecteur droit avec flèche 14"/>
          <p:cNvCxnSpPr/>
          <p:nvPr/>
        </p:nvCxnSpPr>
        <p:spPr>
          <a:xfrm flipV="1">
            <a:off x="4860032" y="1196752"/>
            <a:ext cx="720080" cy="86409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à coins arrondis 17"/>
          <p:cNvSpPr/>
          <p:nvPr/>
        </p:nvSpPr>
        <p:spPr>
          <a:xfrm>
            <a:off x="5580112" y="836712"/>
            <a:ext cx="2304256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dirty="0" smtClean="0"/>
              <a:t>CI2</a:t>
            </a:r>
            <a:r>
              <a:rPr lang="fr-FR" sz="1200" dirty="0"/>
              <a:t> : Expérimenter et mesurer sur un système réel pour évaluer ses </a:t>
            </a:r>
            <a:r>
              <a:rPr lang="fr-FR" sz="1200" dirty="0" smtClean="0"/>
              <a:t>performances</a:t>
            </a:r>
            <a:endParaRPr lang="fr-FR" sz="1200" dirty="0"/>
          </a:p>
        </p:txBody>
      </p:sp>
      <p:sp>
        <p:nvSpPr>
          <p:cNvPr id="19" name="Ellipse 18"/>
          <p:cNvSpPr/>
          <p:nvPr/>
        </p:nvSpPr>
        <p:spPr>
          <a:xfrm>
            <a:off x="3419872" y="4005064"/>
            <a:ext cx="540060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20" name="Connecteur droit avec flèche 19"/>
          <p:cNvCxnSpPr>
            <a:endCxn id="13" idx="2"/>
          </p:cNvCxnSpPr>
          <p:nvPr/>
        </p:nvCxnSpPr>
        <p:spPr>
          <a:xfrm flipV="1">
            <a:off x="7524328" y="3429000"/>
            <a:ext cx="0" cy="57606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9144000" cy="365125"/>
          </a:xfrm>
        </p:spPr>
        <p:txBody>
          <a:bodyPr/>
          <a:lstStyle/>
          <a:p>
            <a:r>
              <a:rPr lang="fr-FR" dirty="0" smtClean="0"/>
              <a:t>Séminaire S-SI                                                                       Académie de Lille                                                   Lycée Colbert de Tourcoing    11 mai 2012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3" grpId="0" animBg="1"/>
      <p:bldP spid="14" grpId="0" animBg="1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28000"/>
          </a:xfrm>
        </p:spPr>
        <p:txBody>
          <a:bodyPr>
            <a:normAutofit/>
          </a:bodyPr>
          <a:lstStyle/>
          <a:p>
            <a:r>
              <a:rPr lang="fr-FR" sz="2400" u="sng" dirty="0" smtClean="0"/>
              <a:t>Un point fondamental de la réforme: la mesure des écarts</a:t>
            </a:r>
            <a:endParaRPr lang="fr-FR" sz="2400" u="sng" dirty="0"/>
          </a:p>
        </p:txBody>
      </p:sp>
      <p:grpSp>
        <p:nvGrpSpPr>
          <p:cNvPr id="25" name="Groupe 24"/>
          <p:cNvGrpSpPr/>
          <p:nvPr/>
        </p:nvGrpSpPr>
        <p:grpSpPr>
          <a:xfrm>
            <a:off x="1187624" y="692696"/>
            <a:ext cx="6643734" cy="5908715"/>
            <a:chOff x="1214414" y="163467"/>
            <a:chExt cx="6643734" cy="5908715"/>
          </a:xfrm>
        </p:grpSpPr>
        <p:sp>
          <p:nvSpPr>
            <p:cNvPr id="4" name="Text Box 14"/>
            <p:cNvSpPr txBox="1">
              <a:spLocks noChangeArrowheads="1"/>
            </p:cNvSpPr>
            <p:nvPr/>
          </p:nvSpPr>
          <p:spPr bwMode="auto">
            <a:xfrm rot="3483522">
              <a:off x="4938803" y="1727105"/>
              <a:ext cx="3566553" cy="43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all" normalizeH="0" baseline="0" dirty="0" smtClean="0">
                  <a:ln w="0">
                    <a:solidFill>
                      <a:sysClr val="windowText" lastClr="000000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reflection blurRad="12700" stA="50000" endPos="50000" dist="5000" dir="5400000" sy="-100000" rotWithShape="0"/>
                  </a:effectLst>
                  <a:latin typeface="Calibri" pitchFamily="34" charset="0"/>
                  <a:cs typeface="Arial" pitchFamily="34" charset="0"/>
                </a:rPr>
                <a:t>Ecart R</a:t>
              </a:r>
              <a:r>
                <a:rPr kumimoji="0" lang="fr-FR" sz="2800" b="1" i="0" u="none" strike="noStrike" cap="all" normalizeH="0" baseline="0" dirty="0" smtClean="0">
                  <a:ln w="0">
                    <a:solidFill>
                      <a:sysClr val="windowText" lastClr="000000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reflection blurRad="12700" stA="50000" endPos="50000" dist="5000" dir="5400000" sy="-100000" rotWithShape="0"/>
                  </a:effectLst>
                  <a:latin typeface="Times New Roman" pitchFamily="18" charset="0"/>
                  <a:cs typeface="Arial" pitchFamily="34" charset="0"/>
                </a:rPr>
                <a:t>-</a:t>
              </a:r>
              <a:r>
                <a:rPr kumimoji="0" lang="fr-FR" sz="2800" b="1" i="0" u="none" strike="noStrike" cap="all" normalizeH="0" baseline="0" dirty="0" smtClean="0">
                  <a:ln w="0">
                    <a:solidFill>
                      <a:sysClr val="windowText" lastClr="000000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reflection blurRad="12700" stA="50000" endPos="50000" dist="5000" dir="5400000" sy="-100000" rotWithShape="0"/>
                  </a:effectLst>
                  <a:latin typeface="Calibri" pitchFamily="34" charset="0"/>
                  <a:cs typeface="Arial" pitchFamily="34" charset="0"/>
                </a:rPr>
                <a:t>A</a:t>
              </a:r>
              <a:endParaRPr kumimoji="0" lang="fr-FR" sz="2800" b="1" i="0" u="none" strike="noStrike" cap="all" normalizeH="0" baseline="0" dirty="0" smtClean="0">
                <a:ln w="0">
                  <a:solidFill>
                    <a:sysClr val="windowText" lastClr="000000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Freeform 15"/>
            <p:cNvSpPr>
              <a:spLocks/>
            </p:cNvSpPr>
            <p:nvPr/>
          </p:nvSpPr>
          <p:spPr bwMode="auto">
            <a:xfrm flipH="1">
              <a:off x="5620054" y="1165437"/>
              <a:ext cx="1171405" cy="2225007"/>
            </a:xfrm>
            <a:custGeom>
              <a:avLst/>
              <a:gdLst/>
              <a:ahLst/>
              <a:cxnLst>
                <a:cxn ang="0">
                  <a:pos x="1820" y="0"/>
                </a:cxn>
                <a:cxn ang="0">
                  <a:pos x="1200" y="540"/>
                </a:cxn>
                <a:cxn ang="0">
                  <a:pos x="630" y="1350"/>
                </a:cxn>
                <a:cxn ang="0">
                  <a:pos x="255" y="2130"/>
                </a:cxn>
                <a:cxn ang="0">
                  <a:pos x="0" y="2955"/>
                </a:cxn>
              </a:cxnLst>
              <a:rect l="0" t="0" r="r" b="b"/>
              <a:pathLst>
                <a:path w="1820" h="2955">
                  <a:moveTo>
                    <a:pt x="1820" y="0"/>
                  </a:moveTo>
                  <a:cubicBezTo>
                    <a:pt x="1717" y="90"/>
                    <a:pt x="1398" y="315"/>
                    <a:pt x="1200" y="540"/>
                  </a:cubicBezTo>
                  <a:cubicBezTo>
                    <a:pt x="1002" y="765"/>
                    <a:pt x="787" y="1085"/>
                    <a:pt x="630" y="1350"/>
                  </a:cubicBezTo>
                  <a:cubicBezTo>
                    <a:pt x="473" y="1615"/>
                    <a:pt x="360" y="1862"/>
                    <a:pt x="255" y="2130"/>
                  </a:cubicBezTo>
                  <a:cubicBezTo>
                    <a:pt x="150" y="2398"/>
                    <a:pt x="53" y="2783"/>
                    <a:pt x="0" y="2955"/>
                  </a:cubicBez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  <p:sp>
          <p:nvSpPr>
            <p:cNvPr id="6" name="Freeform 16"/>
            <p:cNvSpPr>
              <a:spLocks/>
            </p:cNvSpPr>
            <p:nvPr/>
          </p:nvSpPr>
          <p:spPr bwMode="auto">
            <a:xfrm rot="7200000" flipH="1">
              <a:off x="3848734" y="3841877"/>
              <a:ext cx="1370393" cy="1901924"/>
            </a:xfrm>
            <a:custGeom>
              <a:avLst/>
              <a:gdLst/>
              <a:ahLst/>
              <a:cxnLst>
                <a:cxn ang="0">
                  <a:pos x="1820" y="0"/>
                </a:cxn>
                <a:cxn ang="0">
                  <a:pos x="1200" y="540"/>
                </a:cxn>
                <a:cxn ang="0">
                  <a:pos x="630" y="1350"/>
                </a:cxn>
                <a:cxn ang="0">
                  <a:pos x="255" y="2130"/>
                </a:cxn>
                <a:cxn ang="0">
                  <a:pos x="0" y="2955"/>
                </a:cxn>
              </a:cxnLst>
              <a:rect l="0" t="0" r="r" b="b"/>
              <a:pathLst>
                <a:path w="1820" h="2955">
                  <a:moveTo>
                    <a:pt x="1820" y="0"/>
                  </a:moveTo>
                  <a:cubicBezTo>
                    <a:pt x="1717" y="90"/>
                    <a:pt x="1398" y="315"/>
                    <a:pt x="1200" y="540"/>
                  </a:cubicBezTo>
                  <a:cubicBezTo>
                    <a:pt x="1002" y="765"/>
                    <a:pt x="787" y="1085"/>
                    <a:pt x="630" y="1350"/>
                  </a:cubicBezTo>
                  <a:cubicBezTo>
                    <a:pt x="473" y="1615"/>
                    <a:pt x="360" y="1862"/>
                    <a:pt x="255" y="2130"/>
                  </a:cubicBezTo>
                  <a:cubicBezTo>
                    <a:pt x="150" y="2398"/>
                    <a:pt x="53" y="2783"/>
                    <a:pt x="0" y="2955"/>
                  </a:cubicBez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  <p:sp>
          <p:nvSpPr>
            <p:cNvPr id="7" name="AutoShape 6"/>
            <p:cNvSpPr>
              <a:spLocks noChangeArrowheads="1"/>
            </p:cNvSpPr>
            <p:nvPr/>
          </p:nvSpPr>
          <p:spPr bwMode="auto">
            <a:xfrm>
              <a:off x="3402048" y="357166"/>
              <a:ext cx="2191557" cy="2686738"/>
            </a:xfrm>
            <a:prstGeom prst="roundRect">
              <a:avLst>
                <a:gd name="adj" fmla="val 17412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  <p:sp>
          <p:nvSpPr>
            <p:cNvPr id="8" name="Text Box 2"/>
            <p:cNvSpPr txBox="1">
              <a:spLocks noChangeArrowheads="1"/>
            </p:cNvSpPr>
            <p:nvPr/>
          </p:nvSpPr>
          <p:spPr bwMode="auto">
            <a:xfrm>
              <a:off x="3402048" y="357166"/>
              <a:ext cx="2191557" cy="717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Domaine du client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Oval 4"/>
            <p:cNvSpPr>
              <a:spLocks noChangeArrowheads="1"/>
            </p:cNvSpPr>
            <p:nvPr/>
          </p:nvSpPr>
          <p:spPr bwMode="auto">
            <a:xfrm>
              <a:off x="3622969" y="818208"/>
              <a:ext cx="1741016" cy="1457231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  <p:sp>
          <p:nvSpPr>
            <p:cNvPr id="10" name="Text Box 5"/>
            <p:cNvSpPr txBox="1">
              <a:spLocks noChangeArrowheads="1"/>
            </p:cNvSpPr>
            <p:nvPr/>
          </p:nvSpPr>
          <p:spPr bwMode="auto">
            <a:xfrm>
              <a:off x="3622969" y="1080052"/>
              <a:ext cx="1741016" cy="8708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all" normalizeH="0" baseline="0" dirty="0" smtClean="0">
                  <a:ln w="0">
                    <a:solidFill>
                      <a:sysClr val="windowText" lastClr="000000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reflection blurRad="12700" stA="50000" endPos="50000" dist="5000" dir="5400000" sy="-100000" rotWithShape="0"/>
                  </a:effectLst>
                  <a:latin typeface="Calibri" pitchFamily="34" charset="0"/>
                  <a:cs typeface="Arial" pitchFamily="34" charset="0"/>
                </a:rPr>
                <a:t>Système</a:t>
              </a:r>
              <a:br>
                <a:rPr kumimoji="0" lang="fr-FR" sz="2400" b="1" i="0" u="none" strike="noStrike" cap="all" normalizeH="0" baseline="0" dirty="0" smtClean="0">
                  <a:ln w="0">
                    <a:solidFill>
                      <a:sysClr val="windowText" lastClr="000000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reflection blurRad="12700" stA="50000" endPos="50000" dist="5000" dir="5400000" sy="-100000" rotWithShape="0"/>
                  </a:effectLst>
                  <a:latin typeface="Calibri" pitchFamily="34" charset="0"/>
                  <a:cs typeface="Arial" pitchFamily="34" charset="0"/>
                </a:rPr>
              </a:br>
              <a:r>
                <a:rPr kumimoji="0" lang="fr-FR" sz="2400" b="1" i="0" u="none" strike="noStrike" cap="all" normalizeH="0" baseline="0" dirty="0" smtClean="0">
                  <a:ln w="0">
                    <a:solidFill>
                      <a:sysClr val="windowText" lastClr="000000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reflection blurRad="12700" stA="50000" endPos="50000" dist="5000" dir="5400000" sy="-100000" rotWithShape="0"/>
                  </a:effectLst>
                  <a:latin typeface="Calibri" pitchFamily="34" charset="0"/>
                  <a:cs typeface="Arial" pitchFamily="34" charset="0"/>
                </a:rPr>
                <a:t>Attendu</a:t>
              </a:r>
              <a:endParaRPr kumimoji="0" lang="fr-FR" sz="2800" b="1" i="0" u="none" strike="noStrike" cap="all" normalizeH="0" baseline="0" dirty="0" smtClean="0">
                <a:ln w="0">
                  <a:solidFill>
                    <a:sysClr val="windowText" lastClr="000000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4206861" y="2104671"/>
              <a:ext cx="473067" cy="6946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FR" sz="5400" b="1" spc="50" dirty="0" smtClean="0">
                  <a:ln w="11430"/>
                  <a:solidFill>
                    <a:schemeClr val="tx2">
                      <a:lumMod val="50000"/>
                    </a:schemeClr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Calibri" pitchFamily="34" charset="0"/>
                  <a:cs typeface="Arial" pitchFamily="34" charset="0"/>
                </a:rPr>
                <a:t>A</a:t>
              </a:r>
              <a:endParaRPr kumimoji="0" lang="fr-FR" sz="3200" b="1" i="0" u="none" strike="noStrike" spc="50" normalizeH="0" baseline="0" dirty="0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Freeform 15"/>
            <p:cNvSpPr>
              <a:spLocks/>
            </p:cNvSpPr>
            <p:nvPr/>
          </p:nvSpPr>
          <p:spPr bwMode="auto">
            <a:xfrm>
              <a:off x="2232605" y="1165437"/>
              <a:ext cx="1171405" cy="2225007"/>
            </a:xfrm>
            <a:custGeom>
              <a:avLst/>
              <a:gdLst/>
              <a:ahLst/>
              <a:cxnLst>
                <a:cxn ang="0">
                  <a:pos x="1820" y="0"/>
                </a:cxn>
                <a:cxn ang="0">
                  <a:pos x="1200" y="540"/>
                </a:cxn>
                <a:cxn ang="0">
                  <a:pos x="630" y="1350"/>
                </a:cxn>
                <a:cxn ang="0">
                  <a:pos x="255" y="2130"/>
                </a:cxn>
                <a:cxn ang="0">
                  <a:pos x="0" y="2955"/>
                </a:cxn>
              </a:cxnLst>
              <a:rect l="0" t="0" r="r" b="b"/>
              <a:pathLst>
                <a:path w="1820" h="2955">
                  <a:moveTo>
                    <a:pt x="1820" y="0"/>
                  </a:moveTo>
                  <a:cubicBezTo>
                    <a:pt x="1717" y="90"/>
                    <a:pt x="1398" y="315"/>
                    <a:pt x="1200" y="540"/>
                  </a:cubicBezTo>
                  <a:cubicBezTo>
                    <a:pt x="1002" y="765"/>
                    <a:pt x="787" y="1085"/>
                    <a:pt x="630" y="1350"/>
                  </a:cubicBezTo>
                  <a:cubicBezTo>
                    <a:pt x="473" y="1615"/>
                    <a:pt x="360" y="1862"/>
                    <a:pt x="255" y="2130"/>
                  </a:cubicBezTo>
                  <a:cubicBezTo>
                    <a:pt x="150" y="2398"/>
                    <a:pt x="53" y="2783"/>
                    <a:pt x="0" y="2955"/>
                  </a:cubicBez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  <p:sp>
          <p:nvSpPr>
            <p:cNvPr id="13" name="Text Box 14"/>
            <p:cNvSpPr txBox="1">
              <a:spLocks noChangeArrowheads="1"/>
            </p:cNvSpPr>
            <p:nvPr/>
          </p:nvSpPr>
          <p:spPr bwMode="auto">
            <a:xfrm rot="17970327">
              <a:off x="1140283" y="1763474"/>
              <a:ext cx="2176884" cy="43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all" normalizeH="0" baseline="0" dirty="0" smtClean="0">
                  <a:ln w="0">
                    <a:solidFill>
                      <a:sysClr val="windowText" lastClr="000000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reflection blurRad="12700" stA="50000" endPos="50000" dist="5000" dir="5400000" sy="-100000" rotWithShape="0"/>
                  </a:effectLst>
                  <a:latin typeface="Calibri" pitchFamily="34" charset="0"/>
                  <a:cs typeface="Arial" pitchFamily="34" charset="0"/>
                </a:rPr>
                <a:t>Ecart S</a:t>
              </a:r>
              <a:r>
                <a:rPr kumimoji="0" lang="fr-FR" sz="2800" b="1" i="0" u="none" strike="noStrike" cap="all" normalizeH="0" baseline="0" dirty="0" smtClean="0">
                  <a:ln w="0">
                    <a:solidFill>
                      <a:sysClr val="windowText" lastClr="000000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reflection blurRad="12700" stA="50000" endPos="50000" dist="5000" dir="5400000" sy="-100000" rotWithShape="0"/>
                  </a:effectLst>
                  <a:latin typeface="Times New Roman" pitchFamily="18" charset="0"/>
                  <a:cs typeface="Arial" pitchFamily="34" charset="0"/>
                </a:rPr>
                <a:t>-</a:t>
              </a:r>
              <a:r>
                <a:rPr kumimoji="0" lang="fr-FR" sz="2800" b="1" i="0" u="none" strike="noStrike" cap="all" normalizeH="0" baseline="0" dirty="0" smtClean="0">
                  <a:ln w="0">
                    <a:solidFill>
                      <a:sysClr val="windowText" lastClr="000000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reflection blurRad="12700" stA="50000" endPos="50000" dist="5000" dir="5400000" sy="-100000" rotWithShape="0"/>
                  </a:effectLst>
                  <a:latin typeface="Calibri" pitchFamily="34" charset="0"/>
                  <a:cs typeface="Arial" pitchFamily="34" charset="0"/>
                </a:rPr>
                <a:t>A</a:t>
              </a:r>
              <a:endParaRPr kumimoji="0" lang="fr-FR" sz="2800" b="1" i="0" u="none" strike="noStrike" cap="all" normalizeH="0" baseline="0" dirty="0" smtClean="0">
                <a:ln w="0">
                  <a:solidFill>
                    <a:sysClr val="windowText" lastClr="000000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 Box 14"/>
            <p:cNvSpPr txBox="1">
              <a:spLocks noChangeArrowheads="1"/>
            </p:cNvSpPr>
            <p:nvPr/>
          </p:nvSpPr>
          <p:spPr bwMode="auto">
            <a:xfrm>
              <a:off x="3549982" y="5178526"/>
              <a:ext cx="1860788" cy="5138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all" normalizeH="0" baseline="0" dirty="0" smtClean="0">
                  <a:ln w="0">
                    <a:solidFill>
                      <a:sysClr val="windowText" lastClr="000000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reflection blurRad="12700" stA="50000" endPos="50000" dist="5000" dir="5400000" sy="-100000" rotWithShape="0"/>
                  </a:effectLst>
                  <a:latin typeface="Calibri" pitchFamily="34" charset="0"/>
                  <a:cs typeface="Arial" pitchFamily="34" charset="0"/>
                </a:rPr>
                <a:t>Ecart R</a:t>
              </a:r>
              <a:r>
                <a:rPr kumimoji="0" lang="fr-FR" sz="2800" b="1" i="0" u="none" strike="noStrike" cap="all" normalizeH="0" baseline="0" dirty="0" smtClean="0">
                  <a:ln w="0">
                    <a:solidFill>
                      <a:sysClr val="windowText" lastClr="000000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reflection blurRad="12700" stA="50000" endPos="50000" dist="5000" dir="5400000" sy="-100000" rotWithShape="0"/>
                  </a:effectLst>
                  <a:latin typeface="Times New Roman" pitchFamily="18" charset="0"/>
                  <a:cs typeface="Arial" pitchFamily="34" charset="0"/>
                </a:rPr>
                <a:t>-</a:t>
              </a:r>
              <a:r>
                <a:rPr kumimoji="0" lang="fr-FR" sz="2800" b="1" i="0" u="none" strike="noStrike" cap="all" normalizeH="0" baseline="0" dirty="0" smtClean="0">
                  <a:ln w="0">
                    <a:solidFill>
                      <a:sysClr val="windowText" lastClr="000000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reflection blurRad="12700" stA="50000" endPos="50000" dist="5000" dir="5400000" sy="-100000" rotWithShape="0"/>
                  </a:effectLst>
                  <a:latin typeface="Calibri" pitchFamily="34" charset="0"/>
                  <a:cs typeface="Arial" pitchFamily="34" charset="0"/>
                </a:rPr>
                <a:t>S</a:t>
              </a:r>
              <a:endParaRPr kumimoji="0" lang="fr-FR" sz="2800" b="1" i="0" u="none" strike="noStrike" cap="all" normalizeH="0" baseline="0" dirty="0" smtClean="0">
                <a:ln w="0">
                  <a:solidFill>
                    <a:sysClr val="windowText" lastClr="000000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AutoShape 6"/>
            <p:cNvSpPr>
              <a:spLocks noChangeArrowheads="1"/>
            </p:cNvSpPr>
            <p:nvPr/>
          </p:nvSpPr>
          <p:spPr bwMode="auto">
            <a:xfrm>
              <a:off x="1214414" y="3385444"/>
              <a:ext cx="2191557" cy="2686738"/>
            </a:xfrm>
            <a:prstGeom prst="roundRect">
              <a:avLst>
                <a:gd name="adj" fmla="val 17412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  <p:sp>
          <p:nvSpPr>
            <p:cNvPr id="16" name="Text Box 2"/>
            <p:cNvSpPr txBox="1">
              <a:spLocks noChangeArrowheads="1"/>
            </p:cNvSpPr>
            <p:nvPr/>
          </p:nvSpPr>
          <p:spPr bwMode="auto">
            <a:xfrm>
              <a:off x="1214414" y="3385444"/>
              <a:ext cx="2191557" cy="717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Domaine de</a:t>
              </a:r>
              <a:r>
                <a:rPr kumimoji="0" lang="fr-FR" sz="16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la simulation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Oval 4"/>
            <p:cNvSpPr>
              <a:spLocks noChangeArrowheads="1"/>
            </p:cNvSpPr>
            <p:nvPr/>
          </p:nvSpPr>
          <p:spPr bwMode="auto">
            <a:xfrm>
              <a:off x="1435335" y="3983138"/>
              <a:ext cx="1741016" cy="1457231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  <p:sp>
          <p:nvSpPr>
            <p:cNvPr id="18" name="Text Box 5"/>
            <p:cNvSpPr txBox="1">
              <a:spLocks noChangeArrowheads="1"/>
            </p:cNvSpPr>
            <p:nvPr/>
          </p:nvSpPr>
          <p:spPr bwMode="auto">
            <a:xfrm>
              <a:off x="1435335" y="4279100"/>
              <a:ext cx="1741016" cy="8708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all" normalizeH="0" baseline="0" dirty="0" smtClean="0">
                  <a:ln w="0">
                    <a:solidFill>
                      <a:sysClr val="windowText" lastClr="000000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reflection blurRad="12700" stA="50000" endPos="50000" dist="5000" dir="5400000" sy="-100000" rotWithShape="0"/>
                  </a:effectLst>
                  <a:latin typeface="Calibri" pitchFamily="34" charset="0"/>
                  <a:cs typeface="Arial" pitchFamily="34" charset="0"/>
                </a:rPr>
                <a:t>Système</a:t>
              </a:r>
              <a:br>
                <a:rPr kumimoji="0" lang="fr-FR" sz="2400" b="1" i="0" u="none" strike="noStrike" cap="all" normalizeH="0" baseline="0" dirty="0" smtClean="0">
                  <a:ln w="0">
                    <a:solidFill>
                      <a:sysClr val="windowText" lastClr="000000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reflection blurRad="12700" stA="50000" endPos="50000" dist="5000" dir="5400000" sy="-100000" rotWithShape="0"/>
                  </a:effectLst>
                  <a:latin typeface="Calibri" pitchFamily="34" charset="0"/>
                  <a:cs typeface="Arial" pitchFamily="34" charset="0"/>
                </a:rPr>
              </a:br>
              <a:r>
                <a:rPr kumimoji="0" lang="fr-FR" sz="2400" b="1" i="0" u="none" strike="noStrike" cap="all" normalizeH="0" baseline="0" dirty="0" smtClean="0">
                  <a:ln w="0">
                    <a:solidFill>
                      <a:sysClr val="windowText" lastClr="000000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reflection blurRad="12700" stA="50000" endPos="50000" dist="5000" dir="5400000" sy="-100000" rotWithShape="0"/>
                  </a:effectLst>
                  <a:latin typeface="Calibri" pitchFamily="34" charset="0"/>
                  <a:cs typeface="Arial" pitchFamily="34" charset="0"/>
                </a:rPr>
                <a:t>Simulé</a:t>
              </a:r>
              <a:endParaRPr kumimoji="0" lang="fr-FR" sz="2800" b="1" i="0" u="none" strike="noStrike" cap="all" normalizeH="0" baseline="0" dirty="0" smtClean="0">
                <a:ln w="0">
                  <a:solidFill>
                    <a:sysClr val="windowText" lastClr="000000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Text Box 11"/>
            <p:cNvSpPr txBox="1">
              <a:spLocks noChangeArrowheads="1"/>
            </p:cNvSpPr>
            <p:nvPr/>
          </p:nvSpPr>
          <p:spPr bwMode="auto">
            <a:xfrm>
              <a:off x="2019227" y="5286388"/>
              <a:ext cx="473067" cy="5411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FR" sz="5400" b="1" spc="50" dirty="0" smtClean="0">
                  <a:ln w="11430"/>
                  <a:solidFill>
                    <a:schemeClr val="accent3">
                      <a:lumMod val="50000"/>
                    </a:schemeClr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Calibri" pitchFamily="34" charset="0"/>
                  <a:cs typeface="Arial" pitchFamily="34" charset="0"/>
                </a:rPr>
                <a:t>S</a:t>
              </a:r>
              <a:endParaRPr kumimoji="0" lang="fr-FR" sz="3200" b="1" i="0" u="none" strike="noStrike" spc="50" normalizeH="0" baseline="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AutoShape 6"/>
            <p:cNvSpPr>
              <a:spLocks noChangeArrowheads="1"/>
            </p:cNvSpPr>
            <p:nvPr/>
          </p:nvSpPr>
          <p:spPr bwMode="auto">
            <a:xfrm>
              <a:off x="5666591" y="3385444"/>
              <a:ext cx="2191557" cy="2686738"/>
            </a:xfrm>
            <a:prstGeom prst="roundRect">
              <a:avLst>
                <a:gd name="adj" fmla="val 17412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  <p:sp>
          <p:nvSpPr>
            <p:cNvPr id="21" name="Text Box 2"/>
            <p:cNvSpPr txBox="1">
              <a:spLocks noChangeArrowheads="1"/>
            </p:cNvSpPr>
            <p:nvPr/>
          </p:nvSpPr>
          <p:spPr bwMode="auto">
            <a:xfrm>
              <a:off x="5666591" y="3385444"/>
              <a:ext cx="2191557" cy="717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Domaine du laboratoire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Oval 4"/>
            <p:cNvSpPr>
              <a:spLocks noChangeArrowheads="1"/>
            </p:cNvSpPr>
            <p:nvPr/>
          </p:nvSpPr>
          <p:spPr bwMode="auto">
            <a:xfrm>
              <a:off x="5887512" y="3846486"/>
              <a:ext cx="1741016" cy="1457231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  <p:sp>
          <p:nvSpPr>
            <p:cNvPr id="23" name="Text Box 5"/>
            <p:cNvSpPr txBox="1">
              <a:spLocks noChangeArrowheads="1"/>
            </p:cNvSpPr>
            <p:nvPr/>
          </p:nvSpPr>
          <p:spPr bwMode="auto">
            <a:xfrm>
              <a:off x="5887512" y="4108330"/>
              <a:ext cx="1741016" cy="8708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all" normalizeH="0" baseline="0" dirty="0" smtClean="0">
                  <a:ln w="0">
                    <a:solidFill>
                      <a:sysClr val="windowText" lastClr="000000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reflection blurRad="12700" stA="50000" endPos="50000" dist="5000" dir="5400000" sy="-100000" rotWithShape="0"/>
                  </a:effectLst>
                  <a:latin typeface="Calibri" pitchFamily="34" charset="0"/>
                  <a:cs typeface="Arial" pitchFamily="34" charset="0"/>
                </a:rPr>
                <a:t>Système</a:t>
              </a:r>
              <a:br>
                <a:rPr kumimoji="0" lang="fr-FR" sz="2400" b="1" i="0" u="none" strike="noStrike" cap="all" normalizeH="0" baseline="0" dirty="0" smtClean="0">
                  <a:ln w="0">
                    <a:solidFill>
                      <a:sysClr val="windowText" lastClr="000000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reflection blurRad="12700" stA="50000" endPos="50000" dist="5000" dir="5400000" sy="-100000" rotWithShape="0"/>
                  </a:effectLst>
                  <a:latin typeface="Calibri" pitchFamily="34" charset="0"/>
                  <a:cs typeface="Arial" pitchFamily="34" charset="0"/>
                </a:rPr>
              </a:br>
              <a:r>
                <a:rPr kumimoji="0" lang="fr-FR" sz="2400" b="1" i="0" u="none" strike="noStrike" cap="all" normalizeH="0" baseline="0" dirty="0" smtClean="0">
                  <a:ln w="0">
                    <a:solidFill>
                      <a:sysClr val="windowText" lastClr="000000"/>
                    </a:solidFill>
                  </a:ln>
                  <a:solidFill>
                    <a:schemeClr val="tx2">
                      <a:lumMod val="50000"/>
                    </a:schemeClr>
                  </a:solidFill>
                  <a:effectLst>
                    <a:reflection blurRad="12700" stA="50000" endPos="50000" dist="5000" dir="5400000" sy="-100000" rotWithShape="0"/>
                  </a:effectLst>
                  <a:latin typeface="Calibri" pitchFamily="34" charset="0"/>
                  <a:cs typeface="Arial" pitchFamily="34" charset="0"/>
                </a:rPr>
                <a:t>Réel</a:t>
              </a:r>
              <a:endParaRPr kumimoji="0" lang="fr-FR" sz="2800" b="1" i="0" u="none" strike="noStrike" cap="all" normalizeH="0" baseline="0" dirty="0" smtClean="0">
                <a:ln w="0">
                  <a:solidFill>
                    <a:sysClr val="windowText" lastClr="000000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Text Box 11"/>
            <p:cNvSpPr txBox="1">
              <a:spLocks noChangeArrowheads="1"/>
            </p:cNvSpPr>
            <p:nvPr/>
          </p:nvSpPr>
          <p:spPr bwMode="auto">
            <a:xfrm>
              <a:off x="6471404" y="5132948"/>
              <a:ext cx="473067" cy="6946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FR" sz="5400" b="1" spc="50" dirty="0" smtClean="0">
                  <a:ln w="11430"/>
                  <a:solidFill>
                    <a:schemeClr val="accent2">
                      <a:lumMod val="50000"/>
                    </a:schemeClr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Calibri" pitchFamily="34" charset="0"/>
                  <a:cs typeface="Arial" pitchFamily="34" charset="0"/>
                </a:rPr>
                <a:t>R</a:t>
              </a:r>
              <a:endParaRPr kumimoji="0" lang="fr-FR" sz="3200" b="1" i="0" u="none" strike="noStrike" spc="50" normalizeH="0" baseline="0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9144000" cy="365125"/>
          </a:xfrm>
        </p:spPr>
        <p:txBody>
          <a:bodyPr/>
          <a:lstStyle/>
          <a:p>
            <a:r>
              <a:rPr lang="fr-FR" dirty="0" smtClean="0"/>
              <a:t>Séminaire S-SI                                                                       Académie de Lille                                                   Lycée Colbert de Tourcoing    11 mai 2012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à coins arrondis 8"/>
          <p:cNvSpPr/>
          <p:nvPr/>
        </p:nvSpPr>
        <p:spPr>
          <a:xfrm>
            <a:off x="539552" y="764704"/>
            <a:ext cx="7632848" cy="1800200"/>
          </a:xfrm>
          <a:prstGeom prst="round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857884" y="856905"/>
            <a:ext cx="2125663" cy="1621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881616" y="2802558"/>
            <a:ext cx="2117725" cy="170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611560" y="1038784"/>
            <a:ext cx="470535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611113" y="2912102"/>
            <a:ext cx="4752975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611560" y="5008556"/>
            <a:ext cx="474345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à coins arrondis 15"/>
          <p:cNvSpPr/>
          <p:nvPr/>
        </p:nvSpPr>
        <p:spPr>
          <a:xfrm>
            <a:off x="539552" y="2780928"/>
            <a:ext cx="7632848" cy="1800200"/>
          </a:xfrm>
          <a:prstGeom prst="round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à coins arrondis 20"/>
          <p:cNvSpPr/>
          <p:nvPr/>
        </p:nvSpPr>
        <p:spPr>
          <a:xfrm>
            <a:off x="539552" y="4797152"/>
            <a:ext cx="7632848" cy="1800200"/>
          </a:xfrm>
          <a:prstGeom prst="round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6228184" y="4869160"/>
            <a:ext cx="1739022" cy="1706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9144000" cy="365125"/>
          </a:xfrm>
        </p:spPr>
        <p:txBody>
          <a:bodyPr/>
          <a:lstStyle/>
          <a:p>
            <a:r>
              <a:rPr lang="fr-FR" dirty="0" smtClean="0"/>
              <a:t>Séminaire S-SI                                                                       Académie de Lille                                                   Lycée Colbert de Tourcoing    11 mai 2012</a:t>
            </a:r>
            <a:endParaRPr lang="fr-FR" dirty="0"/>
          </a:p>
        </p:txBody>
      </p:sp>
      <p:sp>
        <p:nvSpPr>
          <p:cNvPr id="24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28000"/>
          </a:xfrm>
        </p:spPr>
        <p:txBody>
          <a:bodyPr>
            <a:normAutofit/>
          </a:bodyPr>
          <a:lstStyle/>
          <a:p>
            <a:r>
              <a:rPr lang="fr-FR" sz="2400" u="sng" dirty="0" smtClean="0"/>
              <a:t>Un point fondamental de la réforme: la mesure des écarts</a:t>
            </a:r>
            <a:endParaRPr lang="fr-FR" sz="24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0" y="1052736"/>
          <a:ext cx="914400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28000"/>
          </a:xfrm>
        </p:spPr>
        <p:txBody>
          <a:bodyPr>
            <a:normAutofit/>
          </a:bodyPr>
          <a:lstStyle/>
          <a:p>
            <a:pPr lvl="0"/>
            <a:r>
              <a:rPr lang="fr-FR" sz="2400" u="sng" dirty="0" smtClean="0"/>
              <a:t>Organisation pédagogique du lycée Colbert</a:t>
            </a:r>
            <a:br>
              <a:rPr lang="fr-FR" sz="2400" u="sng" dirty="0" smtClean="0"/>
            </a:br>
            <a:r>
              <a:rPr lang="fr-FR" sz="2400" dirty="0" smtClean="0"/>
              <a:t>Les activités de type "travaux pratiques"</a:t>
            </a:r>
            <a:endParaRPr lang="fr-FR" sz="2400" u="sng" dirty="0"/>
          </a:p>
        </p:txBody>
      </p:sp>
      <p:sp>
        <p:nvSpPr>
          <p:cNvPr id="9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9144000" cy="365125"/>
          </a:xfrm>
        </p:spPr>
        <p:txBody>
          <a:bodyPr/>
          <a:lstStyle/>
          <a:p>
            <a:r>
              <a:rPr lang="fr-FR" dirty="0" smtClean="0"/>
              <a:t>Séminaire S-SI                                                                       Académie de Lille                                                   Lycée Colbert de Tourcoing    11 mai 2012</a:t>
            </a:r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0" y="0"/>
            <a:ext cx="9144000" cy="828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Organisation pédagogique du lycée Colbert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400" dirty="0" smtClean="0">
                <a:latin typeface="+mj-lt"/>
                <a:ea typeface="+mj-ea"/>
                <a:cs typeface="+mj-cs"/>
              </a:rPr>
              <a:t>Les </a:t>
            </a:r>
            <a:r>
              <a:rPr lang="fr-FR" sz="2400" smtClean="0">
                <a:latin typeface="+mj-lt"/>
                <a:ea typeface="+mj-ea"/>
                <a:cs typeface="+mj-cs"/>
              </a:rPr>
              <a:t>activités de type </a:t>
            </a:r>
            <a:r>
              <a:rPr lang="fr-FR" sz="2400" dirty="0" smtClean="0">
                <a:latin typeface="+mj-lt"/>
                <a:ea typeface="+mj-ea"/>
                <a:cs typeface="+mj-cs"/>
              </a:rPr>
              <a:t>"cours"</a:t>
            </a:r>
            <a:endParaRPr kumimoji="0" lang="fr-FR" sz="2400" b="0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5004048" y="1772816"/>
            <a:ext cx="3528392" cy="172819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u="sng" dirty="0" smtClean="0"/>
              <a:t>A2-Analyse le système:</a:t>
            </a:r>
            <a:endParaRPr lang="fr-FR" sz="1400" dirty="0" smtClean="0"/>
          </a:p>
          <a:p>
            <a:r>
              <a:rPr lang="fr-FR" sz="1400" dirty="0" smtClean="0"/>
              <a:t>- Chaîne d'énergie</a:t>
            </a:r>
          </a:p>
          <a:p>
            <a:pPr>
              <a:buFontTx/>
              <a:buChar char="-"/>
            </a:pPr>
            <a:r>
              <a:rPr lang="fr-FR" sz="1400" dirty="0" smtClean="0"/>
              <a:t> Chaîne d'information </a:t>
            </a:r>
          </a:p>
          <a:p>
            <a:pPr>
              <a:buFontTx/>
              <a:buChar char="-"/>
            </a:pPr>
            <a:r>
              <a:rPr lang="fr-FR" sz="1400" dirty="0" smtClean="0"/>
              <a:t> Systèmes logiques</a:t>
            </a:r>
          </a:p>
          <a:p>
            <a:pPr>
              <a:buFontTx/>
              <a:buChar char="-"/>
            </a:pPr>
            <a:r>
              <a:rPr lang="fr-FR" sz="1400" dirty="0" err="1" smtClean="0"/>
              <a:t>Algorigramme</a:t>
            </a:r>
            <a:endParaRPr lang="fr-FR" sz="1400" dirty="0" smtClean="0"/>
          </a:p>
          <a:p>
            <a:pPr>
              <a:buFontTx/>
              <a:buChar char="-"/>
            </a:pPr>
            <a:r>
              <a:rPr lang="fr-FR" sz="1400" dirty="0" smtClean="0"/>
              <a:t> Architecture des réseaux</a:t>
            </a:r>
          </a:p>
          <a:p>
            <a:pPr>
              <a:buFontTx/>
              <a:buChar char="-"/>
            </a:pPr>
            <a:r>
              <a:rPr lang="fr-FR" sz="1400" dirty="0" smtClean="0"/>
              <a:t> Systèmes logiques à évènements discrets</a:t>
            </a:r>
            <a:endParaRPr lang="fr-FR" sz="1400" dirty="0"/>
          </a:p>
        </p:txBody>
      </p:sp>
      <p:sp>
        <p:nvSpPr>
          <p:cNvPr id="17" name="Rectangle à coins arrondis 16"/>
          <p:cNvSpPr/>
          <p:nvPr/>
        </p:nvSpPr>
        <p:spPr>
          <a:xfrm>
            <a:off x="1691680" y="4869160"/>
            <a:ext cx="2736304" cy="158417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u="sng" dirty="0" smtClean="0"/>
              <a:t>B2-Proposer et justifier un modèle</a:t>
            </a:r>
            <a:r>
              <a:rPr lang="fr-FR" sz="1400" dirty="0" smtClean="0"/>
              <a:t>:</a:t>
            </a:r>
          </a:p>
          <a:p>
            <a:r>
              <a:rPr lang="fr-FR" sz="1400" dirty="0" smtClean="0"/>
              <a:t>- Chaine d’info et d’énergie</a:t>
            </a:r>
          </a:p>
          <a:p>
            <a:pPr>
              <a:buFontTx/>
              <a:buChar char="-"/>
            </a:pPr>
            <a:r>
              <a:rPr lang="fr-FR" sz="1400" dirty="0" smtClean="0"/>
              <a:t> Liaisons mécaniques</a:t>
            </a:r>
          </a:p>
          <a:p>
            <a:pPr>
              <a:buFontTx/>
              <a:buChar char="-"/>
            </a:pPr>
            <a:r>
              <a:rPr lang="fr-FR" sz="1400" dirty="0" smtClean="0"/>
              <a:t> Graphe des liaisons</a:t>
            </a:r>
          </a:p>
          <a:p>
            <a:pPr>
              <a:buFontTx/>
              <a:buChar char="-"/>
            </a:pPr>
            <a:r>
              <a:rPr lang="fr-FR" sz="1400" dirty="0" smtClean="0"/>
              <a:t> Actions mécaniques</a:t>
            </a:r>
          </a:p>
          <a:p>
            <a:r>
              <a:rPr lang="fr-FR" sz="1400" dirty="0" smtClean="0"/>
              <a:t>- Modélisation plane</a:t>
            </a:r>
            <a:endParaRPr lang="fr-FR" sz="1400" dirty="0"/>
          </a:p>
        </p:txBody>
      </p:sp>
      <p:sp>
        <p:nvSpPr>
          <p:cNvPr id="18" name="Rectangle à coins arrondis 17"/>
          <p:cNvSpPr/>
          <p:nvPr/>
        </p:nvSpPr>
        <p:spPr>
          <a:xfrm>
            <a:off x="5076056" y="4077072"/>
            <a:ext cx="2736304" cy="151216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u="sng" dirty="0" smtClean="0"/>
              <a:t>B1-Identifier les grandeurs agissant sur un système</a:t>
            </a:r>
            <a:r>
              <a:rPr lang="fr-FR" sz="1400" dirty="0" smtClean="0"/>
              <a:t>:</a:t>
            </a:r>
          </a:p>
          <a:p>
            <a:r>
              <a:rPr lang="fr-FR" sz="1400" dirty="0" smtClean="0"/>
              <a:t> -Matériaux</a:t>
            </a:r>
          </a:p>
          <a:p>
            <a:pPr>
              <a:buFontTx/>
              <a:buChar char="-"/>
            </a:pPr>
            <a:r>
              <a:rPr lang="fr-FR" sz="1400" dirty="0" smtClean="0"/>
              <a:t> Energie et puissance</a:t>
            </a:r>
          </a:p>
          <a:p>
            <a:pPr>
              <a:buFontTx/>
              <a:buChar char="-"/>
            </a:pPr>
            <a:r>
              <a:rPr lang="fr-FR" sz="1400" dirty="0" smtClean="0"/>
              <a:t> Flux de matière</a:t>
            </a:r>
          </a:p>
          <a:p>
            <a:r>
              <a:rPr lang="fr-FR" sz="1400" dirty="0" smtClean="0"/>
              <a:t>- Notion de pertes</a:t>
            </a:r>
          </a:p>
          <a:p>
            <a:pPr>
              <a:buFontTx/>
              <a:buChar char="-"/>
            </a:pPr>
            <a:endParaRPr lang="fr-FR" sz="1400" dirty="0"/>
          </a:p>
        </p:txBody>
      </p:sp>
      <p:sp>
        <p:nvSpPr>
          <p:cNvPr id="19" name="Rectangle à coins arrondis 18"/>
          <p:cNvSpPr/>
          <p:nvPr/>
        </p:nvSpPr>
        <p:spPr>
          <a:xfrm>
            <a:off x="899592" y="2924944"/>
            <a:ext cx="3168352" cy="144016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u="sng" dirty="0" smtClean="0"/>
              <a:t>A2-Analyse le système</a:t>
            </a:r>
            <a:r>
              <a:rPr lang="fr-FR" sz="1400" dirty="0" smtClean="0"/>
              <a:t>:</a:t>
            </a:r>
          </a:p>
          <a:p>
            <a:pPr>
              <a:buFontTx/>
              <a:buChar char="-"/>
            </a:pPr>
            <a:r>
              <a:rPr lang="fr-FR" sz="1400" dirty="0" smtClean="0"/>
              <a:t> Organisation structurelle</a:t>
            </a:r>
          </a:p>
          <a:p>
            <a:pPr>
              <a:buFontTx/>
              <a:buChar char="-"/>
            </a:pPr>
            <a:r>
              <a:rPr lang="fr-FR" sz="1400" dirty="0" smtClean="0"/>
              <a:t> Liaisons entre les blocs fonctionnels</a:t>
            </a:r>
          </a:p>
          <a:p>
            <a:pPr>
              <a:buFontTx/>
              <a:buChar char="-"/>
            </a:pPr>
            <a:r>
              <a:rPr lang="fr-FR" sz="1400" dirty="0" smtClean="0"/>
              <a:t> Impact environnemental</a:t>
            </a:r>
          </a:p>
          <a:p>
            <a:pPr>
              <a:buFontTx/>
              <a:buChar char="-"/>
            </a:pPr>
            <a:r>
              <a:rPr lang="fr-FR" sz="1400" dirty="0" smtClean="0"/>
              <a:t> Architecture fonctionnelle</a:t>
            </a:r>
          </a:p>
          <a:p>
            <a:endParaRPr lang="fr-FR" sz="1400" dirty="0"/>
          </a:p>
        </p:txBody>
      </p:sp>
      <p:sp>
        <p:nvSpPr>
          <p:cNvPr id="20" name="Rectangle à coins arrondis 19"/>
          <p:cNvSpPr/>
          <p:nvPr/>
        </p:nvSpPr>
        <p:spPr>
          <a:xfrm>
            <a:off x="395536" y="1124744"/>
            <a:ext cx="2736304" cy="115212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u="sng" dirty="0" smtClean="0"/>
              <a:t>A1-Analyse le besoin:</a:t>
            </a:r>
            <a:endParaRPr lang="fr-FR" sz="1400" dirty="0" smtClean="0"/>
          </a:p>
          <a:p>
            <a:r>
              <a:rPr lang="fr-FR" sz="1400" dirty="0" smtClean="0"/>
              <a:t>- Expression du besoin</a:t>
            </a:r>
          </a:p>
          <a:p>
            <a:pPr>
              <a:buFontTx/>
              <a:buChar char="-"/>
            </a:pPr>
            <a:r>
              <a:rPr lang="fr-FR" sz="1400" dirty="0" smtClean="0"/>
              <a:t> Cahier des charges fonctionnel </a:t>
            </a:r>
          </a:p>
          <a:p>
            <a:pPr>
              <a:buFontTx/>
              <a:buChar char="-"/>
            </a:pPr>
            <a:r>
              <a:rPr lang="fr-FR" sz="1400" dirty="0" smtClean="0"/>
              <a:t> Fonctions d’usage</a:t>
            </a:r>
          </a:p>
        </p:txBody>
      </p:sp>
      <p:sp>
        <p:nvSpPr>
          <p:cNvPr id="12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9144000" cy="365125"/>
          </a:xfrm>
        </p:spPr>
        <p:txBody>
          <a:bodyPr/>
          <a:lstStyle/>
          <a:p>
            <a:r>
              <a:rPr lang="fr-FR" dirty="0" smtClean="0"/>
              <a:t>Séminaire S-SI                                                                       Académie de Lille                                                   Lycée Colbert de Tourcoing    11 mai 2012</a:t>
            </a:r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0" y="0"/>
            <a:ext cx="9144000" cy="82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400" u="sng" dirty="0" smtClean="0">
                <a:latin typeface="+mj-lt"/>
                <a:ea typeface="+mj-ea"/>
                <a:cs typeface="+mj-cs"/>
              </a:rPr>
              <a:t>Mise  en place la réforme</a:t>
            </a:r>
            <a:r>
              <a:rPr lang="fr-FR" sz="2400" u="sng" dirty="0" smtClean="0">
                <a:latin typeface="+mj-lt"/>
                <a:ea typeface="+mj-ea"/>
                <a:cs typeface="+mj-cs"/>
              </a:rPr>
              <a:t>:</a:t>
            </a:r>
            <a:endParaRPr kumimoji="0" lang="fr-FR" sz="24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0" y="714356"/>
          <a:ext cx="9144000" cy="6000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776051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Lycée Colbert </a:t>
                      </a:r>
                      <a:r>
                        <a:rPr lang="fr-FR" smtClean="0"/>
                        <a:t>de Tourcoing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Lycée des</a:t>
                      </a:r>
                      <a:r>
                        <a:rPr lang="fr-FR" baseline="0" dirty="0" smtClean="0"/>
                        <a:t> pays de Condé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Lycée Camille Claudel de Fourmies</a:t>
                      </a:r>
                      <a:endParaRPr lang="fr-FR" dirty="0"/>
                    </a:p>
                  </a:txBody>
                  <a:tcPr anchor="ctr"/>
                </a:tc>
              </a:tr>
              <a:tr h="34491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Nombre de séquences: 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7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8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10</a:t>
                      </a:r>
                      <a:endParaRPr lang="fr-FR" sz="1200" dirty="0"/>
                    </a:p>
                  </a:txBody>
                  <a:tcPr anchor="ctr"/>
                </a:tc>
              </a:tr>
              <a:tr h="25634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u="sng" baseline="0" dirty="0" smtClean="0"/>
                        <a:t>Points positifs:</a:t>
                      </a:r>
                      <a:endParaRPr lang="fr-FR" sz="1600" b="1" u="sng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r>
                        <a:rPr lang="fr-FR" sz="1400" dirty="0" smtClean="0"/>
                        <a:t>-Grande</a:t>
                      </a:r>
                      <a:r>
                        <a:rPr lang="fr-FR" sz="1400" baseline="0" dirty="0" smtClean="0"/>
                        <a:t> autonomie dans le choix des systèmes</a:t>
                      </a:r>
                    </a:p>
                    <a:p>
                      <a:r>
                        <a:rPr lang="fr-FR" sz="1400" baseline="0" dirty="0" smtClean="0"/>
                        <a:t>-Une construction logique d'une séquence  (activité de lancement, étude de cas, restitution, synthèse, évaluation )</a:t>
                      </a:r>
                    </a:p>
                    <a:p>
                      <a:r>
                        <a:rPr lang="fr-FR" sz="1400" baseline="0" dirty="0" smtClean="0"/>
                        <a:t>-Des études de cas qui peuvent être de difficultés différentes</a:t>
                      </a:r>
                    </a:p>
                    <a:p>
                      <a:r>
                        <a:rPr lang="fr-FR" sz="1400" baseline="0" dirty="0" smtClean="0"/>
                        <a:t>-Elèves demandeurs de petites activités mais variées</a:t>
                      </a:r>
                    </a:p>
                    <a:p>
                      <a:r>
                        <a:rPr lang="fr-FR" sz="1400" baseline="0" dirty="0" smtClean="0"/>
                        <a:t>-L'expérimentation répond directement au problème posé par la question sociétale</a:t>
                      </a:r>
                    </a:p>
                    <a:p>
                      <a:r>
                        <a:rPr lang="fr-FR" sz="1400" baseline="0" dirty="0" smtClean="0"/>
                        <a:t>-Les minis projets sont appréciés par les élèves car réinvestissement immédiat des compétences </a:t>
                      </a:r>
                    </a:p>
                    <a:p>
                      <a:r>
                        <a:rPr lang="fr-FR" sz="1400" baseline="0" dirty="0" smtClean="0"/>
                        <a:t>- Augmentation de la qualité des présentations et des restitutions orales des TPE</a:t>
                      </a:r>
                      <a:endParaRPr lang="fr-FR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 anchor="ctr"/>
                </a:tc>
              </a:tr>
              <a:tr h="2316375">
                <a:tc>
                  <a:txBody>
                    <a:bodyPr/>
                    <a:lstStyle/>
                    <a:p>
                      <a:r>
                        <a:rPr lang="fr-FR" sz="1600" b="1" u="sng" dirty="0" smtClean="0"/>
                        <a:t>Difficultés</a:t>
                      </a:r>
                      <a:r>
                        <a:rPr lang="fr-FR" sz="1600" b="1" u="sng" baseline="0" dirty="0" smtClean="0"/>
                        <a:t> rencontrées:</a:t>
                      </a:r>
                      <a:endParaRPr lang="fr-FR" sz="1600" b="1" u="sng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r>
                        <a:rPr lang="fr-FR" sz="1400" dirty="0" smtClean="0"/>
                        <a:t>-Duré</a:t>
                      </a:r>
                      <a:r>
                        <a:rPr lang="fr-FR" sz="1400" baseline="0" dirty="0" smtClean="0"/>
                        <a:t>e des séquences  trop longue</a:t>
                      </a:r>
                    </a:p>
                    <a:p>
                      <a:r>
                        <a:rPr lang="fr-FR" sz="1400" baseline="0" dirty="0" smtClean="0"/>
                        <a:t>-Efficacité </a:t>
                      </a:r>
                      <a:r>
                        <a:rPr lang="fr-FR" sz="1400" baseline="0" dirty="0" smtClean="0"/>
                        <a:t>de certaines activités (rapport  acquis / temps  )</a:t>
                      </a:r>
                    </a:p>
                    <a:p>
                      <a:r>
                        <a:rPr lang="fr-FR" sz="1400" baseline="0" dirty="0" smtClean="0"/>
                        <a:t>-Choix de l'activité de lancement</a:t>
                      </a:r>
                    </a:p>
                    <a:p>
                      <a:r>
                        <a:rPr lang="fr-FR" sz="1400" baseline="0" dirty="0" smtClean="0"/>
                        <a:t>-Choix des études de cas</a:t>
                      </a:r>
                    </a:p>
                    <a:p>
                      <a:r>
                        <a:rPr lang="fr-FR" sz="1400" baseline="0" dirty="0" smtClean="0"/>
                        <a:t>-Matériel réutilisable dans le laboratoire</a:t>
                      </a:r>
                    </a:p>
                    <a:p>
                      <a:r>
                        <a:rPr lang="fr-FR" sz="1400" baseline="0" dirty="0" smtClean="0"/>
                        <a:t>-Nombre </a:t>
                      </a:r>
                      <a:r>
                        <a:rPr lang="fr-FR" sz="1400" baseline="0" dirty="0" smtClean="0"/>
                        <a:t>d'élèves </a:t>
                      </a:r>
                      <a:r>
                        <a:rPr lang="fr-FR" sz="1400" baseline="0" dirty="0" smtClean="0"/>
                        <a:t>par étude de cas</a:t>
                      </a:r>
                    </a:p>
                    <a:p>
                      <a:r>
                        <a:rPr lang="fr-FR" sz="1400" baseline="0" dirty="0" smtClean="0"/>
                        <a:t>-Synthèse et types d'évaluations</a:t>
                      </a:r>
                    </a:p>
                    <a:p>
                      <a:r>
                        <a:rPr lang="fr-FR" sz="1400" baseline="0" dirty="0" smtClean="0"/>
                        <a:t>-Trouver des thèmes sociétaux intéressants pour les élèves</a:t>
                      </a:r>
                    </a:p>
                    <a:p>
                      <a:r>
                        <a:rPr lang="fr-FR" sz="1400" baseline="0" dirty="0" smtClean="0"/>
                        <a:t>-Difficultés </a:t>
                      </a:r>
                      <a:r>
                        <a:rPr lang="fr-FR" sz="1400" baseline="0" dirty="0" smtClean="0"/>
                        <a:t>de la part de élèves de quantifier et de justifier les </a:t>
                      </a:r>
                      <a:r>
                        <a:rPr lang="fr-FR" sz="1400" baseline="0" dirty="0" smtClean="0"/>
                        <a:t>écarts</a:t>
                      </a:r>
                      <a:endParaRPr lang="fr-FR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1122</Words>
  <Application>Microsoft Office PowerPoint</Application>
  <PresentationFormat>Affichage à l'écran (4:3)</PresentationFormat>
  <Paragraphs>182</Paragraphs>
  <Slides>10</Slides>
  <Notes>2</Notes>
  <HiddenSlides>2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Présentation du lycée numérique Colbert de Tourcoing</vt:lpstr>
      <vt:lpstr>Organisation générale d’une séquence pédagogique Présentation de Douai juin 2011</vt:lpstr>
      <vt:lpstr>Exemple d’une séquence pédagogique</vt:lpstr>
      <vt:lpstr>Organisation des séquences pédagogiques sur les deux années de formation</vt:lpstr>
      <vt:lpstr>Un point fondamental de la réforme: la mesure des écarts</vt:lpstr>
      <vt:lpstr>Un point fondamental de la réforme: la mesure des écarts</vt:lpstr>
      <vt:lpstr>Organisation pédagogique du lycée Colbert Les activités de type "travaux pratiques"</vt:lpstr>
      <vt:lpstr>Diapositive 8</vt:lpstr>
      <vt:lpstr>Diapositive 9</vt:lpstr>
      <vt:lpstr>Diapositive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Colbert</dc:title>
  <dc:creator>massimo</dc:creator>
  <cp:lastModifiedBy>Region Nord Pas de Calais</cp:lastModifiedBy>
  <cp:revision>129</cp:revision>
  <dcterms:created xsi:type="dcterms:W3CDTF">2012-04-14T08:38:34Z</dcterms:created>
  <dcterms:modified xsi:type="dcterms:W3CDTF">2012-05-11T07:39:20Z</dcterms:modified>
</cp:coreProperties>
</file>