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C391-4E04-4706-8953-80FE7A60D72A}" type="datetimeFigureOut">
              <a:rPr lang="fr-FR" smtClean="0"/>
              <a:pPr/>
              <a:t>10/05/2012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CCC6-CD08-4066-A601-C3316518C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labview/f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../Program%20Files/National%20Instruments/MAX/NIMax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hyperlink" Target="../../../../Program%20Files/National%20Instruments/LabVIEW%202011/LabVIEW.ex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fr-FR" dirty="0" smtClean="0"/>
              <a:t>Travaux pratiques </a:t>
            </a:r>
            <a:r>
              <a:rPr lang="fr-FR" dirty="0" err="1" smtClean="0"/>
              <a:t>LabVIEW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9160"/>
            <a:ext cx="6235080" cy="17536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982583" y="4643844"/>
            <a:ext cx="305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http://www.ni.com/labview/f/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692" t="30825" r="23519" b="32320"/>
          <a:stretch>
            <a:fillRect/>
          </a:stretch>
        </p:blipFill>
        <p:spPr bwMode="auto">
          <a:xfrm>
            <a:off x="467544" y="1268760"/>
            <a:ext cx="81664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Capteur de 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+mj-lt"/>
              </a:rPr>
              <a:t>On utilisera le capteur de température LM35-CZ</a:t>
            </a:r>
          </a:p>
          <a:p>
            <a:r>
              <a:rPr lang="fr-FR" dirty="0" smtClean="0">
                <a:latin typeface="+mj-lt"/>
              </a:rPr>
              <a:t>Car il supporte des températures entre -40°C et +100°C</a:t>
            </a:r>
          </a:p>
          <a:p>
            <a:r>
              <a:rPr lang="fr-FR" dirty="0" smtClean="0">
                <a:latin typeface="+mj-lt"/>
              </a:rPr>
              <a:t>Coefficient de température de 10 </a:t>
            </a:r>
            <a:r>
              <a:rPr lang="fr-FR" dirty="0" err="1" smtClean="0">
                <a:latin typeface="+mj-lt"/>
              </a:rPr>
              <a:t>mv</a:t>
            </a:r>
            <a:r>
              <a:rPr lang="fr-FR" dirty="0" smtClean="0">
                <a:latin typeface="+mj-lt"/>
              </a:rPr>
              <a:t> par degré Celsius.</a:t>
            </a:r>
          </a:p>
          <a:p>
            <a:r>
              <a:rPr lang="fr-FR" dirty="0" smtClean="0">
                <a:latin typeface="+mj-lt"/>
              </a:rPr>
              <a:t>Montage :</a:t>
            </a:r>
          </a:p>
          <a:p>
            <a:pPr>
              <a:buNone/>
            </a:pPr>
            <a:endParaRPr lang="fr-FR" dirty="0" smtClean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86190"/>
            <a:ext cx="4000528" cy="26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072330" y="4643446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AI1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sz="4500" dirty="0" smtClean="0"/>
              <a:t>Anémomètre</a:t>
            </a:r>
            <a:endParaRPr lang="fr-FR" sz="45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1636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Caractéristiques: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+mj-lt"/>
              </a:rPr>
              <a:t> contient un I.L.S et un aimant (2 pôles)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+mj-lt"/>
              </a:rPr>
              <a:t> 2 ouverture/fermeture par tour</a:t>
            </a:r>
            <a:endParaRPr lang="fr-FR" dirty="0">
              <a:latin typeface="+mj-lt"/>
            </a:endParaRPr>
          </a:p>
        </p:txBody>
      </p:sp>
      <p:pic>
        <p:nvPicPr>
          <p:cNvPr id="20482" name="Picture 2" descr="F:\DCIM\100DSCIM\PICT0171.JPG"/>
          <p:cNvPicPr>
            <a:picLocks noChangeAspect="1" noChangeArrowheads="1"/>
          </p:cNvPicPr>
          <p:nvPr/>
        </p:nvPicPr>
        <p:blipFill>
          <a:blip r:embed="rId2" cstate="print"/>
          <a:srcRect l="7812" t="17187" b="10156"/>
          <a:stretch>
            <a:fillRect/>
          </a:stretch>
        </p:blipFill>
        <p:spPr bwMode="auto">
          <a:xfrm>
            <a:off x="1857356" y="3143248"/>
            <a:ext cx="5135570" cy="303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601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sz="4500" dirty="0" smtClean="0"/>
              <a:t>Anémomètre (montage)</a:t>
            </a:r>
            <a:endParaRPr lang="fr-FR" sz="4500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16" y="314324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AI3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72560" cy="78581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Capteur de pression atmosphérique</a:t>
            </a:r>
            <a:endParaRPr lang="fr-FR" dirty="0"/>
          </a:p>
        </p:txBody>
      </p:sp>
      <p:sp>
        <p:nvSpPr>
          <p:cNvPr id="43" name="Espace réservé du contenu 42"/>
          <p:cNvSpPr>
            <a:spLocks noGrp="1"/>
          </p:cNvSpPr>
          <p:nvPr>
            <p:ph idx="1"/>
          </p:nvPr>
        </p:nvSpPr>
        <p:spPr>
          <a:xfrm>
            <a:off x="467544" y="1500174"/>
            <a:ext cx="8229600" cy="2369994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+mj-lt"/>
                <a:cs typeface="Times New Roman" pitchFamily="18" charset="0"/>
              </a:rPr>
              <a:t>On utilisera  le MPX4115A capable de mesurer des pressions allant de 150hPa à 1150 </a:t>
            </a:r>
            <a:r>
              <a:rPr lang="fr-FR" dirty="0" err="1" smtClean="0">
                <a:latin typeface="+mj-lt"/>
                <a:cs typeface="Times New Roman" pitchFamily="18" charset="0"/>
              </a:rPr>
              <a:t>hPa</a:t>
            </a:r>
            <a:r>
              <a:rPr lang="fr-FR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+mj-lt"/>
                <a:cs typeface="Times New Roman" pitchFamily="18" charset="0"/>
              </a:rPr>
              <a:t>Il délivre une tension proportionnelle à la pression jusqu’à 1150 hPa, et s’alimente sous 5 V.</a:t>
            </a:r>
          </a:p>
        </p:txBody>
      </p:sp>
      <p:pic>
        <p:nvPicPr>
          <p:cNvPr id="8194" name="Picture 2" descr="http://t1.gstatic.com/images?q=tbn:ANd9GcSxa0RnirXMflEDoPsQJ8JCOVeRGDXWFwyGy4bT0XHspoo7nz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28" y="4071942"/>
            <a:ext cx="1885950" cy="24193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1830100" cy="27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143636" y="414338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AI0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229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j.tanghe\Desktop\mach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857892"/>
            <a:ext cx="5992854" cy="71438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Capteur de pression atmosphérique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Capteur d’humidité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363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	On dispose d’un H25K5A :</a:t>
            </a:r>
          </a:p>
          <a:p>
            <a:r>
              <a:rPr lang="fr-FR" dirty="0" smtClean="0">
                <a:latin typeface="+mj-lt"/>
              </a:rPr>
              <a:t>Supporte un taux d’humidité allant de 20 à 90% HR</a:t>
            </a:r>
          </a:p>
          <a:p>
            <a:r>
              <a:rPr lang="fr-FR" dirty="0" smtClean="0">
                <a:latin typeface="+mj-lt"/>
              </a:rPr>
              <a:t>s’alimente sous 5V.</a:t>
            </a:r>
          </a:p>
          <a:p>
            <a:pPr>
              <a:buNone/>
            </a:pPr>
            <a:endParaRPr lang="fr-FR" dirty="0" smtClean="0">
              <a:latin typeface="+mj-lt"/>
            </a:endParaRPr>
          </a:p>
          <a:p>
            <a:pPr>
              <a:buNone/>
            </a:pPr>
            <a:endParaRPr lang="fr-FR" dirty="0" smtClean="0">
              <a:latin typeface="+mj-lt"/>
            </a:endParaRPr>
          </a:p>
        </p:txBody>
      </p:sp>
      <p:sp>
        <p:nvSpPr>
          <p:cNvPr id="6146" name="AutoShape 2" descr="data:image/jpeg;base64,/9j/4AAQSkZJRgABAQAAAQABAAD/2wCEAAkGBg4QEBUREBEQDxASFw4SFhIQEBAUFhQQFBAVFhMSFxIXGyYeGBokGhIUHy8gIycpLCwsFR4xNTAqNScrLCkBCQoKDgwOGg8PFCkdFBgpKSkpKSwpKSkpLCkpKSkpLCkpKSkpKSkpKSkpKSwpKSkpKSksLCksKSkpKSkpKSkpKf/AABEIAO0A1AMBIgACEQEDEQH/xAAbAAEAAgMBAQAAAAAAAAAAAAAABAUCAwYBB//EADcQAAIBAgMGBAQEBgMBAAAAAAABAgMRBCExBQYSQVFhEyJxgTJCocFSkbHRFCMkM+HwFWKCB//EABgBAQEBAQEAAAAAAAAAAAAAAAABAgME/8QAGxEBAQEBAQADAAAAAAAAAAAAAAERAiEDMUH/2gAMAwEAAhEDEQA/APuIAAAAAAAAAAAAAAAAAAAAAAAAAAAAAAAAAAAAAAAAAAAAAAAAAAAAAAAAAAAAAAAAAAAAAAAAAAAAAAAAAAAAAAAAAAAACPi8TwLu9P3K6FaSd08z3HzfG876EZVTlevWsWlLaH4lbuiXConmndFHGRnGbWja9CzpMXYK6ltFr4lfuibSrxlo7/70Nyyo2AAoAAAAAAAAAAAAAAAAAAAAAAAAEHE7R4W0lflfuTKk0k29EUFWd23os2Y6uLCT4n6nD767yzwtWNHDteK7NrXXRNdzr6mLgrK6TeSTdm+xQbQ3Qwleq6s4tVX88ZNO60fqc5JbtatqfsPaWInG2IpqE7Jpxd1JPtyLlVUVmGw6gkruVsryd3+Zr2ltWFCHHK76KObb6IZiaufEPYz6P3OS2XvhTrSlfhpqOdpStP3i0XGy9tUMQm6VSM7apNXXqjOrjoKO0ZLXzL6k6jiYz0ftzKJTJuys5P0+5056ZsWoAOqAAAAAAAAAAAAAAAAAAAHjZ6Q8biko2i839ES3BArYyUtXl05GmKj82hjLqs2U20d6cJQrRo1qnBOel02tcrtaXOO639OD3mxdXH4/+Ho8VONNtRb4o6fFPr6Hb7Cp4mFPgxDjKUPKppt8UervzLqNCMs2lLo2k/qYujY35UrRJ2IW09m08RDgmk+avfJ9Su3s2tWocMaSXFO+d48SS/BGWUn2KfCb4SpUZSrVFOrC/knDw5PPJOP3M7Z9EmtO+uBnGhCEMM5NOMfFjaVl6/Fn3Lndfdt4LDpyVq1WzfbsS92d44Y2k5+HKm15WpWavbO0uaLpNSabu0uT5E69mLHtJtJXv7l7silaHFzl+iKinB1KihH37LqdLTpqKSWiL8fJ0yAB2YAAAAAAAAAAAAAAAAADTicQoRvz0XqBpx2JsuFPN69kVzR453d3qzFs4W61Ht+FOy4nZ2u7Z2yOA2TuZiq2OlicbFJJ8UUpKSk7+VK3JLqd62bIllwKdKxjVyN3Eap0+L9iKrsbhKdVJVIRkk1JcSTtJaNdGchvlulXxdSnKm6ahGyknG0rN5y4uatyJW/m8s8JBQpytWn8L14Yp5yt9Cbu9tWvUw0KmIjGNSVmuFNXXJtcmy7ZNMSqOx6dCnToUtEldrnlqWEYNNLm2l+bPKVS2fZ3LHZOCnKo5zi4xVuG/NvmYk2rbi3w2GjCKSWnPm+puAPS5gAAAAAAAAAAAAAAAAAAxlJJXeSRR4zF8cr8tEu3U3bWx+fhx0XxPv8AhKqUzl31+NSN3GYvEJZa99TRUbtk1d9zNR/c41pvhVT7m2LIcaS6tvN3M1Jrv+o9EvxDyUjVGdz1GpUUG09zsPiMRHEVHNuLi5QveM4x0Vn8PtqWdTDKdSyXDCC9PoS3K2v5muzm7RV5SySLffCePdn0VOqo2vHV+iOnRD2Zs1UYtcXHJ5uTVvb0Jp155xm3QAG0AAAAAAAAAAAAAAAADCrUUU29FmZkPas7UZey+qJRz2KvKTnFWvd8P+SM63XI3TqGmpJPWzPJ1XWMtdCRCMtcsuf+Cup3WknLXW32JEce1k0Oep+liVF30MlJWIqqX0M0+rfo7GkbIIzVQ1XMpO3qAq1Sw3foNt1Gsvhj9/2KqjRdWahHn9FzZ1tCioRUY5JKxvib6nTYADuwAAAAAAAAAAAAAAAAAAAYyink80ZADnNo7DqJuVPzxzfDzXp1KDEykk1aXF0t+d16M7Hbu2aeEoSr1NIrJc5SfwxXdsot08BWnB4nEX8fEpys3JeHQk72iuTeXe1ujOXXxS3xudYpsJVlw3lr9iSpJ9iz2zuxKPmwyb1vTclkuXBf9LnPVKkoZTTi728yaz6O55uubz46SypyvyZshXa1RVPFtStqvbXmrosaVVEiYlRrrXIwqYji+qduVjBU1n0Je7uzPEld5wi3J95PNR/Q3ltxF1sLZ/hw45Lzzzz1UeS+5anh6euTJjnQAFQAAAAAAAAAAAAAAAAAAA8Z6crvntea4MFQkv4jEtQeb8lKTtKWWjf6XYFVXqf8rjrK7wOEclLpVq9O93b/AM36ndUaNld/E7NtdbWt6Fdu9sOnhKMaUM1HNytbjqteeo/XRLlYtgPGcX/9E23UjCODwycsRXtfhV3CnxJJpdXKyXudVtXaVPDUZ1qjtCCbfd8oru3Ze5xu6OyJ16s9oV0/FrP+WpfJGyvJdo3cY97vmBLwm5rWHhThNcVNO85Z+LUbvNtpXST8q9CuxOEq0HarFxWilrF+ktD6DCKSslZLL2E6akrSSaeqaTT9jn18crU6scLhrztGObl5Vzzf+/Q7LZ2CjRpqCzss31lzZshhKafEoQTWV1FJ26XNxeecS3QAG0AAAAAAAAAAAAAAAAAAAAPGwIe19qU8NRlWqPyxWmV5SeUYru2cxuTs2pUlPH4jOtiLuGto0dE0uV1ZLsk+bNGJqf8AKY107v8AgsLfissqtS9nn0ei7KT5nb0aVlolppolyS7IDNKx6Cj3s248LQfh+avUfh0o5f3JfNbotfyXMCl23UltDGxwkH/TYfz15J5SqLSn3t+t+h1+Fw8YRSilFJJKK5RSyRVbr7EWGopP+7O06rebc3nZv1bLxAAAAAAAAAAAAAAAAAAAAAAAAAAAAOW322vUjGOEw7/qcVeKa+SDylLtfNX7N8josdilSpyqNNqCcrLV25HLbsYKdac8VWd61XJXVnSha04pfLmlFc8r8wLTdbYccLQjTXC+HNyS+KrpKS7L4V2ReHkVZWWh6wMKtRRTbaSSbbeiS1bOT2EnjsS8bNPwoeTDxkrWX47dXr7roZ73Y2depDZ9H4qtpVmvkodPe35LudFs/BQo0404K0IJRX3fqwJMY2PQAAAAAAAAAAAAAAAAAAAAAAAAAAAAxqU1JNNJp5NNXTXRo1YXB06SahFQTd3bm+pvAAg7Y2nHD0ZVZLiayjFazqN2hBd27InEbHYCFaHBO9rppp5qS0aAod0tlTgp1qzU8TXlKVSafwrL+VH/AKxfly/CzpkacHhFSiopuVucrX7acje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3500" y="-1081088"/>
            <a:ext cx="20193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8" name="AutoShape 4" descr="data:image/jpeg;base64,/9j/4AAQSkZJRgABAQAAAQABAAD/2wCEAAkGBg4QEBUREBEQDxASFw4SFhIQEBAUFhQQFBAVFhMSFxIXGyYeGBokGhIUHy8gIycpLCwsFR4xNTAqNScrLCkBCQoKDgwOGg8PFCkdFBgpKSkpKSwpKSkpLCkpKSkpLCkpKSkpKSkpKSkpKSwpKSkpKSksLCksKSkpKSkpKSkpKf/AABEIAO0A1AMBIgACEQEDEQH/xAAbAAEAAgMBAQAAAAAAAAAAAAAABAUCAwYBB//EADcQAAIBAgMGBAQEBgMBAAAAAAABAgMRBCExBQYSQVFhEyJxgTJCocFSkbHRFCMkM+HwFWKCB//EABgBAQEBAQEAAAAAAAAAAAAAAAABAgME/8QAGxEBAQEBAQADAAAAAAAAAAAAAAERAiEDMUH/2gAMAwEAAhEDEQA/APuIAAAAAAAAAAAAAAAAAAAAAAAAAAAAAAAAAAAAAAAAAAAAAAAAAAAAAAAAAAAAAAAAAAAAAAAAAAAAAAAAAAAAAAAAAAAACPi8TwLu9P3K6FaSd08z3HzfG876EZVTlevWsWlLaH4lbuiXConmndFHGRnGbWja9CzpMXYK6ltFr4lfuibSrxlo7/70Nyyo2AAoAAAAAAAAAAAAAAAAAAAAAAAAEHE7R4W0lflfuTKk0k29EUFWd23os2Y6uLCT4n6nD767yzwtWNHDteK7NrXXRNdzr6mLgrK6TeSTdm+xQbQ3Qwleq6s4tVX88ZNO60fqc5JbtatqfsPaWInG2IpqE7Jpxd1JPtyLlVUVmGw6gkruVsryd3+Zr2ltWFCHHK76KObb6IZiaufEPYz6P3OS2XvhTrSlfhpqOdpStP3i0XGy9tUMQm6VSM7apNXXqjOrjoKO0ZLXzL6k6jiYz0ftzKJTJuys5P0+5056ZsWoAOqAAAAAAAAAAAAAAAAAAAHjZ6Q8biko2i839ES3BArYyUtXl05GmKj82hjLqs2U20d6cJQrRo1qnBOel02tcrtaXOO639OD3mxdXH4/+Ho8VONNtRb4o6fFPr6Hb7Cp4mFPgxDjKUPKppt8UervzLqNCMs2lLo2k/qYujY35UrRJ2IW09m08RDgmk+avfJ9Su3s2tWocMaSXFO+d48SS/BGWUn2KfCb4SpUZSrVFOrC/knDw5PPJOP3M7Z9EmtO+uBnGhCEMM5NOMfFjaVl6/Fn3Lndfdt4LDpyVq1WzfbsS92d44Y2k5+HKm15WpWavbO0uaLpNSabu0uT5E69mLHtJtJXv7l7silaHFzl+iKinB1KihH37LqdLTpqKSWiL8fJ0yAB2YAAAAAAAAAAAAAAAAADTicQoRvz0XqBpx2JsuFPN69kVzR453d3qzFs4W61Ht+FOy4nZ2u7Z2yOA2TuZiq2OlicbFJJ8UUpKSk7+VK3JLqd62bIllwKdKxjVyN3Eap0+L9iKrsbhKdVJVIRkk1JcSTtJaNdGchvlulXxdSnKm6ahGyknG0rN5y4uatyJW/m8s8JBQpytWn8L14Yp5yt9Cbu9tWvUw0KmIjGNSVmuFNXXJtcmy7ZNMSqOx6dCnToUtEldrnlqWEYNNLm2l+bPKVS2fZ3LHZOCnKo5zi4xVuG/NvmYk2rbi3w2GjCKSWnPm+puAPS5gAAAAAAAAAAAAAAAAAAxlJJXeSRR4zF8cr8tEu3U3bWx+fhx0XxPv8AhKqUzl31+NSN3GYvEJZa99TRUbtk1d9zNR/c41pvhVT7m2LIcaS6tvN3M1Jrv+o9EvxDyUjVGdz1GpUUG09zsPiMRHEVHNuLi5QveM4x0Vn8PtqWdTDKdSyXDCC9PoS3K2v5muzm7RV5SySLffCePdn0VOqo2vHV+iOnRD2Zs1UYtcXHJ5uTVvb0Jp155xm3QAG0AAAAAAAAAAAAAAAADCrUUU29FmZkPas7UZey+qJRz2KvKTnFWvd8P+SM63XI3TqGmpJPWzPJ1XWMtdCRCMtcsuf+Cup3WknLXW32JEce1k0Oep+liVF30MlJWIqqX0M0+rfo7GkbIIzVQ1XMpO3qAq1Sw3foNt1Gsvhj9/2KqjRdWahHn9FzZ1tCioRUY5JKxvib6nTYADuwAAAAAAAAAAAAAAAAAAAYyink80ZADnNo7DqJuVPzxzfDzXp1KDEykk1aXF0t+d16M7Hbu2aeEoSr1NIrJc5SfwxXdsot08BWnB4nEX8fEpys3JeHQk72iuTeXe1ujOXXxS3xudYpsJVlw3lr9iSpJ9iz2zuxKPmwyb1vTclkuXBf9LnPVKkoZTTi728yaz6O55uubz46SypyvyZshXa1RVPFtStqvbXmrosaVVEiYlRrrXIwqYji+qduVjBU1n0Je7uzPEld5wi3J95PNR/Q3ltxF1sLZ/hw45Lzzzz1UeS+5anh6euTJjnQAFQAAAAAAAAAAAAAAAAAAA8Z6crvntea4MFQkv4jEtQeb8lKTtKWWjf6XYFVXqf8rjrK7wOEclLpVq9O93b/AM36ndUaNld/E7NtdbWt6Fdu9sOnhKMaUM1HNytbjqteeo/XRLlYtgPGcX/9E23UjCODwycsRXtfhV3CnxJJpdXKyXudVtXaVPDUZ1qjtCCbfd8oru3Ze5xu6OyJ16s9oV0/FrP+WpfJGyvJdo3cY97vmBLwm5rWHhThNcVNO85Z+LUbvNtpXST8q9CuxOEq0HarFxWilrF+ktD6DCKSslZLL2E6akrSSaeqaTT9jn18crU6scLhrztGObl5Vzzf+/Q7LZ2CjRpqCzss31lzZshhKafEoQTWV1FJ26XNxeecS3QAG0AAAAAAAAAAAAAAAAAAAAPGwIe19qU8NRlWqPyxWmV5SeUYru2cxuTs2pUlPH4jOtiLuGto0dE0uV1ZLsk+bNGJqf8AKY107v8AgsLfissqtS9nn0ei7KT5nb0aVlolppolyS7IDNKx6Cj3s248LQfh+avUfh0o5f3JfNbotfyXMCl23UltDGxwkH/TYfz15J5SqLSn3t+t+h1+Fw8YRSilFJJKK5RSyRVbr7EWGopP+7O06rebc3nZv1bLxAAAAAAAAAAAAAAAAAAAAAAAAAAAAOW322vUjGOEw7/qcVeKa+SDylLtfNX7N8josdilSpyqNNqCcrLV25HLbsYKdac8VWd61XJXVnSha04pfLmlFc8r8wLTdbYccLQjTXC+HNyS+KrpKS7L4V2ReHkVZWWh6wMKtRRTbaSSbbeiS1bOT2EnjsS8bNPwoeTDxkrWX47dXr7roZ73Y2depDZ9H4qtpVmvkodPe35LudFs/BQo0404K0IJRX3fqwJMY2PQAAAAAAAAAAAAAAAAAAAAAAAAAAAAxqU1JNNJp5NNXTXRo1YXB06SahFQTd3bm+pvAAg7Y2nHD0ZVZLiayjFazqN2hBd27InEbHYCFaHBO9rppp5qS0aAod0tlTgp1qzU8TXlKVSafwrL+VH/AKxfly/CzpkacHhFSiopuVucrX7acje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3500" y="-1081088"/>
            <a:ext cx="20193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data:image/jpeg;base64,/9j/4AAQSkZJRgABAQAAAQABAAD/2wCEAAkGBg4QEBUREBEQDxASFw4SFhIQEBAUFhQQFBAVFhMSFxIXGyYeGBokGhIUHy8gIycpLCwsFR4xNTAqNScrLCkBCQoKDgwOGg8PFCkdFBgpKSkpKSwpKSkpLCkpKSkpLCkpKSkpKSkpKSkpKSwpKSkpKSksLCksKSkpKSkpKSkpKf/AABEIAO0A1AMBIgACEQEDEQH/xAAbAAEAAgMBAQAAAAAAAAAAAAAABAUCAwYBB//EADcQAAIBAgMGBAQEBgMBAAAAAAABAgMRBCExBQYSQVFhEyJxgTJCocFSkbHRFCMkM+HwFWKCB//EABgBAQEBAQEAAAAAAAAAAAAAAAABAgME/8QAGxEBAQEBAQADAAAAAAAAAAAAAAERAiEDMUH/2gAMAwEAAhEDEQA/APuIAAAAAAAAAAAAAAAAAAAAAAAAAAAAAAAAAAAAAAAAAAAAAAAAAAAAAAAAAAAAAAAAAAAAAAAAAAAAAAAAAAAAAAAAAAAACPi8TwLu9P3K6FaSd08z3HzfG876EZVTlevWsWlLaH4lbuiXConmndFHGRnGbWja9CzpMXYK6ltFr4lfuibSrxlo7/70Nyyo2AAoAAAAAAAAAAAAAAAAAAAAAAAAEHE7R4W0lflfuTKk0k29EUFWd23os2Y6uLCT4n6nD767yzwtWNHDteK7NrXXRNdzr6mLgrK6TeSTdm+xQbQ3Qwleq6s4tVX88ZNO60fqc5JbtatqfsPaWInG2IpqE7Jpxd1JPtyLlVUVmGw6gkruVsryd3+Zr2ltWFCHHK76KObb6IZiaufEPYz6P3OS2XvhTrSlfhpqOdpStP3i0XGy9tUMQm6VSM7apNXXqjOrjoKO0ZLXzL6k6jiYz0ftzKJTJuys5P0+5056ZsWoAOqAAAAAAAAAAAAAAAAAAAHjZ6Q8biko2i839ES3BArYyUtXl05GmKj82hjLqs2U20d6cJQrRo1qnBOel02tcrtaXOO639OD3mxdXH4/+Ho8VONNtRb4o6fFPr6Hb7Cp4mFPgxDjKUPKppt8UervzLqNCMs2lLo2k/qYujY35UrRJ2IW09m08RDgmk+avfJ9Su3s2tWocMaSXFO+d48SS/BGWUn2KfCb4SpUZSrVFOrC/knDw5PPJOP3M7Z9EmtO+uBnGhCEMM5NOMfFjaVl6/Fn3Lndfdt4LDpyVq1WzfbsS92d44Y2k5+HKm15WpWavbO0uaLpNSabu0uT5E69mLHtJtJXv7l7silaHFzl+iKinB1KihH37LqdLTpqKSWiL8fJ0yAB2YAAAAAAAAAAAAAAAAADTicQoRvz0XqBpx2JsuFPN69kVzR453d3qzFs4W61Ht+FOy4nZ2u7Z2yOA2TuZiq2OlicbFJJ8UUpKSk7+VK3JLqd62bIllwKdKxjVyN3Eap0+L9iKrsbhKdVJVIRkk1JcSTtJaNdGchvlulXxdSnKm6ahGyknG0rN5y4uatyJW/m8s8JBQpytWn8L14Yp5yt9Cbu9tWvUw0KmIjGNSVmuFNXXJtcmy7ZNMSqOx6dCnToUtEldrnlqWEYNNLm2l+bPKVS2fZ3LHZOCnKo5zi4xVuG/NvmYk2rbi3w2GjCKSWnPm+puAPS5gAAAAAAAAAAAAAAAAAAxlJJXeSRR4zF8cr8tEu3U3bWx+fhx0XxPv8AhKqUzl31+NSN3GYvEJZa99TRUbtk1d9zNR/c41pvhVT7m2LIcaS6tvN3M1Jrv+o9EvxDyUjVGdz1GpUUG09zsPiMRHEVHNuLi5QveM4x0Vn8PtqWdTDKdSyXDCC9PoS3K2v5muzm7RV5SySLffCePdn0VOqo2vHV+iOnRD2Zs1UYtcXHJ5uTVvb0Jp155xm3QAG0AAAAAAAAAAAAAAAADCrUUU29FmZkPas7UZey+qJRz2KvKTnFWvd8P+SM63XI3TqGmpJPWzPJ1XWMtdCRCMtcsuf+Cup3WknLXW32JEce1k0Oep+liVF30MlJWIqqX0M0+rfo7GkbIIzVQ1XMpO3qAq1Sw3foNt1Gsvhj9/2KqjRdWahHn9FzZ1tCioRUY5JKxvib6nTYADuwAAAAAAAAAAAAAAAAAAAYyink80ZADnNo7DqJuVPzxzfDzXp1KDEykk1aXF0t+d16M7Hbu2aeEoSr1NIrJc5SfwxXdsot08BWnB4nEX8fEpys3JeHQk72iuTeXe1ujOXXxS3xudYpsJVlw3lr9iSpJ9iz2zuxKPmwyb1vTclkuXBf9LnPVKkoZTTi728yaz6O55uubz46SypyvyZshXa1RVPFtStqvbXmrosaVVEiYlRrrXIwqYji+qduVjBU1n0Je7uzPEld5wi3J95PNR/Q3ltxF1sLZ/hw45Lzzzz1UeS+5anh6euTJjnQAFQAAAAAAAAAAAAAAAAAAA8Z6crvntea4MFQkv4jEtQeb8lKTtKWWjf6XYFVXqf8rjrK7wOEclLpVq9O93b/AM36ndUaNld/E7NtdbWt6Fdu9sOnhKMaUM1HNytbjqteeo/XRLlYtgPGcX/9E23UjCODwycsRXtfhV3CnxJJpdXKyXudVtXaVPDUZ1qjtCCbfd8oru3Ze5xu6OyJ16s9oV0/FrP+WpfJGyvJdo3cY97vmBLwm5rWHhThNcVNO85Z+LUbvNtpXST8q9CuxOEq0HarFxWilrF+ktD6DCKSslZLL2E6akrSSaeqaTT9jn18crU6scLhrztGObl5Vzzf+/Q7LZ2CjRpqCzss31lzZshhKafEoQTWV1FJ26XNxeecS3QAG0AAAAAAAAAAAAAAAAAAAAPGwIe19qU8NRlWqPyxWmV5SeUYru2cxuTs2pUlPH4jOtiLuGto0dE0uV1ZLsk+bNGJqf8AKY107v8AgsLfissqtS9nn0ei7KT5nb0aVlolppolyS7IDNKx6Cj3s248LQfh+avUfh0o5f3JfNbotfyXMCl23UltDGxwkH/TYfz15J5SqLSn3t+t+h1+Fw8YRSilFJJKK5RSyRVbr7EWGopP+7O06rebc3nZv1bLxAAAAAAAAAAAAAAAAAAAAAAAAAAAAOW322vUjGOEw7/qcVeKa+SDylLtfNX7N8josdilSpyqNNqCcrLV25HLbsYKdac8VWd61XJXVnSha04pfLmlFc8r8wLTdbYccLQjTXC+HNyS+KrpKS7L4V2ReHkVZWWh6wMKtRRTbaSSbbeiS1bOT2EnjsS8bNPwoeTDxkrWX47dXr7roZ73Y2depDZ9H4qtpVmvkodPe35LudFs/BQo0404K0IJRX3fqwJMY2PQAAAAAAAAAAAAAAAAAAAAAAAAAAAAxqU1JNNJp5NNXTXRo1YXB06SahFQTd3bm+pvAAg7Y2nHD0ZVZLiayjFazqN2hBd27InEbHYCFaHBO9rppp5qS0aAod0tlTgp1qzU8TXlKVSafwrL+VH/AKxfly/CzpkacHhFSiopuVucrX7acje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3500" y="-1081088"/>
            <a:ext cx="20193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cap_hu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643314"/>
            <a:ext cx="2019048" cy="225714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860" y="2928934"/>
            <a:ext cx="1929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143636" y="4202676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AI2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41973" cy="53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0034" y="428604"/>
            <a:ext cx="8229600" cy="78296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Capteur d’humidité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Acquisition des données en utilisant un module NI-USB-6008</a:t>
            </a:r>
            <a:endParaRPr lang="fr-FR" dirty="0"/>
          </a:p>
        </p:txBody>
      </p:sp>
      <p:pic>
        <p:nvPicPr>
          <p:cNvPr id="5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3463" t="8421" r="60040" b="82129"/>
          <a:stretch>
            <a:fillRect/>
          </a:stretch>
        </p:blipFill>
        <p:spPr bwMode="auto">
          <a:xfrm>
            <a:off x="6858016" y="2428868"/>
            <a:ext cx="1080120" cy="9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64904"/>
            <a:ext cx="1882596" cy="52948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1506" name="Picture 2" descr="F:\DCIM\100DSCIM\PICT0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357562"/>
            <a:ext cx="3921124" cy="2940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62063"/>
            <a:ext cx="8305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85800" y="11663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conception graphique de système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500034" y="2071678"/>
            <a:ext cx="8501122" cy="44291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9592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programme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11247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  Présentation de l’environnement de programmation graphique </a:t>
            </a:r>
            <a:r>
              <a:rPr lang="fr-FR" dirty="0" err="1" smtClean="0"/>
              <a:t>LabVIEW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  Acquisition de données avec labview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   Un exemple avec  traitement des données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45000" r="53050" b="41770"/>
          <a:stretch>
            <a:fillRect/>
          </a:stretch>
        </p:blipFill>
        <p:spPr bwMode="auto">
          <a:xfrm>
            <a:off x="4857752" y="3501008"/>
            <a:ext cx="398101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33463" t="8421" r="60040" b="82129"/>
          <a:stretch>
            <a:fillRect/>
          </a:stretch>
        </p:blipFill>
        <p:spPr bwMode="auto">
          <a:xfrm>
            <a:off x="6588224" y="2089883"/>
            <a:ext cx="1080120" cy="9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9504" r="40385"/>
          <a:stretch>
            <a:fillRect/>
          </a:stretch>
        </p:blipFill>
        <p:spPr bwMode="auto">
          <a:xfrm>
            <a:off x="611560" y="2564904"/>
            <a:ext cx="41764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60036" y="3059668"/>
            <a:ext cx="338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Acquisition USB, Ethernet, sans fil </a:t>
            </a:r>
            <a:endParaRPr lang="fr-F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64904"/>
            <a:ext cx="1882596" cy="52948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Rectangle à coins arrondis 17"/>
          <p:cNvSpPr/>
          <p:nvPr/>
        </p:nvSpPr>
        <p:spPr>
          <a:xfrm>
            <a:off x="611560" y="5085184"/>
            <a:ext cx="151216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Affichage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691680" y="5589240"/>
            <a:ext cx="194421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Traitement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Enregistrement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292080" y="5085184"/>
            <a:ext cx="151216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Acquisition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372200" y="5589240"/>
            <a:ext cx="194421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Conditionnement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267200" y="2362200"/>
          <a:ext cx="4641850" cy="3724275"/>
        </p:xfrm>
        <a:graphic>
          <a:graphicData uri="http://schemas.openxmlformats.org/presentationml/2006/ole">
            <p:oleObj spid="_x0000_s4100" name="Bitmap Image" r:id="rId3" imgW="8504762" imgH="5609524" progId="PBrush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5616" y="3326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Présentation de l’environnement de programmation graphique </a:t>
            </a:r>
            <a:r>
              <a:rPr lang="fr-FR" dirty="0" err="1" smtClean="0"/>
              <a:t>LabVIEW</a:t>
            </a:r>
            <a:endParaRPr lang="fr-F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1882596" cy="52948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5888" y="1604963"/>
          <a:ext cx="4989512" cy="3975100"/>
        </p:xfrm>
        <a:graphic>
          <a:graphicData uri="http://schemas.openxmlformats.org/presentationml/2006/ole">
            <p:oleObj spid="_x0000_s4098" name="Bitmap Image" r:id="rId5" imgW="8009524" imgH="5249008" progId="PBrush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792288" y="4652963"/>
          <a:ext cx="2346325" cy="1214437"/>
        </p:xfrm>
        <a:graphic>
          <a:graphicData uri="http://schemas.openxmlformats.org/presentationml/2006/ole">
            <p:oleObj spid="_x0000_s4099" name="Bitmap Image" r:id="rId6" imgW="4258269" imgH="1848108" progId="PBrush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251700" y="4895850"/>
          <a:ext cx="1806575" cy="1166813"/>
        </p:xfrm>
        <a:graphic>
          <a:graphicData uri="http://schemas.openxmlformats.org/presentationml/2006/ole">
            <p:oleObj spid="_x0000_s4101" name="Bitmap Image" r:id="rId7" imgW="3457143" imgH="1838095" progId="PBrush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213" y="1204913"/>
            <a:ext cx="434340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 Narrow" pitchFamily="34" charset="0"/>
              </a:rPr>
              <a:t>Face avant </a:t>
            </a:r>
            <a:r>
              <a:rPr lang="en-US" sz="2400" b="1" dirty="0">
                <a:latin typeface="Arial Narrow" pitchFamily="34" charset="0"/>
              </a:rPr>
              <a:t>– </a:t>
            </a:r>
            <a:r>
              <a:rPr lang="en-US" sz="2400" b="1" dirty="0" smtClean="0">
                <a:latin typeface="Arial Narrow" pitchFamily="34" charset="0"/>
              </a:rPr>
              <a:t>Interface utilisateur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64075" y="1828800"/>
            <a:ext cx="4403725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flatTx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latin typeface="Arial Narrow" pitchFamily="34" charset="0"/>
              </a:rPr>
              <a:t>Diagramme </a:t>
            </a:r>
            <a:r>
              <a:rPr lang="en-US" sz="2400" b="1" dirty="0">
                <a:latin typeface="Arial Narrow" pitchFamily="34" charset="0"/>
              </a:rPr>
              <a:t>– </a:t>
            </a:r>
            <a:r>
              <a:rPr lang="en-US" sz="2400" b="1" dirty="0" smtClean="0">
                <a:latin typeface="Arial Narrow" pitchFamily="34" charset="0"/>
              </a:rPr>
              <a:t>programme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Acquisition de données avec (Max)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45000" r="71556" b="41770"/>
          <a:stretch>
            <a:fillRect/>
          </a:stretch>
        </p:blipFill>
        <p:spPr bwMode="auto">
          <a:xfrm>
            <a:off x="107504" y="2564904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33463" t="8421" r="60040" b="82129"/>
          <a:stretch>
            <a:fillRect/>
          </a:stretch>
        </p:blipFill>
        <p:spPr bwMode="auto">
          <a:xfrm>
            <a:off x="7668344" y="188640"/>
            <a:ext cx="1080120" cy="9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05254"/>
            <a:ext cx="7161719" cy="44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51992" y="766445"/>
            <a:ext cx="647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logiciel Measurement et </a:t>
            </a:r>
            <a:r>
              <a:rPr lang="fr-FR" smtClean="0"/>
              <a:t>automation (Max) </a:t>
            </a:r>
            <a:r>
              <a:rPr lang="fr-FR" dirty="0" smtClean="0"/>
              <a:t>permet de tester et de vérifier l’installation de votre matériel sans aucune programmation.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Acquisition de données avec (Max)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33463" t="8421" r="60040" b="82129"/>
          <a:stretch>
            <a:fillRect/>
          </a:stretch>
        </p:blipFill>
        <p:spPr bwMode="auto">
          <a:xfrm>
            <a:off x="7524328" y="358841"/>
            <a:ext cx="1080120" cy="9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51992" y="633462"/>
            <a:ext cx="647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panneau de test permet de sélectionner , configurer  et visualiser  les signaux sur les différentes voies  d’acquisition de votre matériel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0" y="1700808"/>
            <a:ext cx="8957186" cy="4824536"/>
            <a:chOff x="107504" y="1484784"/>
            <a:chExt cx="8957186" cy="4824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53" t="45000" r="71556" b="41770"/>
            <a:stretch>
              <a:fillRect/>
            </a:stretch>
          </p:blipFill>
          <p:spPr bwMode="auto">
            <a:xfrm>
              <a:off x="107504" y="2564904"/>
              <a:ext cx="10801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3763"/>
            <a:stretch>
              <a:fillRect/>
            </a:stretch>
          </p:blipFill>
          <p:spPr bwMode="auto">
            <a:xfrm>
              <a:off x="1043608" y="1484784"/>
              <a:ext cx="8021082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1259632" y="2060848"/>
              <a:ext cx="115212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683568" y="2276872"/>
              <a:ext cx="648072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2915816" y="2564904"/>
              <a:ext cx="259228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" name="Connecteur droit avec flèche 12"/>
          <p:cNvCxnSpPr/>
          <p:nvPr/>
        </p:nvCxnSpPr>
        <p:spPr>
          <a:xfrm flipV="1">
            <a:off x="683568" y="2780928"/>
            <a:ext cx="223224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122990" cy="1571636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Une application LABVIEW</a:t>
            </a:r>
            <a:endParaRPr lang="fr-FR" sz="5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5715016"/>
            <a:ext cx="2357454" cy="571504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11 mai </a:t>
            </a:r>
            <a:r>
              <a:rPr kumimoji="0" lang="fr-FR" sz="32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fr-FR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28662" y="3214686"/>
            <a:ext cx="7122990" cy="114300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1" i="0" u="none" strike="noStrike" kern="1200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Centrale</a:t>
            </a:r>
            <a:r>
              <a:rPr kumimoji="0" lang="fr-FR" sz="4600" b="1" i="0" u="none" strike="noStrike" kern="1200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Météo</a:t>
            </a:r>
            <a:endParaRPr kumimoji="0" lang="fr-FR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logo_colbe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286388"/>
            <a:ext cx="191452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429552" cy="2000256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PROBLEMATIQUE:</a:t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Comment réaliser la détection et l’affichage des différents paramètres météorologiques ?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Réaliser une centrale météo capable de détecter les grandeurs physiques suivantes: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7290" y="3143248"/>
            <a:ext cx="592662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température</a:t>
            </a:r>
          </a:p>
          <a:p>
            <a:pPr>
              <a:buFont typeface="Wingdings" pitchFamily="2" charset="2"/>
              <a:buChar char="§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vitesse du vent</a:t>
            </a:r>
          </a:p>
          <a:p>
            <a:pPr>
              <a:buFont typeface="Wingdings" pitchFamily="2" charset="2"/>
              <a:buChar char="§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pression atmosphérique</a:t>
            </a:r>
          </a:p>
          <a:p>
            <a:pPr>
              <a:buFont typeface="Wingdings" pitchFamily="2" charset="2"/>
              <a:buChar char="§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hygrométrie.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268</Words>
  <Application>Microsoft Office PowerPoint</Application>
  <PresentationFormat>Affichage à l'écran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Bitmap Image</vt:lpstr>
      <vt:lpstr>Travaux pratiques LabVIEW</vt:lpstr>
      <vt:lpstr>Diapositive 2</vt:lpstr>
      <vt:lpstr>Diapositive 3</vt:lpstr>
      <vt:lpstr>Diapositive 4</vt:lpstr>
      <vt:lpstr>Diapositive 5</vt:lpstr>
      <vt:lpstr>Diapositive 6</vt:lpstr>
      <vt:lpstr>Une application LABVIEW</vt:lpstr>
      <vt:lpstr>  PROBLEMATIQUE:  Comment réaliser la détection et l’affichage des différents paramètres météorologiques ?</vt:lpstr>
      <vt:lpstr>Réaliser une centrale météo capable de détecter les grandeurs physiques suivantes:</vt:lpstr>
      <vt:lpstr>Capteur de température</vt:lpstr>
      <vt:lpstr>Anémomètre</vt:lpstr>
      <vt:lpstr>Anémomètre (montage)</vt:lpstr>
      <vt:lpstr>Capteur de pression atmosphérique</vt:lpstr>
      <vt:lpstr>Capteur de pression atmosphérique</vt:lpstr>
      <vt:lpstr>Capteur d’humidité</vt:lpstr>
      <vt:lpstr>Diapositive 16</vt:lpstr>
      <vt:lpstr>Acquisition des données en utilisant un module NI-USB-6008</vt:lpstr>
    </vt:vector>
  </TitlesOfParts>
  <Company>Lycée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LabVIEW</dc:title>
  <dc:creator>Region Nord Pas de Calais</dc:creator>
  <cp:lastModifiedBy>b.cdt</cp:lastModifiedBy>
  <cp:revision>29</cp:revision>
  <dcterms:created xsi:type="dcterms:W3CDTF">2012-05-09T14:50:12Z</dcterms:created>
  <dcterms:modified xsi:type="dcterms:W3CDTF">2012-05-10T13:48:47Z</dcterms:modified>
</cp:coreProperties>
</file>