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6E1D45-B042-4A86-9284-679C82B3E09B}" type="doc">
      <dgm:prSet loTypeId="urn:microsoft.com/office/officeart/2005/8/layout/cycle1" loCatId="cycle" qsTypeId="urn:microsoft.com/office/officeart/2005/8/quickstyle/3d1" qsCatId="3D" csTypeId="urn:microsoft.com/office/officeart/2005/8/colors/accent1_2#2" csCatId="accent1" phldr="1"/>
      <dgm:spPr/>
      <dgm:t>
        <a:bodyPr/>
        <a:lstStyle/>
        <a:p>
          <a:endParaRPr lang="fr-FR"/>
        </a:p>
      </dgm:t>
    </dgm:pt>
    <dgm:pt modelId="{1D0D8263-875A-4981-B2DE-76F7B5CC88BD}">
      <dgm:prSet phldrT="[Texte]"/>
      <dgm:spPr/>
      <dgm:t>
        <a:bodyPr/>
        <a:lstStyle/>
        <a:p>
          <a:endParaRPr lang="fr-FR" dirty="0"/>
        </a:p>
      </dgm:t>
    </dgm:pt>
    <dgm:pt modelId="{85AF6484-277B-45A1-B3D1-3250F8594574}" type="parTrans" cxnId="{7FA6F50E-5AA3-44B9-8B3E-1A0034520F9F}">
      <dgm:prSet/>
      <dgm:spPr/>
      <dgm:t>
        <a:bodyPr/>
        <a:lstStyle/>
        <a:p>
          <a:endParaRPr lang="fr-FR"/>
        </a:p>
      </dgm:t>
    </dgm:pt>
    <dgm:pt modelId="{E90C59AF-72FE-412F-861C-8089B731BB2F}" type="sibTrans" cxnId="{7FA6F50E-5AA3-44B9-8B3E-1A0034520F9F}">
      <dgm:prSet/>
      <dgm:spPr/>
      <dgm:t>
        <a:bodyPr/>
        <a:lstStyle/>
        <a:p>
          <a:endParaRPr lang="fr-FR"/>
        </a:p>
      </dgm:t>
    </dgm:pt>
    <dgm:pt modelId="{D042ABB4-387C-45BA-B17C-E3A8A29FFA7A}">
      <dgm:prSet phldrT="[Texte]"/>
      <dgm:spPr/>
      <dgm:t>
        <a:bodyPr/>
        <a:lstStyle/>
        <a:p>
          <a:endParaRPr lang="fr-FR" dirty="0"/>
        </a:p>
      </dgm:t>
    </dgm:pt>
    <dgm:pt modelId="{F2BF4F33-D963-4D86-835D-7C6ED6202250}" type="parTrans" cxnId="{EB04FB9F-72D2-4C91-A7CC-520AEA35ED87}">
      <dgm:prSet/>
      <dgm:spPr/>
      <dgm:t>
        <a:bodyPr/>
        <a:lstStyle/>
        <a:p>
          <a:endParaRPr lang="fr-FR"/>
        </a:p>
      </dgm:t>
    </dgm:pt>
    <dgm:pt modelId="{06BB6FBE-D362-4D42-BF43-8E1323C32B24}" type="sibTrans" cxnId="{EB04FB9F-72D2-4C91-A7CC-520AEA35ED87}">
      <dgm:prSet/>
      <dgm:spPr/>
      <dgm:t>
        <a:bodyPr/>
        <a:lstStyle/>
        <a:p>
          <a:endParaRPr lang="fr-FR"/>
        </a:p>
      </dgm:t>
    </dgm:pt>
    <dgm:pt modelId="{95A15CC7-3D6C-4878-9BF7-E951DBD5658B}">
      <dgm:prSet phldrT="[Texte]"/>
      <dgm:spPr/>
      <dgm:t>
        <a:bodyPr/>
        <a:lstStyle/>
        <a:p>
          <a:endParaRPr lang="fr-FR" dirty="0"/>
        </a:p>
      </dgm:t>
    </dgm:pt>
    <dgm:pt modelId="{6A239BA4-79F2-4B52-A4A8-8A0789693710}" type="parTrans" cxnId="{5F3358FB-BD98-40C6-B065-F784221483B0}">
      <dgm:prSet/>
      <dgm:spPr/>
      <dgm:t>
        <a:bodyPr/>
        <a:lstStyle/>
        <a:p>
          <a:endParaRPr lang="fr-FR"/>
        </a:p>
      </dgm:t>
    </dgm:pt>
    <dgm:pt modelId="{353FC2CB-8687-40E3-864E-D905151D57F2}" type="sibTrans" cxnId="{5F3358FB-BD98-40C6-B065-F784221483B0}">
      <dgm:prSet/>
      <dgm:spPr/>
      <dgm:t>
        <a:bodyPr/>
        <a:lstStyle/>
        <a:p>
          <a:endParaRPr lang="fr-FR"/>
        </a:p>
      </dgm:t>
    </dgm:pt>
    <dgm:pt modelId="{39CE6D03-6794-45DA-BE39-1A8E4F1A0DFE}">
      <dgm:prSet phldrT="[Texte]"/>
      <dgm:spPr/>
      <dgm:t>
        <a:bodyPr/>
        <a:lstStyle/>
        <a:p>
          <a:endParaRPr lang="fr-FR" dirty="0"/>
        </a:p>
      </dgm:t>
    </dgm:pt>
    <dgm:pt modelId="{C03CACD4-0E93-47BB-8B66-3A1DBD6F7E61}" type="parTrans" cxnId="{240EDE00-2B7D-4BDA-B825-D071D09EB311}">
      <dgm:prSet/>
      <dgm:spPr/>
      <dgm:t>
        <a:bodyPr/>
        <a:lstStyle/>
        <a:p>
          <a:endParaRPr lang="fr-FR"/>
        </a:p>
      </dgm:t>
    </dgm:pt>
    <dgm:pt modelId="{00DE5F2F-9C80-4EF2-8696-2267683FFFFE}" type="sibTrans" cxnId="{240EDE00-2B7D-4BDA-B825-D071D09EB311}">
      <dgm:prSet/>
      <dgm:spPr/>
      <dgm:t>
        <a:bodyPr/>
        <a:lstStyle/>
        <a:p>
          <a:endParaRPr lang="fr-FR"/>
        </a:p>
      </dgm:t>
    </dgm:pt>
    <dgm:pt modelId="{2038E289-AF73-49C6-9D6A-1667416D63BC}" type="pres">
      <dgm:prSet presAssocID="{736E1D45-B042-4A86-9284-679C82B3E09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EACF1B73-81A9-4561-9133-2392F77A91AD}" type="pres">
      <dgm:prSet presAssocID="{1D0D8263-875A-4981-B2DE-76F7B5CC88BD}" presName="dummy" presStyleCnt="0"/>
      <dgm:spPr/>
    </dgm:pt>
    <dgm:pt modelId="{7066E7A1-C8BE-4525-B282-03432AB73F8B}" type="pres">
      <dgm:prSet presAssocID="{1D0D8263-875A-4981-B2DE-76F7B5CC88BD}" presName="node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052C217-A2D3-41F4-9FC6-B57A0728996D}" type="pres">
      <dgm:prSet presAssocID="{E90C59AF-72FE-412F-861C-8089B731BB2F}" presName="sibTrans" presStyleLbl="node1" presStyleIdx="0" presStyleCnt="4" custAng="4395085" custLinFactNeighborX="1077" custLinFactNeighborY="-2765" custRadScaleRad="169056" custRadScaleInc="-2147483648"/>
      <dgm:spPr/>
      <dgm:t>
        <a:bodyPr/>
        <a:lstStyle/>
        <a:p>
          <a:endParaRPr lang="fr-FR"/>
        </a:p>
      </dgm:t>
    </dgm:pt>
    <dgm:pt modelId="{9541A81C-A5EA-42B3-A598-B5ECFC719E07}" type="pres">
      <dgm:prSet presAssocID="{D042ABB4-387C-45BA-B17C-E3A8A29FFA7A}" presName="dummy" presStyleCnt="0"/>
      <dgm:spPr/>
    </dgm:pt>
    <dgm:pt modelId="{E56E901F-EE50-420B-B545-7CACEBF7A3FE}" type="pres">
      <dgm:prSet presAssocID="{D042ABB4-387C-45BA-B17C-E3A8A29FFA7A}" presName="node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59F968A-939B-449A-80F6-8359F5DC9C07}" type="pres">
      <dgm:prSet presAssocID="{06BB6FBE-D362-4D42-BF43-8E1323C32B24}" presName="sibTrans" presStyleLbl="node1" presStyleIdx="1" presStyleCnt="4" custAng="4011851" custLinFactNeighborX="-1454" custLinFactNeighborY="-946" custRadScaleRad="177086" custRadScaleInc="-2147483648"/>
      <dgm:spPr/>
      <dgm:t>
        <a:bodyPr/>
        <a:lstStyle/>
        <a:p>
          <a:endParaRPr lang="fr-FR"/>
        </a:p>
      </dgm:t>
    </dgm:pt>
    <dgm:pt modelId="{29CCD13A-73FC-4CEC-B783-68A665464D1A}" type="pres">
      <dgm:prSet presAssocID="{95A15CC7-3D6C-4878-9BF7-E951DBD5658B}" presName="dummy" presStyleCnt="0"/>
      <dgm:spPr/>
    </dgm:pt>
    <dgm:pt modelId="{4F64B8D5-6198-4A4B-83FD-812182DB8901}" type="pres">
      <dgm:prSet presAssocID="{95A15CC7-3D6C-4878-9BF7-E951DBD5658B}" presName="node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582D8A2-8256-407A-AA80-C83F240CA144}" type="pres">
      <dgm:prSet presAssocID="{353FC2CB-8687-40E3-864E-D905151D57F2}" presName="sibTrans" presStyleLbl="node1" presStyleIdx="2" presStyleCnt="4" custAng="1387760" custLinFactNeighborX="-1196" custLinFactNeighborY="-13208" custRadScaleRad="308833"/>
      <dgm:spPr/>
      <dgm:t>
        <a:bodyPr/>
        <a:lstStyle/>
        <a:p>
          <a:endParaRPr lang="fr-FR"/>
        </a:p>
      </dgm:t>
    </dgm:pt>
    <dgm:pt modelId="{567B6F66-3F9D-47CB-B4C1-AAE407D7E685}" type="pres">
      <dgm:prSet presAssocID="{39CE6D03-6794-45DA-BE39-1A8E4F1A0DFE}" presName="dummy" presStyleCnt="0"/>
      <dgm:spPr/>
    </dgm:pt>
    <dgm:pt modelId="{487E5CE3-8F14-4B7C-AC8A-095DB636C57C}" type="pres">
      <dgm:prSet presAssocID="{39CE6D03-6794-45DA-BE39-1A8E4F1A0DFE}" presName="node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40CEC70-F07C-4A6C-931B-39FD37973350}" type="pres">
      <dgm:prSet presAssocID="{00DE5F2F-9C80-4EF2-8696-2267683FFFFE}" presName="sibTrans" presStyleLbl="node1" presStyleIdx="3" presStyleCnt="4" custAng="4908069" custLinFactNeighborX="2573" custLinFactNeighborY="-6693" custRadScaleRad="94753" custRadScaleInc="-2147483648"/>
      <dgm:spPr/>
      <dgm:t>
        <a:bodyPr/>
        <a:lstStyle/>
        <a:p>
          <a:endParaRPr lang="fr-FR"/>
        </a:p>
      </dgm:t>
    </dgm:pt>
  </dgm:ptLst>
  <dgm:cxnLst>
    <dgm:cxn modelId="{310619CE-0BF4-434B-91D8-9142C0B3E10A}" type="presOf" srcId="{1D0D8263-875A-4981-B2DE-76F7B5CC88BD}" destId="{7066E7A1-C8BE-4525-B282-03432AB73F8B}" srcOrd="0" destOrd="0" presId="urn:microsoft.com/office/officeart/2005/8/layout/cycle1"/>
    <dgm:cxn modelId="{13A63BD2-530B-4453-AC58-E56B0C743214}" type="presOf" srcId="{95A15CC7-3D6C-4878-9BF7-E951DBD5658B}" destId="{4F64B8D5-6198-4A4B-83FD-812182DB8901}" srcOrd="0" destOrd="0" presId="urn:microsoft.com/office/officeart/2005/8/layout/cycle1"/>
    <dgm:cxn modelId="{EB04FB9F-72D2-4C91-A7CC-520AEA35ED87}" srcId="{736E1D45-B042-4A86-9284-679C82B3E09B}" destId="{D042ABB4-387C-45BA-B17C-E3A8A29FFA7A}" srcOrd="1" destOrd="0" parTransId="{F2BF4F33-D963-4D86-835D-7C6ED6202250}" sibTransId="{06BB6FBE-D362-4D42-BF43-8E1323C32B24}"/>
    <dgm:cxn modelId="{27B3A167-27E7-45D3-AA26-A1467541D3D2}" type="presOf" srcId="{00DE5F2F-9C80-4EF2-8696-2267683FFFFE}" destId="{640CEC70-F07C-4A6C-931B-39FD37973350}" srcOrd="0" destOrd="0" presId="urn:microsoft.com/office/officeart/2005/8/layout/cycle1"/>
    <dgm:cxn modelId="{6F23EF34-580F-426E-B3C1-547A058ED39C}" type="presOf" srcId="{E90C59AF-72FE-412F-861C-8089B731BB2F}" destId="{0052C217-A2D3-41F4-9FC6-B57A0728996D}" srcOrd="0" destOrd="0" presId="urn:microsoft.com/office/officeart/2005/8/layout/cycle1"/>
    <dgm:cxn modelId="{40814CFE-1184-4570-8018-D2CAD53243D7}" type="presOf" srcId="{353FC2CB-8687-40E3-864E-D905151D57F2}" destId="{9582D8A2-8256-407A-AA80-C83F240CA144}" srcOrd="0" destOrd="0" presId="urn:microsoft.com/office/officeart/2005/8/layout/cycle1"/>
    <dgm:cxn modelId="{7FA6F50E-5AA3-44B9-8B3E-1A0034520F9F}" srcId="{736E1D45-B042-4A86-9284-679C82B3E09B}" destId="{1D0D8263-875A-4981-B2DE-76F7B5CC88BD}" srcOrd="0" destOrd="0" parTransId="{85AF6484-277B-45A1-B3D1-3250F8594574}" sibTransId="{E90C59AF-72FE-412F-861C-8089B731BB2F}"/>
    <dgm:cxn modelId="{E612A923-BCAF-4862-8BD1-6E3FF71C21D3}" type="presOf" srcId="{39CE6D03-6794-45DA-BE39-1A8E4F1A0DFE}" destId="{487E5CE3-8F14-4B7C-AC8A-095DB636C57C}" srcOrd="0" destOrd="0" presId="urn:microsoft.com/office/officeart/2005/8/layout/cycle1"/>
    <dgm:cxn modelId="{240EDE00-2B7D-4BDA-B825-D071D09EB311}" srcId="{736E1D45-B042-4A86-9284-679C82B3E09B}" destId="{39CE6D03-6794-45DA-BE39-1A8E4F1A0DFE}" srcOrd="3" destOrd="0" parTransId="{C03CACD4-0E93-47BB-8B66-3A1DBD6F7E61}" sibTransId="{00DE5F2F-9C80-4EF2-8696-2267683FFFFE}"/>
    <dgm:cxn modelId="{5F3358FB-BD98-40C6-B065-F784221483B0}" srcId="{736E1D45-B042-4A86-9284-679C82B3E09B}" destId="{95A15CC7-3D6C-4878-9BF7-E951DBD5658B}" srcOrd="2" destOrd="0" parTransId="{6A239BA4-79F2-4B52-A4A8-8A0789693710}" sibTransId="{353FC2CB-8687-40E3-864E-D905151D57F2}"/>
    <dgm:cxn modelId="{FD82AB6D-C578-4F00-94C2-161AE4F435E0}" type="presOf" srcId="{D042ABB4-387C-45BA-B17C-E3A8A29FFA7A}" destId="{E56E901F-EE50-420B-B545-7CACEBF7A3FE}" srcOrd="0" destOrd="0" presId="urn:microsoft.com/office/officeart/2005/8/layout/cycle1"/>
    <dgm:cxn modelId="{08323461-4D61-46C6-8CBB-41FCE82E2061}" type="presOf" srcId="{06BB6FBE-D362-4D42-BF43-8E1323C32B24}" destId="{259F968A-939B-449A-80F6-8359F5DC9C07}" srcOrd="0" destOrd="0" presId="urn:microsoft.com/office/officeart/2005/8/layout/cycle1"/>
    <dgm:cxn modelId="{7DBD1C81-FD0D-4D63-8F32-169A8C83EB12}" type="presOf" srcId="{736E1D45-B042-4A86-9284-679C82B3E09B}" destId="{2038E289-AF73-49C6-9D6A-1667416D63BC}" srcOrd="0" destOrd="0" presId="urn:microsoft.com/office/officeart/2005/8/layout/cycle1"/>
    <dgm:cxn modelId="{F8A8F670-8C3C-49F6-B60D-9FD7DF5A883E}" type="presParOf" srcId="{2038E289-AF73-49C6-9D6A-1667416D63BC}" destId="{EACF1B73-81A9-4561-9133-2392F77A91AD}" srcOrd="0" destOrd="0" presId="urn:microsoft.com/office/officeart/2005/8/layout/cycle1"/>
    <dgm:cxn modelId="{7D2884F0-040B-41D6-9F5E-51107141D9AF}" type="presParOf" srcId="{2038E289-AF73-49C6-9D6A-1667416D63BC}" destId="{7066E7A1-C8BE-4525-B282-03432AB73F8B}" srcOrd="1" destOrd="0" presId="urn:microsoft.com/office/officeart/2005/8/layout/cycle1"/>
    <dgm:cxn modelId="{666D00E1-AED0-488B-B8CB-E402729AD6F3}" type="presParOf" srcId="{2038E289-AF73-49C6-9D6A-1667416D63BC}" destId="{0052C217-A2D3-41F4-9FC6-B57A0728996D}" srcOrd="2" destOrd="0" presId="urn:microsoft.com/office/officeart/2005/8/layout/cycle1"/>
    <dgm:cxn modelId="{CE6D11E7-062C-47A3-8BBC-E3EE886CB7E4}" type="presParOf" srcId="{2038E289-AF73-49C6-9D6A-1667416D63BC}" destId="{9541A81C-A5EA-42B3-A598-B5ECFC719E07}" srcOrd="3" destOrd="0" presId="urn:microsoft.com/office/officeart/2005/8/layout/cycle1"/>
    <dgm:cxn modelId="{90052200-CE38-4A9A-8061-40810CDB4F60}" type="presParOf" srcId="{2038E289-AF73-49C6-9D6A-1667416D63BC}" destId="{E56E901F-EE50-420B-B545-7CACEBF7A3FE}" srcOrd="4" destOrd="0" presId="urn:microsoft.com/office/officeart/2005/8/layout/cycle1"/>
    <dgm:cxn modelId="{4F7AA99F-39D5-4E52-BF8C-05612F6FC3F7}" type="presParOf" srcId="{2038E289-AF73-49C6-9D6A-1667416D63BC}" destId="{259F968A-939B-449A-80F6-8359F5DC9C07}" srcOrd="5" destOrd="0" presId="urn:microsoft.com/office/officeart/2005/8/layout/cycle1"/>
    <dgm:cxn modelId="{33F3F694-A6DA-4373-BC48-F252601F2709}" type="presParOf" srcId="{2038E289-AF73-49C6-9D6A-1667416D63BC}" destId="{29CCD13A-73FC-4CEC-B783-68A665464D1A}" srcOrd="6" destOrd="0" presId="urn:microsoft.com/office/officeart/2005/8/layout/cycle1"/>
    <dgm:cxn modelId="{BF395E46-DF87-43DA-871B-5571EB1E18DA}" type="presParOf" srcId="{2038E289-AF73-49C6-9D6A-1667416D63BC}" destId="{4F64B8D5-6198-4A4B-83FD-812182DB8901}" srcOrd="7" destOrd="0" presId="urn:microsoft.com/office/officeart/2005/8/layout/cycle1"/>
    <dgm:cxn modelId="{0EB556FE-3871-4A13-B166-DF991CB452D5}" type="presParOf" srcId="{2038E289-AF73-49C6-9D6A-1667416D63BC}" destId="{9582D8A2-8256-407A-AA80-C83F240CA144}" srcOrd="8" destOrd="0" presId="urn:microsoft.com/office/officeart/2005/8/layout/cycle1"/>
    <dgm:cxn modelId="{7DB636FF-3777-4AB7-B34E-0CC6761AF0BB}" type="presParOf" srcId="{2038E289-AF73-49C6-9D6A-1667416D63BC}" destId="{567B6F66-3F9D-47CB-B4C1-AAE407D7E685}" srcOrd="9" destOrd="0" presId="urn:microsoft.com/office/officeart/2005/8/layout/cycle1"/>
    <dgm:cxn modelId="{A479985A-26E1-4299-9FBA-87C7F39DE404}" type="presParOf" srcId="{2038E289-AF73-49C6-9D6A-1667416D63BC}" destId="{487E5CE3-8F14-4B7C-AC8A-095DB636C57C}" srcOrd="10" destOrd="0" presId="urn:microsoft.com/office/officeart/2005/8/layout/cycle1"/>
    <dgm:cxn modelId="{5F01AE35-5819-4E6F-8860-4A554F557C09}" type="presParOf" srcId="{2038E289-AF73-49C6-9D6A-1667416D63BC}" destId="{640CEC70-F07C-4A6C-931B-39FD37973350}" srcOrd="11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066E7A1-C8BE-4525-B282-03432AB73F8B}">
      <dsp:nvSpPr>
        <dsp:cNvPr id="0" name=""/>
        <dsp:cNvSpPr/>
      </dsp:nvSpPr>
      <dsp:spPr>
        <a:xfrm>
          <a:off x="2696214" y="76722"/>
          <a:ext cx="1213838" cy="12138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6500" kern="1200" dirty="0"/>
        </a:p>
      </dsp:txBody>
      <dsp:txXfrm>
        <a:off x="2696214" y="76722"/>
        <a:ext cx="1213838" cy="1213838"/>
      </dsp:txXfrm>
    </dsp:sp>
    <dsp:sp modelId="{0052C217-A2D3-41F4-9FC6-B57A0728996D}">
      <dsp:nvSpPr>
        <dsp:cNvPr id="0" name=""/>
        <dsp:cNvSpPr/>
      </dsp:nvSpPr>
      <dsp:spPr>
        <a:xfrm rot="4395085">
          <a:off x="595081" y="-94543"/>
          <a:ext cx="3428367" cy="3428367"/>
        </a:xfrm>
        <a:prstGeom prst="circularArrow">
          <a:avLst>
            <a:gd name="adj1" fmla="val 6904"/>
            <a:gd name="adj2" fmla="val 465515"/>
            <a:gd name="adj3" fmla="val 548728"/>
            <a:gd name="adj4" fmla="val 20585756"/>
            <a:gd name="adj5" fmla="val 8055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56E901F-EE50-420B-B545-7CACEBF7A3FE}">
      <dsp:nvSpPr>
        <dsp:cNvPr id="0" name=""/>
        <dsp:cNvSpPr/>
      </dsp:nvSpPr>
      <dsp:spPr>
        <a:xfrm>
          <a:off x="2696214" y="2138307"/>
          <a:ext cx="1213838" cy="12138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6500" kern="1200" dirty="0"/>
        </a:p>
      </dsp:txBody>
      <dsp:txXfrm>
        <a:off x="2696214" y="2138307"/>
        <a:ext cx="1213838" cy="1213838"/>
      </dsp:txXfrm>
    </dsp:sp>
    <dsp:sp modelId="{259F968A-939B-449A-80F6-8359F5DC9C07}">
      <dsp:nvSpPr>
        <dsp:cNvPr id="0" name=""/>
        <dsp:cNvSpPr/>
      </dsp:nvSpPr>
      <dsp:spPr>
        <a:xfrm rot="4011851">
          <a:off x="508309" y="-32181"/>
          <a:ext cx="3428367" cy="3428367"/>
        </a:xfrm>
        <a:prstGeom prst="circularArrow">
          <a:avLst>
            <a:gd name="adj1" fmla="val 6904"/>
            <a:gd name="adj2" fmla="val 465515"/>
            <a:gd name="adj3" fmla="val 5948728"/>
            <a:gd name="adj4" fmla="val 4385756"/>
            <a:gd name="adj5" fmla="val 8055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F64B8D5-6198-4A4B-83FD-812182DB8901}">
      <dsp:nvSpPr>
        <dsp:cNvPr id="0" name=""/>
        <dsp:cNvSpPr/>
      </dsp:nvSpPr>
      <dsp:spPr>
        <a:xfrm>
          <a:off x="634629" y="2138307"/>
          <a:ext cx="1213838" cy="12138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6500" kern="1200" dirty="0"/>
        </a:p>
      </dsp:txBody>
      <dsp:txXfrm>
        <a:off x="634629" y="2138307"/>
        <a:ext cx="1213838" cy="1213838"/>
      </dsp:txXfrm>
    </dsp:sp>
    <dsp:sp modelId="{9582D8A2-8256-407A-AA80-C83F240CA144}">
      <dsp:nvSpPr>
        <dsp:cNvPr id="0" name=""/>
        <dsp:cNvSpPr/>
      </dsp:nvSpPr>
      <dsp:spPr>
        <a:xfrm rot="1387760">
          <a:off x="517154" y="-452568"/>
          <a:ext cx="3428367" cy="3428367"/>
        </a:xfrm>
        <a:prstGeom prst="circularArrow">
          <a:avLst>
            <a:gd name="adj1" fmla="val 6904"/>
            <a:gd name="adj2" fmla="val 465515"/>
            <a:gd name="adj3" fmla="val 11348728"/>
            <a:gd name="adj4" fmla="val 9785756"/>
            <a:gd name="adj5" fmla="val 8055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87E5CE3-8F14-4B7C-AC8A-095DB636C57C}">
      <dsp:nvSpPr>
        <dsp:cNvPr id="0" name=""/>
        <dsp:cNvSpPr/>
      </dsp:nvSpPr>
      <dsp:spPr>
        <a:xfrm>
          <a:off x="634629" y="76722"/>
          <a:ext cx="1213838" cy="12138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6500" kern="1200" dirty="0"/>
        </a:p>
      </dsp:txBody>
      <dsp:txXfrm>
        <a:off x="634629" y="76722"/>
        <a:ext cx="1213838" cy="1213838"/>
      </dsp:txXfrm>
    </dsp:sp>
    <dsp:sp modelId="{640CEC70-F07C-4A6C-931B-39FD37973350}">
      <dsp:nvSpPr>
        <dsp:cNvPr id="0" name=""/>
        <dsp:cNvSpPr/>
      </dsp:nvSpPr>
      <dsp:spPr>
        <a:xfrm rot="4908069">
          <a:off x="646369" y="-229210"/>
          <a:ext cx="3428367" cy="3428367"/>
        </a:xfrm>
        <a:prstGeom prst="circularArrow">
          <a:avLst>
            <a:gd name="adj1" fmla="val 6904"/>
            <a:gd name="adj2" fmla="val 465515"/>
            <a:gd name="adj3" fmla="val 16748728"/>
            <a:gd name="adj4" fmla="val 15185756"/>
            <a:gd name="adj5" fmla="val 8055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1F97C-9320-4914-AD01-B640EEDAAF4F}" type="datetimeFigureOut">
              <a:rPr lang="fr-FR" smtClean="0"/>
              <a:pPr/>
              <a:t>09/06/2010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6EF7E-4CEB-4877-BD3E-96927CD13BB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1F97C-9320-4914-AD01-B640EEDAAF4F}" type="datetimeFigureOut">
              <a:rPr lang="fr-FR" smtClean="0"/>
              <a:pPr/>
              <a:t>09/06/2010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6EF7E-4CEB-4877-BD3E-96927CD13BB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1F97C-9320-4914-AD01-B640EEDAAF4F}" type="datetimeFigureOut">
              <a:rPr lang="fr-FR" smtClean="0"/>
              <a:pPr/>
              <a:t>09/06/2010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6EF7E-4CEB-4877-BD3E-96927CD13BB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1F97C-9320-4914-AD01-B640EEDAAF4F}" type="datetimeFigureOut">
              <a:rPr lang="fr-FR" smtClean="0"/>
              <a:pPr/>
              <a:t>09/06/2010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6EF7E-4CEB-4877-BD3E-96927CD13BB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1F97C-9320-4914-AD01-B640EEDAAF4F}" type="datetimeFigureOut">
              <a:rPr lang="fr-FR" smtClean="0"/>
              <a:pPr/>
              <a:t>09/06/2010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6EF7E-4CEB-4877-BD3E-96927CD13BB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1F97C-9320-4914-AD01-B640EEDAAF4F}" type="datetimeFigureOut">
              <a:rPr lang="fr-FR" smtClean="0"/>
              <a:pPr/>
              <a:t>09/06/2010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6EF7E-4CEB-4877-BD3E-96927CD13BB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1F97C-9320-4914-AD01-B640EEDAAF4F}" type="datetimeFigureOut">
              <a:rPr lang="fr-FR" smtClean="0"/>
              <a:pPr/>
              <a:t>09/06/2010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6EF7E-4CEB-4877-BD3E-96927CD13BB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1F97C-9320-4914-AD01-B640EEDAAF4F}" type="datetimeFigureOut">
              <a:rPr lang="fr-FR" smtClean="0"/>
              <a:pPr/>
              <a:t>09/06/2010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6EF7E-4CEB-4877-BD3E-96927CD13BB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1F97C-9320-4914-AD01-B640EEDAAF4F}" type="datetimeFigureOut">
              <a:rPr lang="fr-FR" smtClean="0"/>
              <a:pPr/>
              <a:t>09/06/2010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6EF7E-4CEB-4877-BD3E-96927CD13BB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1F97C-9320-4914-AD01-B640EEDAAF4F}" type="datetimeFigureOut">
              <a:rPr lang="fr-FR" smtClean="0"/>
              <a:pPr/>
              <a:t>09/06/2010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6EF7E-4CEB-4877-BD3E-96927CD13BB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1F97C-9320-4914-AD01-B640EEDAAF4F}" type="datetimeFigureOut">
              <a:rPr lang="fr-FR" smtClean="0"/>
              <a:pPr/>
              <a:t>09/06/2010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6EF7E-4CEB-4877-BD3E-96927CD13BB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01F97C-9320-4914-AD01-B640EEDAAF4F}" type="datetimeFigureOut">
              <a:rPr lang="fr-FR" smtClean="0"/>
              <a:pPr/>
              <a:t>09/06/2010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6EF7E-4CEB-4877-BD3E-96927CD13BB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hyperlink" Target="http://www.google.fr/imgres?imgurl=http://blogsimages.skynet.be/images_v2/002/514/300/20071217/dyn005_original_425_319_pjpeg_2514300_f869e3e4e15c958595471d73cd88bb45.jpg&amp;imgrefurl=http://le-petit-rapporteur-courcellois.skynetblogs.be/category/799214/2/G%E9n%E9ral&amp;usg=__ZnjPJx298EbzgLHGB5ch1zoFbmw=&amp;h=319&amp;w=425&amp;sz=10&amp;hl=fr&amp;start=55&amp;itbs=1&amp;tbnid=j05sdxTJiRh_6M:&amp;tbnh=95&amp;tbnw=126&amp;prev=/images?q=r%C3%A9novation+cit%C3%A9e+ouvri%C3%A8re+mini%C3%A8re&amp;start=54&amp;hl=fr&amp;sa=N&amp;gbv=2&amp;ndsp=18&amp;tbs=isch:1" TargetMode="Externa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hyperlink" Target="http://www.google.fr/imgres?imgurl=http://0b.img.v4.skyrock.net/0b6/andredemarles/pics/2178800939_small_1.jpg&amp;imgrefurl=http://andredemarles.skyrock.com/61.html&amp;usg=__ZYmLA52pHLBAp2mIZkJUY7JVbh4=&amp;h=326&amp;w=400&amp;sz=54&amp;hl=fr&amp;start=4&amp;itbs=1&amp;tbnid=uGQirbdvNpoaPM:&amp;tbnh=101&amp;tbnw=124&amp;prev=/images?q=cit%C3%A9e+ouvri%C3%A8re+mini%C3%A8re&amp;hl=fr&amp;gbv=2&amp;tbs=isch:1" TargetMode="External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6.jpeg"/><Relationship Id="rId10" Type="http://schemas.openxmlformats.org/officeDocument/2006/relationships/image" Target="../media/image3.jpeg"/><Relationship Id="rId4" Type="http://schemas.openxmlformats.org/officeDocument/2006/relationships/diagramLayout" Target="../diagrams/layout1.xml"/><Relationship Id="rId9" Type="http://schemas.openxmlformats.org/officeDocument/2006/relationships/hyperlink" Target="http://www.vitrecommunaute.org/images/visu_commune_etrelles.jpg" TargetMode="External"/><Relationship Id="rId1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fr-FR" dirty="0" smtClean="0"/>
          </a:p>
        </p:txBody>
      </p:sp>
      <p:sp>
        <p:nvSpPr>
          <p:cNvPr id="8195" name="AutoShape 5"/>
          <p:cNvSpPr>
            <a:spLocks noChangeAspect="1" noChangeArrowheads="1"/>
          </p:cNvSpPr>
          <p:nvPr/>
        </p:nvSpPr>
        <p:spPr bwMode="auto">
          <a:xfrm>
            <a:off x="468313" y="998538"/>
            <a:ext cx="8135937" cy="585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221" name="ZoneTexte 5"/>
          <p:cNvSpPr txBox="1">
            <a:spLocks noChangeArrowheads="1"/>
          </p:cNvSpPr>
          <p:nvPr/>
        </p:nvSpPr>
        <p:spPr bwMode="auto">
          <a:xfrm>
            <a:off x="571472" y="642918"/>
            <a:ext cx="8001024" cy="395672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65837" tIns="32918" rIns="65837" bIns="32918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fr-FR" sz="2300" b="1" dirty="0">
                <a:solidFill>
                  <a:schemeClr val="bg1"/>
                </a:solidFill>
                <a:latin typeface="Trebuchet MS" pitchFamily="34" charset="0"/>
              </a:rPr>
              <a:t>DR1 : </a:t>
            </a:r>
            <a:r>
              <a:rPr lang="fr-FR" sz="2300" b="1" dirty="0" smtClean="0">
                <a:solidFill>
                  <a:schemeClr val="bg1"/>
                </a:solidFill>
                <a:latin typeface="Trebuchet MS" pitchFamily="34" charset="0"/>
              </a:rPr>
              <a:t>L’évolution des quartiers</a:t>
            </a:r>
            <a:r>
              <a:rPr lang="fr-FR" sz="2300" i="1" dirty="0" smtClean="0">
                <a:solidFill>
                  <a:schemeClr val="bg1"/>
                </a:solidFill>
                <a:latin typeface="Calibri" pitchFamily="34" charset="0"/>
              </a:rPr>
              <a:t>:</a:t>
            </a:r>
            <a:endParaRPr lang="fr-FR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8199" name="Ellipse 3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89125" y="1722438"/>
            <a:ext cx="4440238" cy="456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0" name="Ellipse 26"/>
          <p:cNvSpPr>
            <a:spLocks noChangeArrowheads="1"/>
          </p:cNvSpPr>
          <p:nvPr/>
        </p:nvSpPr>
        <p:spPr bwMode="auto">
          <a:xfrm>
            <a:off x="2963863" y="5022850"/>
            <a:ext cx="1044575" cy="1074738"/>
          </a:xfrm>
          <a:prstGeom prst="ellipse">
            <a:avLst/>
          </a:prstGeom>
          <a:solidFill>
            <a:srgbClr val="F79646">
              <a:alpha val="61176"/>
            </a:srgbClr>
          </a:solidFill>
          <a:ln w="25400" algn="ctr">
            <a:noFill/>
            <a:round/>
            <a:headEnd/>
            <a:tailEnd/>
          </a:ln>
        </p:spPr>
        <p:txBody>
          <a:bodyPr lIns="65837" tIns="32918" rIns="65837" bIns="32918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fr-FR">
              <a:latin typeface="Arial" charset="0"/>
            </a:endParaRPr>
          </a:p>
        </p:txBody>
      </p:sp>
      <p:sp>
        <p:nvSpPr>
          <p:cNvPr id="8201" name="Ellipse 27"/>
          <p:cNvSpPr>
            <a:spLocks noChangeArrowheads="1"/>
          </p:cNvSpPr>
          <p:nvPr/>
        </p:nvSpPr>
        <p:spPr bwMode="auto">
          <a:xfrm>
            <a:off x="4921250" y="4406900"/>
            <a:ext cx="1044575" cy="1074738"/>
          </a:xfrm>
          <a:prstGeom prst="ellipse">
            <a:avLst/>
          </a:prstGeom>
          <a:solidFill>
            <a:srgbClr val="F79646">
              <a:alpha val="61176"/>
            </a:srgbClr>
          </a:solidFill>
          <a:ln w="25400" algn="ctr">
            <a:noFill/>
            <a:round/>
            <a:headEnd/>
            <a:tailEnd/>
          </a:ln>
        </p:spPr>
        <p:txBody>
          <a:bodyPr lIns="65837" tIns="32918" rIns="65837" bIns="32918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fr-FR">
              <a:latin typeface="Arial" charset="0"/>
            </a:endParaRPr>
          </a:p>
        </p:txBody>
      </p:sp>
      <p:graphicFrame>
        <p:nvGraphicFramePr>
          <p:cNvPr id="5" name="Diagramme 4"/>
          <p:cNvGraphicFramePr/>
          <p:nvPr/>
        </p:nvGraphicFramePr>
        <p:xfrm>
          <a:off x="1804312" y="2416853"/>
          <a:ext cx="4544683" cy="34288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Ellipse 5"/>
          <p:cNvSpPr/>
          <p:nvPr/>
        </p:nvSpPr>
        <p:spPr>
          <a:xfrm>
            <a:off x="3107834" y="2997867"/>
            <a:ext cx="1994005" cy="2049857"/>
          </a:xfrm>
          <a:prstGeom prst="ellipse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Sciences de l’Ingénieur</a:t>
            </a:r>
          </a:p>
        </p:txBody>
      </p:sp>
      <p:sp>
        <p:nvSpPr>
          <p:cNvPr id="8204" name="Ellipse 29"/>
          <p:cNvSpPr>
            <a:spLocks noChangeArrowheads="1"/>
          </p:cNvSpPr>
          <p:nvPr/>
        </p:nvSpPr>
        <p:spPr bwMode="auto">
          <a:xfrm>
            <a:off x="4697413" y="2303463"/>
            <a:ext cx="1044575" cy="1073150"/>
          </a:xfrm>
          <a:prstGeom prst="ellipse">
            <a:avLst/>
          </a:prstGeom>
          <a:solidFill>
            <a:srgbClr val="F79646">
              <a:alpha val="61176"/>
            </a:srgbClr>
          </a:solidFill>
          <a:ln w="25400" algn="ctr">
            <a:noFill/>
            <a:round/>
            <a:headEnd/>
            <a:tailEnd/>
          </a:ln>
        </p:spPr>
        <p:txBody>
          <a:bodyPr lIns="65837" tIns="32918" rIns="65837" bIns="32918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fr-FR">
              <a:latin typeface="Arial" charset="0"/>
            </a:endParaRPr>
          </a:p>
        </p:txBody>
      </p:sp>
      <p:sp>
        <p:nvSpPr>
          <p:cNvPr id="8205" name="Text Box 30"/>
          <p:cNvSpPr txBox="1">
            <a:spLocks noChangeArrowheads="1"/>
          </p:cNvSpPr>
          <p:nvPr/>
        </p:nvSpPr>
        <p:spPr bwMode="auto">
          <a:xfrm>
            <a:off x="6156325" y="1341438"/>
            <a:ext cx="2792413" cy="710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837" tIns="32918" rIns="65837" bIns="32918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fr-FR" sz="1500" b="1" dirty="0">
                <a:latin typeface="Trebuchet MS" pitchFamily="34" charset="0"/>
              </a:rPr>
              <a:t>Quelles sont les évolutions </a:t>
            </a:r>
            <a:r>
              <a:rPr lang="fr-FR" sz="1500" b="1" dirty="0" smtClean="0">
                <a:latin typeface="Trebuchet MS" pitchFamily="34" charset="0"/>
              </a:rPr>
              <a:t>des logements depuis le début du XXème siècle?</a:t>
            </a:r>
            <a:endParaRPr lang="fr-FR" sz="2000" b="1" dirty="0">
              <a:latin typeface="Trebuchet MS" pitchFamily="34" charset="0"/>
            </a:endParaRPr>
          </a:p>
        </p:txBody>
      </p:sp>
      <p:sp>
        <p:nvSpPr>
          <p:cNvPr id="8206" name="Oval 15"/>
          <p:cNvSpPr>
            <a:spLocks noChangeArrowheads="1"/>
          </p:cNvSpPr>
          <p:nvPr/>
        </p:nvSpPr>
        <p:spPr bwMode="auto">
          <a:xfrm>
            <a:off x="3182938" y="3030538"/>
            <a:ext cx="1862137" cy="1971675"/>
          </a:xfrm>
          <a:prstGeom prst="ellipse">
            <a:avLst/>
          </a:prstGeom>
          <a:solidFill>
            <a:srgbClr val="FF66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8207" name="Ellipse 26"/>
          <p:cNvSpPr>
            <a:spLocks noChangeArrowheads="1"/>
          </p:cNvSpPr>
          <p:nvPr/>
        </p:nvSpPr>
        <p:spPr bwMode="auto">
          <a:xfrm>
            <a:off x="1916113" y="3543300"/>
            <a:ext cx="1044575" cy="1074738"/>
          </a:xfrm>
          <a:prstGeom prst="ellipse">
            <a:avLst/>
          </a:prstGeom>
          <a:solidFill>
            <a:srgbClr val="F79646">
              <a:alpha val="61176"/>
            </a:srgbClr>
          </a:solidFill>
          <a:ln w="25400" algn="ctr">
            <a:noFill/>
            <a:round/>
            <a:headEnd/>
            <a:tailEnd/>
          </a:ln>
        </p:spPr>
        <p:txBody>
          <a:bodyPr lIns="65837" tIns="32918" rIns="65837" bIns="32918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fr-FR">
              <a:latin typeface="Arial" charset="0"/>
            </a:endParaRPr>
          </a:p>
        </p:txBody>
      </p: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6288088" y="3295650"/>
            <a:ext cx="1944687" cy="827088"/>
            <a:chOff x="7602" y="8441"/>
            <a:chExt cx="2898" cy="1201"/>
          </a:xfrm>
        </p:grpSpPr>
        <p:sp>
          <p:nvSpPr>
            <p:cNvPr id="8230" name="AutoShape 18"/>
            <p:cNvSpPr>
              <a:spLocks noChangeArrowheads="1"/>
            </p:cNvSpPr>
            <p:nvPr/>
          </p:nvSpPr>
          <p:spPr bwMode="auto">
            <a:xfrm>
              <a:off x="7665" y="8505"/>
              <a:ext cx="2835" cy="1051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8" cstate="print"/>
            <a:srcRect l="26786" r="24999"/>
            <a:stretch>
              <a:fillRect/>
            </a:stretch>
          </p:blipFill>
          <p:spPr bwMode="auto">
            <a:xfrm>
              <a:off x="7743" y="8520"/>
              <a:ext cx="632" cy="989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8232" name="Line 20"/>
            <p:cNvSpPr>
              <a:spLocks noChangeShapeType="1"/>
            </p:cNvSpPr>
            <p:nvPr/>
          </p:nvSpPr>
          <p:spPr bwMode="auto">
            <a:xfrm>
              <a:off x="8430" y="8955"/>
              <a:ext cx="192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8233" name="Line 21"/>
            <p:cNvSpPr>
              <a:spLocks noChangeShapeType="1"/>
            </p:cNvSpPr>
            <p:nvPr/>
          </p:nvSpPr>
          <p:spPr bwMode="auto">
            <a:xfrm>
              <a:off x="8441" y="9328"/>
              <a:ext cx="192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6" name="Group 22"/>
          <p:cNvGrpSpPr>
            <a:grpSpLocks/>
          </p:cNvGrpSpPr>
          <p:nvPr/>
        </p:nvGrpSpPr>
        <p:grpSpPr bwMode="auto">
          <a:xfrm>
            <a:off x="4487863" y="5802313"/>
            <a:ext cx="1943100" cy="828675"/>
            <a:chOff x="7602" y="8441"/>
            <a:chExt cx="2898" cy="1201"/>
          </a:xfrm>
        </p:grpSpPr>
        <p:sp>
          <p:nvSpPr>
            <p:cNvPr id="8226" name="AutoShape 23"/>
            <p:cNvSpPr>
              <a:spLocks noChangeArrowheads="1"/>
            </p:cNvSpPr>
            <p:nvPr/>
          </p:nvSpPr>
          <p:spPr bwMode="auto">
            <a:xfrm>
              <a:off x="7665" y="8505"/>
              <a:ext cx="2835" cy="1051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8" cstate="print"/>
            <a:srcRect l="26786" r="24999"/>
            <a:stretch>
              <a:fillRect/>
            </a:stretch>
          </p:blipFill>
          <p:spPr bwMode="auto">
            <a:xfrm>
              <a:off x="7743" y="8520"/>
              <a:ext cx="632" cy="989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8228" name="Line 25"/>
            <p:cNvSpPr>
              <a:spLocks noChangeShapeType="1"/>
            </p:cNvSpPr>
            <p:nvPr/>
          </p:nvSpPr>
          <p:spPr bwMode="auto">
            <a:xfrm>
              <a:off x="8430" y="8955"/>
              <a:ext cx="192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8229" name="Line 26"/>
            <p:cNvSpPr>
              <a:spLocks noChangeShapeType="1"/>
            </p:cNvSpPr>
            <p:nvPr/>
          </p:nvSpPr>
          <p:spPr bwMode="auto">
            <a:xfrm>
              <a:off x="8441" y="9328"/>
              <a:ext cx="192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8210" name="Ellipse 29"/>
          <p:cNvSpPr>
            <a:spLocks noChangeArrowheads="1"/>
          </p:cNvSpPr>
          <p:nvPr/>
        </p:nvSpPr>
        <p:spPr bwMode="auto">
          <a:xfrm>
            <a:off x="2949575" y="1998663"/>
            <a:ext cx="1044575" cy="1073150"/>
          </a:xfrm>
          <a:prstGeom prst="ellipse">
            <a:avLst/>
          </a:prstGeom>
          <a:solidFill>
            <a:srgbClr val="F79646">
              <a:alpha val="61176"/>
            </a:srgbClr>
          </a:solidFill>
          <a:ln w="25400" algn="ctr">
            <a:noFill/>
            <a:round/>
            <a:headEnd/>
            <a:tailEnd/>
          </a:ln>
        </p:spPr>
        <p:txBody>
          <a:bodyPr lIns="65837" tIns="32918" rIns="65837" bIns="32918"/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fr-FR" sz="1300" i="1" dirty="0" smtClean="0">
                <a:solidFill>
                  <a:srgbClr val="FFFFFF"/>
                </a:solidFill>
                <a:latin typeface="Calibri" pitchFamily="34" charset="0"/>
              </a:rPr>
              <a:t>Et demain</a:t>
            </a:r>
          </a:p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fr-FR" sz="3200" i="1" dirty="0" smtClean="0">
                <a:solidFill>
                  <a:srgbClr val="FFFFFF"/>
                </a:solidFill>
                <a:latin typeface="Calibri" pitchFamily="34" charset="0"/>
              </a:rPr>
              <a:t>?</a:t>
            </a:r>
          </a:p>
        </p:txBody>
      </p:sp>
      <p:pic>
        <p:nvPicPr>
          <p:cNvPr id="40" name="Picture 28" descr="Afficher l'image en taille réelle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 t="7191"/>
          <a:stretch>
            <a:fillRect/>
          </a:stretch>
        </p:blipFill>
        <p:spPr bwMode="auto">
          <a:xfrm>
            <a:off x="4714876" y="2071678"/>
            <a:ext cx="1211263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32" descr="http://t2.gstatic.com/images?q=tbn:uGQirbdvNpoaPM:http://0b.img.v4.skyrock.net/0b6/andredemarles/pics/2178800939_small_1.jpg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786314" y="4286256"/>
            <a:ext cx="1500188" cy="122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Picture 34" descr="http://t0.gstatic.com/images?q=tbn:j05sdxTJiRh_6M:http://blogsimages.skynet.be/images_v2/002/514/300/20071217/dyn005_original_425_319_pjpeg_2514300_f869e3e4e15c958595471d73cd88bb45.jpg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714612" y="5000636"/>
            <a:ext cx="1500187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Group 33"/>
          <p:cNvGrpSpPr>
            <a:grpSpLocks/>
          </p:cNvGrpSpPr>
          <p:nvPr/>
        </p:nvGrpSpPr>
        <p:grpSpPr bwMode="auto">
          <a:xfrm>
            <a:off x="920750" y="4824413"/>
            <a:ext cx="1944688" cy="828675"/>
            <a:chOff x="7602" y="8441"/>
            <a:chExt cx="2898" cy="1201"/>
          </a:xfrm>
        </p:grpSpPr>
        <p:sp>
          <p:nvSpPr>
            <p:cNvPr id="8218" name="AutoShape 34"/>
            <p:cNvSpPr>
              <a:spLocks noChangeArrowheads="1"/>
            </p:cNvSpPr>
            <p:nvPr/>
          </p:nvSpPr>
          <p:spPr bwMode="auto">
            <a:xfrm>
              <a:off x="7665" y="8505"/>
              <a:ext cx="2835" cy="1051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pic>
          <p:nvPicPr>
            <p:cNvPr id="23" name="Picture 2"/>
            <p:cNvPicPr>
              <a:picLocks noChangeAspect="1" noChangeArrowheads="1"/>
            </p:cNvPicPr>
            <p:nvPr/>
          </p:nvPicPr>
          <p:blipFill>
            <a:blip r:embed="rId8" cstate="print"/>
            <a:srcRect l="26786" r="24999"/>
            <a:stretch>
              <a:fillRect/>
            </a:stretch>
          </p:blipFill>
          <p:spPr bwMode="auto">
            <a:xfrm>
              <a:off x="7743" y="8520"/>
              <a:ext cx="632" cy="989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8220" name="Line 36"/>
            <p:cNvSpPr>
              <a:spLocks noChangeShapeType="1"/>
            </p:cNvSpPr>
            <p:nvPr/>
          </p:nvSpPr>
          <p:spPr bwMode="auto">
            <a:xfrm>
              <a:off x="8430" y="8955"/>
              <a:ext cx="192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8221" name="Line 37"/>
            <p:cNvSpPr>
              <a:spLocks noChangeShapeType="1"/>
            </p:cNvSpPr>
            <p:nvPr/>
          </p:nvSpPr>
          <p:spPr bwMode="auto">
            <a:xfrm>
              <a:off x="8441" y="9328"/>
              <a:ext cx="192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pic>
        <p:nvPicPr>
          <p:cNvPr id="43" name="Image 16" descr="logo eco quartier.jpg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643042" y="3571876"/>
            <a:ext cx="1714512" cy="943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20</Words>
  <Application>Microsoft Office PowerPoint</Application>
  <PresentationFormat>Affichage à l'écran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ICI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MAISON</dc:creator>
  <cp:lastModifiedBy>MAISON</cp:lastModifiedBy>
  <cp:revision>8</cp:revision>
  <dcterms:created xsi:type="dcterms:W3CDTF">2010-05-21T11:44:04Z</dcterms:created>
  <dcterms:modified xsi:type="dcterms:W3CDTF">2010-06-09T06:04:50Z</dcterms:modified>
</cp:coreProperties>
</file>