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61" r:id="rId3"/>
    <p:sldId id="257" r:id="rId4"/>
    <p:sldId id="258" r:id="rId5"/>
    <p:sldId id="259" r:id="rId6"/>
    <p:sldId id="264" r:id="rId7"/>
    <p:sldId id="260" r:id="rId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FF"/>
    <a:srgbClr val="CC0000"/>
    <a:srgbClr val="FF3300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722" autoAdjust="0"/>
  </p:normalViewPr>
  <p:slideViewPr>
    <p:cSldViewPr snapToGrid="0">
      <p:cViewPr>
        <p:scale>
          <a:sx n="100" d="100"/>
          <a:sy n="100" d="100"/>
        </p:scale>
        <p:origin x="-70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7DB3D9-6E75-47D1-A88B-91F8498658A0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8A148-FA97-4184-8B5C-94BDECF4BCB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FC2FC-8896-4CBC-9676-9799B349C046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B1639D-4EE2-404A-9E4D-D38063D43D0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BC469-DA38-489E-93E1-88A8F2B0A065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0F51E-612B-4916-9EAE-CDEDDFB808B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25E66-2956-40F2-9976-8E1C648CA79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BC7D1-0FED-4C05-BB48-54D2EA454BC2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EFF7F-05DC-441D-B1B9-68DD554AFA17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73B43-BF6E-4258-BDC1-79567CF91D98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ACDF7-1F35-4FD7-8F81-17C5855AFA0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61A3C-2355-4F11-AF27-DDE999E7FAA9}" type="slidenum">
              <a:rPr lang="fr-FR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1F09647-FCAE-4A71-A86D-2241C8061B72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hyperlink" Target="http://www.generationrobots.com/boutique/images_produits/zServomoteur-Lego-NXT_1.jpg" TargetMode="External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1000125" y="6000750"/>
            <a:ext cx="6551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/>
              <a:t>A.Cousin ; Ph.Meurice ; C.Radel ; G.Visentin</a:t>
            </a:r>
          </a:p>
        </p:txBody>
      </p:sp>
      <p:pic>
        <p:nvPicPr>
          <p:cNvPr id="12292" name="Picture 8" descr="http://media.wizzz.sdv.fr/4/9/4/0/3/0/8/3/3/4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038" y="274638"/>
            <a:ext cx="681037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122238" y="1343025"/>
            <a:ext cx="18478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i="1">
                <a:latin typeface="Calibri" pitchFamily="34" charset="0"/>
              </a:rPr>
              <a:t>Cité Scolaire </a:t>
            </a:r>
          </a:p>
          <a:p>
            <a:pPr algn="ctr"/>
            <a:r>
              <a:rPr lang="fr-FR" sz="1400" i="1">
                <a:latin typeface="Calibri" pitchFamily="34" charset="0"/>
              </a:rPr>
              <a:t>Camille Claudel</a:t>
            </a:r>
          </a:p>
          <a:p>
            <a:pPr algn="ctr"/>
            <a:r>
              <a:rPr lang="fr-FR" sz="1400" i="1">
                <a:latin typeface="Calibri" pitchFamily="34" charset="0"/>
              </a:rPr>
              <a:t>Fourmies</a:t>
            </a:r>
          </a:p>
        </p:txBody>
      </p:sp>
      <p:sp>
        <p:nvSpPr>
          <p:cNvPr id="4" name="Titre 1"/>
          <p:cNvSpPr>
            <a:spLocks noGrp="1"/>
          </p:cNvSpPr>
          <p:nvPr>
            <p:ph idx="4294967295"/>
          </p:nvPr>
        </p:nvSpPr>
        <p:spPr>
          <a:xfrm>
            <a:off x="2200327" y="276876"/>
            <a:ext cx="6575198" cy="1532015"/>
          </a:xfrm>
          <a:sp3d>
            <a:bevelT w="127000" h="127000"/>
            <a:bevelB w="127000" h="1270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0" hangingPunct="0">
              <a:buFont typeface="Arial" charset="0"/>
              <a:buNone/>
            </a:pPr>
            <a:endParaRPr lang="fr-FR" b="1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grpSp>
        <p:nvGrpSpPr>
          <p:cNvPr id="12330" name="Group 42"/>
          <p:cNvGrpSpPr>
            <a:grpSpLocks/>
          </p:cNvGrpSpPr>
          <p:nvPr/>
        </p:nvGrpSpPr>
        <p:grpSpPr bwMode="auto">
          <a:xfrm>
            <a:off x="490538" y="2124075"/>
            <a:ext cx="3560762" cy="3849688"/>
            <a:chOff x="309" y="1338"/>
            <a:chExt cx="2243" cy="2425"/>
          </a:xfrm>
        </p:grpSpPr>
        <p:pic>
          <p:nvPicPr>
            <p:cNvPr id="12315" name="Image 40" descr="frise cit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9" y="1394"/>
              <a:ext cx="1676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Ellipse 11"/>
            <p:cNvSpPr/>
            <p:nvPr/>
          </p:nvSpPr>
          <p:spPr>
            <a:xfrm>
              <a:off x="496" y="1926"/>
              <a:ext cx="2026" cy="1799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pic>
          <p:nvPicPr>
            <p:cNvPr id="12319" name="Picture 2" descr="Servomoteur interactif Lego Mindstorms NXT Lego">
              <a:hlinkClick r:id="rId4" tooltip="Servomoteur interactif Lego Mindstorms NXT"/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49" y="2606"/>
              <a:ext cx="522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Flèche vers le bas 12"/>
            <p:cNvSpPr/>
            <p:nvPr/>
          </p:nvSpPr>
          <p:spPr>
            <a:xfrm>
              <a:off x="1215" y="1358"/>
              <a:ext cx="626" cy="1321"/>
            </a:xfrm>
            <a:prstGeom prst="downArrow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4" name="ZoneTexte 33"/>
            <p:cNvSpPr txBox="1">
              <a:spLocks noChangeArrowheads="1"/>
            </p:cNvSpPr>
            <p:nvPr/>
          </p:nvSpPr>
          <p:spPr bwMode="auto">
            <a:xfrm>
              <a:off x="1047" y="1939"/>
              <a:ext cx="99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b="1" dirty="0">
                  <a:solidFill>
                    <a:schemeClr val="bg1">
                      <a:lumMod val="95000"/>
                    </a:schemeClr>
                  </a:solidFill>
                  <a:cs typeface="+mn-cs"/>
                </a:rPr>
                <a:t>Sciences de</a:t>
              </a:r>
            </a:p>
            <a:p>
              <a:pPr>
                <a:defRPr/>
              </a:pPr>
              <a:r>
                <a:rPr lang="fr-FR" b="1" dirty="0">
                  <a:solidFill>
                    <a:schemeClr val="bg1">
                      <a:lumMod val="95000"/>
                    </a:schemeClr>
                  </a:solidFill>
                  <a:cs typeface="+mn-cs"/>
                </a:rPr>
                <a:t> l’ingénieur</a:t>
              </a:r>
            </a:p>
          </p:txBody>
        </p:sp>
        <p:pic>
          <p:nvPicPr>
            <p:cNvPr id="12324" name="Image 35" descr="lego8.jp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54" y="1358"/>
              <a:ext cx="303" cy="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25" name="Picture 4" descr="Servomoteur Lego Mindstorms NXT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841" y="2386"/>
              <a:ext cx="558" cy="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26" name="Picture 6" descr="http://www.hellopro.fr/images/produit/produit_la_22610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807" y="2827"/>
              <a:ext cx="467" cy="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27" name="Image 39" descr="lego10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49" y="3194"/>
              <a:ext cx="400" cy="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28" name="Picture 8" descr="commandeduservomoteur6ra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23" y="2900"/>
              <a:ext cx="556" cy="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29" name="Picture 12" descr="http://clg-honore-de-balzac-issoudun.tice.ac-orleans-tours.fr/php5/SiteTechno/niveau_3/fichiers_nxt/brique_nxt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23" y="2349"/>
              <a:ext cx="537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331" name="Picture 43" descr="oral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288213" y="4603750"/>
            <a:ext cx="1855787" cy="2254250"/>
          </a:xfrm>
          <a:prstGeom prst="rect">
            <a:avLst/>
          </a:prstGeom>
          <a:noFill/>
        </p:spPr>
      </p:pic>
      <p:sp>
        <p:nvSpPr>
          <p:cNvPr id="12332" name="Rectangle 44"/>
          <p:cNvSpPr>
            <a:spLocks noChangeArrowheads="1"/>
          </p:cNvSpPr>
          <p:nvPr/>
        </p:nvSpPr>
        <p:spPr bwMode="auto">
          <a:xfrm>
            <a:off x="2576513" y="396875"/>
            <a:ext cx="58515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3600">
                <a:solidFill>
                  <a:schemeClr val="hlink"/>
                </a:solidFill>
              </a:rPr>
              <a:t>Activités d’exploration en Sciences de l’Ingénieur </a:t>
            </a:r>
            <a:endParaRPr lang="en-US" sz="3600">
              <a:solidFill>
                <a:schemeClr val="hlink"/>
              </a:solidFill>
            </a:endParaRPr>
          </a:p>
        </p:txBody>
      </p:sp>
      <p:sp>
        <p:nvSpPr>
          <p:cNvPr id="12336" name="Rectangle 48"/>
          <p:cNvSpPr>
            <a:spLocks noChangeArrowheads="1"/>
          </p:cNvSpPr>
          <p:nvPr/>
        </p:nvSpPr>
        <p:spPr bwMode="auto">
          <a:xfrm>
            <a:off x="4273550" y="1951038"/>
            <a:ext cx="4098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4400" b="1">
                <a:solidFill>
                  <a:srgbClr val="FF3300"/>
                </a:solidFill>
              </a:rPr>
              <a:t>Étude de cas :</a:t>
            </a:r>
          </a:p>
          <a:p>
            <a:pPr algn="ctr"/>
            <a:r>
              <a:rPr lang="fr-FR" sz="4400" b="1">
                <a:solidFill>
                  <a:srgbClr val="FF3300"/>
                </a:solidFill>
              </a:rPr>
              <a:t> Les LEGO</a:t>
            </a:r>
            <a:r>
              <a:rPr lang="en-US" sz="4400" b="1">
                <a:solidFill>
                  <a:srgbClr val="FF3300"/>
                </a:solidFill>
              </a:rPr>
              <a:t>®</a:t>
            </a:r>
          </a:p>
        </p:txBody>
      </p:sp>
      <p:pic>
        <p:nvPicPr>
          <p:cNvPr id="12337" name="Picture 49" descr="bull verin ele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195763" y="4700588"/>
            <a:ext cx="1947862" cy="1219200"/>
          </a:xfrm>
          <a:prstGeom prst="rect">
            <a:avLst/>
          </a:prstGeom>
          <a:noFill/>
        </p:spPr>
      </p:pic>
      <p:pic>
        <p:nvPicPr>
          <p:cNvPr id="12338" name="Picture 50" descr="image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843588" y="3509963"/>
            <a:ext cx="1560512" cy="1389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p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88" y="395288"/>
            <a:ext cx="8910637" cy="5984875"/>
          </a:xfrm>
          <a:prstGeom prst="rect">
            <a:avLst/>
          </a:prstGeom>
          <a:noFill/>
        </p:spPr>
      </p:pic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7334250" y="1962150"/>
            <a:ext cx="628650" cy="438150"/>
          </a:xfrm>
          <a:prstGeom prst="ellips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9222" name="Picture 6" descr="Gifs Anims Fleches (10)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1475" y="2028825"/>
            <a:ext cx="752475" cy="31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aptur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173038"/>
            <a:ext cx="8867775" cy="654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ap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238" y="111125"/>
            <a:ext cx="8863012" cy="652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ap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146050"/>
            <a:ext cx="8874125" cy="6521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freemind géné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" y="357188"/>
            <a:ext cx="6632575" cy="3986212"/>
          </a:xfrm>
          <a:prstGeom prst="rect">
            <a:avLst/>
          </a:prstGeom>
          <a:noFill/>
        </p:spPr>
      </p:pic>
      <p:pic>
        <p:nvPicPr>
          <p:cNvPr id="15365" name="Picture 5" descr="free mind tot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2963" y="3800475"/>
            <a:ext cx="2925762" cy="2466975"/>
          </a:xfrm>
          <a:prstGeom prst="rect">
            <a:avLst/>
          </a:prstGeom>
          <a:noFill/>
        </p:spPr>
      </p:pic>
      <p:sp>
        <p:nvSpPr>
          <p:cNvPr id="15366" name="AutoShape 6"/>
          <p:cNvSpPr>
            <a:spLocks noChangeArrowheads="1"/>
          </p:cNvSpPr>
          <p:nvPr/>
        </p:nvSpPr>
        <p:spPr bwMode="auto">
          <a:xfrm flipV="1">
            <a:off x="3724275" y="4705350"/>
            <a:ext cx="1771650" cy="981075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pic>
        <p:nvPicPr>
          <p:cNvPr id="15367" name="Picture 7" descr="freemi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1575" y="5386388"/>
            <a:ext cx="1123950" cy="771525"/>
          </a:xfrm>
          <a:prstGeom prst="rect">
            <a:avLst/>
          </a:prstGeom>
          <a:noFill/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866775" y="4572000"/>
            <a:ext cx="1714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200"/>
              <a:t>Carte mentale développée sous logiciel gratuit Freemind</a:t>
            </a:r>
          </a:p>
        </p:txBody>
      </p:sp>
      <p:pic>
        <p:nvPicPr>
          <p:cNvPr id="15370" name="Picture 10" descr="ordinateur_3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85888" y="4038600"/>
            <a:ext cx="619125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ap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50" y="474663"/>
            <a:ext cx="9002713" cy="5907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37</Words>
  <Application>Microsoft Office PowerPoint</Application>
  <PresentationFormat>Affichage à l'écran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Modèle par défaut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varad</dc:creator>
  <cp:lastModifiedBy>Master</cp:lastModifiedBy>
  <cp:revision>9</cp:revision>
  <dcterms:created xsi:type="dcterms:W3CDTF">2010-05-22T06:45:17Z</dcterms:created>
  <dcterms:modified xsi:type="dcterms:W3CDTF">2010-05-27T09:46:31Z</dcterms:modified>
</cp:coreProperties>
</file>