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C9ED-B1BC-4846-979A-49A497A21ACC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1DFF-62FB-4C20-B791-B9C40FE19F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C9ED-B1BC-4846-979A-49A497A21ACC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1DFF-62FB-4C20-B791-B9C40FE19F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C9ED-B1BC-4846-979A-49A497A21ACC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1DFF-62FB-4C20-B791-B9C40FE19F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C9ED-B1BC-4846-979A-49A497A21ACC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1DFF-62FB-4C20-B791-B9C40FE19F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C9ED-B1BC-4846-979A-49A497A21ACC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1DFF-62FB-4C20-B791-B9C40FE19F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C9ED-B1BC-4846-979A-49A497A21ACC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1DFF-62FB-4C20-B791-B9C40FE19F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C9ED-B1BC-4846-979A-49A497A21ACC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1DFF-62FB-4C20-B791-B9C40FE19F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C9ED-B1BC-4846-979A-49A497A21ACC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1DFF-62FB-4C20-B791-B9C40FE19F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C9ED-B1BC-4846-979A-49A497A21ACC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1DFF-62FB-4C20-B791-B9C40FE19F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C9ED-B1BC-4846-979A-49A497A21ACC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1DFF-62FB-4C20-B791-B9C40FE19F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C9ED-B1BC-4846-979A-49A497A21ACC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1DFF-62FB-4C20-B791-B9C40FE19F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BC9ED-B1BC-4846-979A-49A497A21ACC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91DFF-62FB-4C20-B791-B9C40FE19F1C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203848" y="464532"/>
          <a:ext cx="5832648" cy="6060812"/>
        </p:xfrm>
        <a:graphic>
          <a:graphicData uri="http://schemas.openxmlformats.org/drawingml/2006/table">
            <a:tbl>
              <a:tblPr/>
              <a:tblGrid>
                <a:gridCol w="937320"/>
                <a:gridCol w="4895328"/>
              </a:tblGrid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Présentation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des objectifs du séminaire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Présentation 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du caractère HQE du l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ycée Léonard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de Vinci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AC - Extension d'une habitation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dirty="0" smtClean="0">
                          <a:solidFill>
                            <a:srgbClr val="00B0F0"/>
                          </a:solidFill>
                          <a:latin typeface="Calibri"/>
                        </a:rPr>
                        <a:t>Le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B0F0"/>
                          </a:solidFill>
                          <a:latin typeface="Calibri"/>
                        </a:rPr>
                        <a:t> projet  : une synthèse  des enseignements technologiques</a:t>
                      </a:r>
                      <a:endParaRPr lang="fr-FR" sz="14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Projet EE – Abri de tramway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Un outil pour vous aider à préparer la commission de validation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11h30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La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société Dyson : une entreprise qui fait référence  dans le domaine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de la créativité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12h30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ITEC - Lecteur Mp3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 Dérouler une démarche de créativité rationnelle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13h00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Repas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14h00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SIN - Télégestion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d’un aquarium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Le prototypage d’une solution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14h30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Projets SSI -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STI2D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Des approches complémentaires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15h00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AC - Espace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d’accueil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L’évaluation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ITEC -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Bateau radiocommandé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Développer la communication autour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16H30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Quelques mots pour conclure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17H00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Fin des travaux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 rot="16200000">
            <a:off x="-862897" y="2959243"/>
            <a:ext cx="4499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 smtClean="0">
                <a:latin typeface="SWIsop2" pitchFamily="2" charset="0"/>
                <a:cs typeface="Aharoni" pitchFamily="2" charset="-79"/>
              </a:rPr>
              <a:t>séminaire sti</a:t>
            </a:r>
            <a:r>
              <a:rPr lang="fr-FR" sz="4800" b="1" dirty="0" smtClean="0">
                <a:solidFill>
                  <a:srgbClr val="00B0F0"/>
                </a:solidFill>
                <a:latin typeface="SWIsop2" pitchFamily="2" charset="0"/>
                <a:cs typeface="Aharoni" pitchFamily="2" charset="-79"/>
              </a:rPr>
              <a:t>2d</a:t>
            </a:r>
          </a:p>
        </p:txBody>
      </p:sp>
      <p:sp>
        <p:nvSpPr>
          <p:cNvPr id="6" name="ZoneTexte 5"/>
          <p:cNvSpPr txBox="1"/>
          <p:nvPr/>
        </p:nvSpPr>
        <p:spPr>
          <a:xfrm rot="16200000">
            <a:off x="240958" y="2833083"/>
            <a:ext cx="2838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F0"/>
                </a:solidFill>
              </a:rPr>
              <a:t>Le projet dans tous ses états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403647" y="1412776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16200000">
            <a:off x="1300045" y="4660411"/>
            <a:ext cx="11544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  <a:latin typeface="SWIsop2" pitchFamily="2" charset="0"/>
              </a:rPr>
              <a:t>2014</a:t>
            </a:r>
            <a:endParaRPr lang="fr-FR" sz="4000" b="1" dirty="0">
              <a:solidFill>
                <a:srgbClr val="FF0000"/>
              </a:solidFill>
              <a:latin typeface="SWIsop2" pitchFamily="2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2843808" y="404664"/>
            <a:ext cx="0" cy="6120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2670648" y="404664"/>
            <a:ext cx="360040" cy="36004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203848" y="464532"/>
          <a:ext cx="5832648" cy="6060812"/>
        </p:xfrm>
        <a:graphic>
          <a:graphicData uri="http://schemas.openxmlformats.org/drawingml/2006/table">
            <a:tbl>
              <a:tblPr/>
              <a:tblGrid>
                <a:gridCol w="937320"/>
                <a:gridCol w="4895328"/>
              </a:tblGrid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Présentation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des objectifs du séminaire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Présentation 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du caractère HQE du l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ycée Léonard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de Vinci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AC - Extension d'une habitation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dirty="0" smtClean="0">
                          <a:solidFill>
                            <a:srgbClr val="00B0F0"/>
                          </a:solidFill>
                          <a:latin typeface="Calibri"/>
                        </a:rPr>
                        <a:t>Le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B0F0"/>
                          </a:solidFill>
                          <a:latin typeface="Calibri"/>
                        </a:rPr>
                        <a:t> projet  : une synthèse  des enseignements technologiques</a:t>
                      </a:r>
                      <a:endParaRPr lang="fr-FR" sz="14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Projet EE – Abri de tramway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Un outil pour vous aider à préparer la commission de validation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11h30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La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société Dyson : une entreprise qui fait référence  dans le domaine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de la créativité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12h30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ITEC - Lecteur Mp3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 Dérouler une démarche de créativité rationnelle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13h00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Repas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14h00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SIN - Télégestion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d’un aquarium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Le prototypage d’une solution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14h30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Projets SSI -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STI2D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Des approches complémentaires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15h00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AC - Espace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d’accueil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L’évaluation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ITEC -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Bateau radiocommandé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Développer la communication autour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16H30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Quelques mots pour conclure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17H00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Fin des travaux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 rot="16200000">
            <a:off x="-862897" y="2959243"/>
            <a:ext cx="4499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 smtClean="0">
                <a:latin typeface="SWIsop2" pitchFamily="2" charset="0"/>
                <a:cs typeface="Aharoni" pitchFamily="2" charset="-79"/>
              </a:rPr>
              <a:t>séminaire sti</a:t>
            </a:r>
            <a:r>
              <a:rPr lang="fr-FR" sz="4800" b="1" dirty="0" smtClean="0">
                <a:solidFill>
                  <a:srgbClr val="00B0F0"/>
                </a:solidFill>
                <a:latin typeface="SWIsop2" pitchFamily="2" charset="0"/>
                <a:cs typeface="Aharoni" pitchFamily="2" charset="-79"/>
              </a:rPr>
              <a:t>2d</a:t>
            </a:r>
          </a:p>
        </p:txBody>
      </p:sp>
      <p:sp>
        <p:nvSpPr>
          <p:cNvPr id="6" name="ZoneTexte 5"/>
          <p:cNvSpPr txBox="1"/>
          <p:nvPr/>
        </p:nvSpPr>
        <p:spPr>
          <a:xfrm rot="16200000">
            <a:off x="240958" y="2833083"/>
            <a:ext cx="2838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F0"/>
                </a:solidFill>
              </a:rPr>
              <a:t>Le projet dans tous ses états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403647" y="1412776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16200000">
            <a:off x="1300045" y="4660411"/>
            <a:ext cx="11544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  <a:latin typeface="SWIsop2" pitchFamily="2" charset="0"/>
              </a:rPr>
              <a:t>2014</a:t>
            </a:r>
            <a:endParaRPr lang="fr-FR" sz="4000" b="1" dirty="0">
              <a:solidFill>
                <a:srgbClr val="FF0000"/>
              </a:solidFill>
              <a:latin typeface="SWIsop2" pitchFamily="2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2843808" y="404664"/>
            <a:ext cx="0" cy="6120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2670648" y="5373216"/>
            <a:ext cx="360040" cy="36004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203848" y="464532"/>
          <a:ext cx="5832648" cy="6060812"/>
        </p:xfrm>
        <a:graphic>
          <a:graphicData uri="http://schemas.openxmlformats.org/drawingml/2006/table">
            <a:tbl>
              <a:tblPr/>
              <a:tblGrid>
                <a:gridCol w="937320"/>
                <a:gridCol w="4895328"/>
              </a:tblGrid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Présentation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des objectifs du séminaire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Présentation 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du caractère HQE du l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ycée Léonard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de Vinci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AC - Extension d'une habitation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dirty="0" smtClean="0">
                          <a:solidFill>
                            <a:srgbClr val="00B0F0"/>
                          </a:solidFill>
                          <a:latin typeface="Calibri"/>
                        </a:rPr>
                        <a:t>Le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B0F0"/>
                          </a:solidFill>
                          <a:latin typeface="Calibri"/>
                        </a:rPr>
                        <a:t> projet  : une synthèse  des enseignements technologiques</a:t>
                      </a:r>
                      <a:endParaRPr lang="fr-FR" sz="14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Projet EE – Abri de tramway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Un outil pour vous aider à préparer la commission de validation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11h30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La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société Dyson : une entreprise qui fait référence  dans le domaine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de la créativité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12h30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ITEC - Lecteur Mp3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 Dérouler une démarche de créativité rationnelle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13h00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Repas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14h00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SIN - Télégestion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d’un aquarium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Le prototypage d’une solution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14h30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Projets SSI -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STI2D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Des approches complémentaires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15h00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AC - Espace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d’accueil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L’évaluation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ITEC -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Bateau radiocommandé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Développer la communication autour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16H30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Quelques mots pour conclure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17H00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Fin des travaux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 rot="16200000">
            <a:off x="-862897" y="2959243"/>
            <a:ext cx="4499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 smtClean="0">
                <a:latin typeface="SWIsop2" pitchFamily="2" charset="0"/>
                <a:cs typeface="Aharoni" pitchFamily="2" charset="-79"/>
              </a:rPr>
              <a:t>séminaire sti</a:t>
            </a:r>
            <a:r>
              <a:rPr lang="fr-FR" sz="4800" b="1" dirty="0" smtClean="0">
                <a:solidFill>
                  <a:srgbClr val="00B0F0"/>
                </a:solidFill>
                <a:latin typeface="SWIsop2" pitchFamily="2" charset="0"/>
                <a:cs typeface="Aharoni" pitchFamily="2" charset="-79"/>
              </a:rPr>
              <a:t>2d</a:t>
            </a:r>
          </a:p>
        </p:txBody>
      </p:sp>
      <p:sp>
        <p:nvSpPr>
          <p:cNvPr id="6" name="ZoneTexte 5"/>
          <p:cNvSpPr txBox="1"/>
          <p:nvPr/>
        </p:nvSpPr>
        <p:spPr>
          <a:xfrm rot="16200000">
            <a:off x="240958" y="2833083"/>
            <a:ext cx="2838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F0"/>
                </a:solidFill>
              </a:rPr>
              <a:t>Le projet dans tous ses états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403647" y="1412776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16200000">
            <a:off x="1300045" y="4660411"/>
            <a:ext cx="11544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  <a:latin typeface="SWIsop2" pitchFamily="2" charset="0"/>
              </a:rPr>
              <a:t>2014</a:t>
            </a:r>
            <a:endParaRPr lang="fr-FR" sz="4000" b="1" dirty="0">
              <a:solidFill>
                <a:srgbClr val="FF0000"/>
              </a:solidFill>
              <a:latin typeface="SWIsop2" pitchFamily="2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2843808" y="404664"/>
            <a:ext cx="0" cy="6120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2670648" y="5805264"/>
            <a:ext cx="360040" cy="36004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203848" y="464532"/>
          <a:ext cx="5832648" cy="6060812"/>
        </p:xfrm>
        <a:graphic>
          <a:graphicData uri="http://schemas.openxmlformats.org/drawingml/2006/table">
            <a:tbl>
              <a:tblPr/>
              <a:tblGrid>
                <a:gridCol w="937320"/>
                <a:gridCol w="4895328"/>
              </a:tblGrid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Présentation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des objectifs du séminaire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Présentation 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du caractère HQE du l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ycée Léonard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de Vinci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AC - Extension d'une habitation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dirty="0" smtClean="0">
                          <a:solidFill>
                            <a:srgbClr val="00B0F0"/>
                          </a:solidFill>
                          <a:latin typeface="Calibri"/>
                        </a:rPr>
                        <a:t>Le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B0F0"/>
                          </a:solidFill>
                          <a:latin typeface="Calibri"/>
                        </a:rPr>
                        <a:t> projet  : une synthèse  des enseignements technologiques</a:t>
                      </a:r>
                      <a:endParaRPr lang="fr-FR" sz="14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Projet EE – Abri de tramway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Un outil pour vous aider à préparer la commission de validation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11h30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La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société Dyson : une entreprise qui fait référence  dans le domaine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de la créativité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12h30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ITEC - Lecteur Mp3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 Dérouler une démarche de créativité rationnelle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13h00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Repas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14h00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SIN - Télégestion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d’un aquarium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Le prototypage d’une solution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14h30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Projets SSI -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STI2D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Des approches complémentaires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15h00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AC - Espace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d’accueil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L’évaluation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ITEC -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Bateau radiocommandé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Développer la communication autour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16H30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Quelques mots pour conclure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17H00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Fin des travaux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 rot="16200000">
            <a:off x="-862897" y="2959243"/>
            <a:ext cx="4499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 smtClean="0">
                <a:latin typeface="SWIsop2" pitchFamily="2" charset="0"/>
                <a:cs typeface="Aharoni" pitchFamily="2" charset="-79"/>
              </a:rPr>
              <a:t>séminaire sti</a:t>
            </a:r>
            <a:r>
              <a:rPr lang="fr-FR" sz="4800" b="1" dirty="0" smtClean="0">
                <a:solidFill>
                  <a:srgbClr val="00B0F0"/>
                </a:solidFill>
                <a:latin typeface="SWIsop2" pitchFamily="2" charset="0"/>
                <a:cs typeface="Aharoni" pitchFamily="2" charset="-79"/>
              </a:rPr>
              <a:t>2d</a:t>
            </a:r>
          </a:p>
        </p:txBody>
      </p:sp>
      <p:sp>
        <p:nvSpPr>
          <p:cNvPr id="6" name="ZoneTexte 5"/>
          <p:cNvSpPr txBox="1"/>
          <p:nvPr/>
        </p:nvSpPr>
        <p:spPr>
          <a:xfrm rot="16200000">
            <a:off x="240958" y="2833083"/>
            <a:ext cx="2838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F0"/>
                </a:solidFill>
              </a:rPr>
              <a:t>Le projet dans tous ses états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403647" y="1412776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16200000">
            <a:off x="1300045" y="4660411"/>
            <a:ext cx="11544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  <a:latin typeface="SWIsop2" pitchFamily="2" charset="0"/>
              </a:rPr>
              <a:t>2014</a:t>
            </a:r>
            <a:endParaRPr lang="fr-FR" sz="4000" b="1" dirty="0">
              <a:solidFill>
                <a:srgbClr val="FF0000"/>
              </a:solidFill>
              <a:latin typeface="SWIsop2" pitchFamily="2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2843808" y="404664"/>
            <a:ext cx="0" cy="6120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2670648" y="836712"/>
            <a:ext cx="360040" cy="36004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203848" y="464532"/>
          <a:ext cx="5832648" cy="6060812"/>
        </p:xfrm>
        <a:graphic>
          <a:graphicData uri="http://schemas.openxmlformats.org/drawingml/2006/table">
            <a:tbl>
              <a:tblPr/>
              <a:tblGrid>
                <a:gridCol w="937320"/>
                <a:gridCol w="4895328"/>
              </a:tblGrid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Présentation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des objectifs du séminaire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Présentation 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du caractère HQE du l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ycée Léonard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de Vinci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AC - Extension d'une habitation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dirty="0" smtClean="0">
                          <a:solidFill>
                            <a:srgbClr val="00B0F0"/>
                          </a:solidFill>
                          <a:latin typeface="Calibri"/>
                        </a:rPr>
                        <a:t>Le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B0F0"/>
                          </a:solidFill>
                          <a:latin typeface="Calibri"/>
                        </a:rPr>
                        <a:t> projet  : une synthèse  des enseignements technologiques</a:t>
                      </a:r>
                      <a:endParaRPr lang="fr-FR" sz="14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Projet EE – Abri de tramway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Un outil pour vous aider à préparer la commission de validation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11h30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La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société Dyson : une entreprise qui fait référence  dans le domaine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de la créativité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12h30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ITEC - Lecteur Mp3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 Dérouler une démarche de créativité rationnelle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13h00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Repas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14h00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SIN - Télégestion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d’un aquarium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Le prototypage d’une solution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14h30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Projets SSI -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STI2D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Des approches complémentaires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15h00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AC - Espace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d’accueil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L’évaluation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ITEC -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Bateau radiocommandé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Développer la communication autour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16H30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Quelques mots pour conclure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17H00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Fin des travaux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 rot="16200000">
            <a:off x="-862897" y="2959243"/>
            <a:ext cx="4499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 smtClean="0">
                <a:latin typeface="SWIsop2" pitchFamily="2" charset="0"/>
                <a:cs typeface="Aharoni" pitchFamily="2" charset="-79"/>
              </a:rPr>
              <a:t>séminaire sti</a:t>
            </a:r>
            <a:r>
              <a:rPr lang="fr-FR" sz="4800" b="1" dirty="0" smtClean="0">
                <a:solidFill>
                  <a:srgbClr val="00B0F0"/>
                </a:solidFill>
                <a:latin typeface="SWIsop2" pitchFamily="2" charset="0"/>
                <a:cs typeface="Aharoni" pitchFamily="2" charset="-79"/>
              </a:rPr>
              <a:t>2d</a:t>
            </a:r>
          </a:p>
        </p:txBody>
      </p:sp>
      <p:sp>
        <p:nvSpPr>
          <p:cNvPr id="6" name="ZoneTexte 5"/>
          <p:cNvSpPr txBox="1"/>
          <p:nvPr/>
        </p:nvSpPr>
        <p:spPr>
          <a:xfrm rot="16200000">
            <a:off x="240958" y="2833083"/>
            <a:ext cx="2838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F0"/>
                </a:solidFill>
              </a:rPr>
              <a:t>Le projet dans tous ses états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403647" y="1412776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16200000">
            <a:off x="1300045" y="4660411"/>
            <a:ext cx="11544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  <a:latin typeface="SWIsop2" pitchFamily="2" charset="0"/>
              </a:rPr>
              <a:t>2014</a:t>
            </a:r>
            <a:endParaRPr lang="fr-FR" sz="4000" b="1" dirty="0">
              <a:solidFill>
                <a:srgbClr val="FF0000"/>
              </a:solidFill>
              <a:latin typeface="SWIsop2" pitchFamily="2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2843808" y="404664"/>
            <a:ext cx="0" cy="6120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2670648" y="1340768"/>
            <a:ext cx="360040" cy="36004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203848" y="464532"/>
          <a:ext cx="5832648" cy="6060812"/>
        </p:xfrm>
        <a:graphic>
          <a:graphicData uri="http://schemas.openxmlformats.org/drawingml/2006/table">
            <a:tbl>
              <a:tblPr/>
              <a:tblGrid>
                <a:gridCol w="937320"/>
                <a:gridCol w="4895328"/>
              </a:tblGrid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Présentation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des objectifs du séminaire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Présentation 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du caractère HQE du l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ycée Léonard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de Vinci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AC - Extension d'une habitation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dirty="0" smtClean="0">
                          <a:solidFill>
                            <a:srgbClr val="00B0F0"/>
                          </a:solidFill>
                          <a:latin typeface="Calibri"/>
                        </a:rPr>
                        <a:t>Le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B0F0"/>
                          </a:solidFill>
                          <a:latin typeface="Calibri"/>
                        </a:rPr>
                        <a:t> projet  : une synthèse  des enseignements technologiques</a:t>
                      </a:r>
                      <a:endParaRPr lang="fr-FR" sz="14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Projet EE – Abri de tramway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Un outil pour vous aider à préparer la commission de validation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11h30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La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société Dyson : une entreprise qui fait référence  dans le domaine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de la créativité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12h30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ITEC - Lecteur Mp3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 Dérouler une démarche de créativité rationnelle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13h00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Repas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14h00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SIN - Télégestion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d’un aquarium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Le prototypage d’une solution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14h30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Projets SSI -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STI2D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Des approches complémentaires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15h00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AC - Espace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d’accueil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L’évaluation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ITEC -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Bateau radiocommandé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Développer la communication autour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16H30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Quelques mots pour conclure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17H00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Fin des travaux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 rot="16200000">
            <a:off x="-862897" y="2959243"/>
            <a:ext cx="4499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 smtClean="0">
                <a:latin typeface="SWIsop2" pitchFamily="2" charset="0"/>
                <a:cs typeface="Aharoni" pitchFamily="2" charset="-79"/>
              </a:rPr>
              <a:t>séminaire sti</a:t>
            </a:r>
            <a:r>
              <a:rPr lang="fr-FR" sz="4800" b="1" dirty="0" smtClean="0">
                <a:solidFill>
                  <a:srgbClr val="00B0F0"/>
                </a:solidFill>
                <a:latin typeface="SWIsop2" pitchFamily="2" charset="0"/>
                <a:cs typeface="Aharoni" pitchFamily="2" charset="-79"/>
              </a:rPr>
              <a:t>2d</a:t>
            </a:r>
          </a:p>
        </p:txBody>
      </p:sp>
      <p:sp>
        <p:nvSpPr>
          <p:cNvPr id="6" name="ZoneTexte 5"/>
          <p:cNvSpPr txBox="1"/>
          <p:nvPr/>
        </p:nvSpPr>
        <p:spPr>
          <a:xfrm rot="16200000">
            <a:off x="240958" y="2833083"/>
            <a:ext cx="2838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F0"/>
                </a:solidFill>
              </a:rPr>
              <a:t>Le projet dans tous ses états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403647" y="1412776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16200000">
            <a:off x="1300045" y="4660411"/>
            <a:ext cx="11544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  <a:latin typeface="SWIsop2" pitchFamily="2" charset="0"/>
              </a:rPr>
              <a:t>2014</a:t>
            </a:r>
            <a:endParaRPr lang="fr-FR" sz="4000" b="1" dirty="0">
              <a:solidFill>
                <a:srgbClr val="FF0000"/>
              </a:solidFill>
              <a:latin typeface="SWIsop2" pitchFamily="2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2843808" y="404664"/>
            <a:ext cx="0" cy="6120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2670648" y="1772816"/>
            <a:ext cx="360040" cy="36004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203848" y="464532"/>
          <a:ext cx="5832648" cy="6060812"/>
        </p:xfrm>
        <a:graphic>
          <a:graphicData uri="http://schemas.openxmlformats.org/drawingml/2006/table">
            <a:tbl>
              <a:tblPr/>
              <a:tblGrid>
                <a:gridCol w="937320"/>
                <a:gridCol w="4895328"/>
              </a:tblGrid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Présentation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des objectifs du séminaire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Présentation 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du caractère HQE du l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ycée Léonard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de Vinci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AC - Extension d'une habitation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dirty="0" smtClean="0">
                          <a:solidFill>
                            <a:srgbClr val="00B0F0"/>
                          </a:solidFill>
                          <a:latin typeface="Calibri"/>
                        </a:rPr>
                        <a:t>Le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B0F0"/>
                          </a:solidFill>
                          <a:latin typeface="Calibri"/>
                        </a:rPr>
                        <a:t> projet  : une synthèse  des enseignements technologiques</a:t>
                      </a:r>
                      <a:endParaRPr lang="fr-FR" sz="14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Projet EE – Abri de tramway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Un outil pour vous aider à préparer la commission de validation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11h30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La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société Dyson : une entreprise qui fait référence  dans le domaine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de la créativité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12h30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ITEC - Lecteur Mp3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 Dérouler une démarche de créativité rationnelle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13h00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Repas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14h00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SIN - Télégestion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d’un aquarium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Le prototypage d’une solution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14h30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Projets SSI -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STI2D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Des approches complémentaires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15h00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AC - Espace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d’accueil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L’évaluation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ITEC -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Bateau radiocommandé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Développer la communication autour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16H30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Quelques mots pour conclure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17H00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Fin des travaux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 rot="16200000">
            <a:off x="-862897" y="2959243"/>
            <a:ext cx="4499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 smtClean="0">
                <a:latin typeface="SWIsop2" pitchFamily="2" charset="0"/>
                <a:cs typeface="Aharoni" pitchFamily="2" charset="-79"/>
              </a:rPr>
              <a:t>séminaire sti</a:t>
            </a:r>
            <a:r>
              <a:rPr lang="fr-FR" sz="4800" b="1" dirty="0" smtClean="0">
                <a:solidFill>
                  <a:srgbClr val="00B0F0"/>
                </a:solidFill>
                <a:latin typeface="SWIsop2" pitchFamily="2" charset="0"/>
                <a:cs typeface="Aharoni" pitchFamily="2" charset="-79"/>
              </a:rPr>
              <a:t>2d</a:t>
            </a:r>
          </a:p>
        </p:txBody>
      </p:sp>
      <p:sp>
        <p:nvSpPr>
          <p:cNvPr id="6" name="ZoneTexte 5"/>
          <p:cNvSpPr txBox="1"/>
          <p:nvPr/>
        </p:nvSpPr>
        <p:spPr>
          <a:xfrm rot="16200000">
            <a:off x="240958" y="2833083"/>
            <a:ext cx="2838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F0"/>
                </a:solidFill>
              </a:rPr>
              <a:t>Le projet dans tous ses états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403647" y="1412776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16200000">
            <a:off x="1300045" y="4660411"/>
            <a:ext cx="11544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  <a:latin typeface="SWIsop2" pitchFamily="2" charset="0"/>
              </a:rPr>
              <a:t>2014</a:t>
            </a:r>
            <a:endParaRPr lang="fr-FR" sz="4000" b="1" dirty="0">
              <a:solidFill>
                <a:srgbClr val="FF0000"/>
              </a:solidFill>
              <a:latin typeface="SWIsop2" pitchFamily="2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2843808" y="404664"/>
            <a:ext cx="0" cy="6120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2670648" y="2492896"/>
            <a:ext cx="360040" cy="36004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203848" y="464532"/>
          <a:ext cx="5832648" cy="6060812"/>
        </p:xfrm>
        <a:graphic>
          <a:graphicData uri="http://schemas.openxmlformats.org/drawingml/2006/table">
            <a:tbl>
              <a:tblPr/>
              <a:tblGrid>
                <a:gridCol w="937320"/>
                <a:gridCol w="4895328"/>
              </a:tblGrid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Présentation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des objectifs du séminaire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Présentation 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du caractère HQE du l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ycée Léonard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de Vinci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AC - Extension d'une habitation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dirty="0" smtClean="0">
                          <a:solidFill>
                            <a:srgbClr val="00B0F0"/>
                          </a:solidFill>
                          <a:latin typeface="Calibri"/>
                        </a:rPr>
                        <a:t>Le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B0F0"/>
                          </a:solidFill>
                          <a:latin typeface="Calibri"/>
                        </a:rPr>
                        <a:t> projet  : une synthèse  des enseignements technologiques</a:t>
                      </a:r>
                      <a:endParaRPr lang="fr-FR" sz="14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Projet EE – Abri de tramway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Un outil pour vous aider à préparer la commission de validation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11h30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La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société Dyson : une entreprise qui fait référence  dans le domaine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de la créativité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12h30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ITEC - Lecteur Mp3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 Dérouler une démarche de créativité rationnelle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13h00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Repas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14h00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SIN - Télégestion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d’un aquarium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Le prototypage d’une solution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14h30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Projets SSI -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STI2D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Des approches complémentaires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15h00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AC - Espace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d’accueil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L’évaluation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ITEC -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Bateau radiocommandé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Développer la communication autour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16H30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Quelques mots pour conclure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17H00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Fin des travaux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 rot="16200000">
            <a:off x="-862897" y="2959243"/>
            <a:ext cx="4499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 smtClean="0">
                <a:latin typeface="SWIsop2" pitchFamily="2" charset="0"/>
                <a:cs typeface="Aharoni" pitchFamily="2" charset="-79"/>
              </a:rPr>
              <a:t>séminaire sti</a:t>
            </a:r>
            <a:r>
              <a:rPr lang="fr-FR" sz="4800" b="1" dirty="0" smtClean="0">
                <a:solidFill>
                  <a:srgbClr val="00B0F0"/>
                </a:solidFill>
                <a:latin typeface="SWIsop2" pitchFamily="2" charset="0"/>
                <a:cs typeface="Aharoni" pitchFamily="2" charset="-79"/>
              </a:rPr>
              <a:t>2d</a:t>
            </a:r>
          </a:p>
        </p:txBody>
      </p:sp>
      <p:sp>
        <p:nvSpPr>
          <p:cNvPr id="6" name="ZoneTexte 5"/>
          <p:cNvSpPr txBox="1"/>
          <p:nvPr/>
        </p:nvSpPr>
        <p:spPr>
          <a:xfrm rot="16200000">
            <a:off x="240958" y="2833083"/>
            <a:ext cx="2838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F0"/>
                </a:solidFill>
              </a:rPr>
              <a:t>Le projet dans tous ses états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403647" y="1412776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16200000">
            <a:off x="1300045" y="4660411"/>
            <a:ext cx="11544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  <a:latin typeface="SWIsop2" pitchFamily="2" charset="0"/>
              </a:rPr>
              <a:t>2014</a:t>
            </a:r>
            <a:endParaRPr lang="fr-FR" sz="4000" b="1" dirty="0">
              <a:solidFill>
                <a:srgbClr val="FF0000"/>
              </a:solidFill>
              <a:latin typeface="SWIsop2" pitchFamily="2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2843808" y="404664"/>
            <a:ext cx="0" cy="6120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2670648" y="3140968"/>
            <a:ext cx="360040" cy="36004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203848" y="464532"/>
          <a:ext cx="5832648" cy="6060812"/>
        </p:xfrm>
        <a:graphic>
          <a:graphicData uri="http://schemas.openxmlformats.org/drawingml/2006/table">
            <a:tbl>
              <a:tblPr/>
              <a:tblGrid>
                <a:gridCol w="937320"/>
                <a:gridCol w="4895328"/>
              </a:tblGrid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Présentation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des objectifs du séminaire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Présentation 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du caractère HQE du l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ycée Léonard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de Vinci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AC - Extension d'une habitation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dirty="0" smtClean="0">
                          <a:solidFill>
                            <a:srgbClr val="00B0F0"/>
                          </a:solidFill>
                          <a:latin typeface="Calibri"/>
                        </a:rPr>
                        <a:t>Le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B0F0"/>
                          </a:solidFill>
                          <a:latin typeface="Calibri"/>
                        </a:rPr>
                        <a:t> projet  : une synthèse  des enseignements technologiques</a:t>
                      </a:r>
                      <a:endParaRPr lang="fr-FR" sz="14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Projet EE – Abri de tramway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Un outil pour vous aider à préparer la commission de validation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11h30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La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société Dyson : une entreprise qui fait référence  dans le domaine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de la créativité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12h30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ITEC - Lecteur Mp3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 Dérouler une démarche de créativité rationnelle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13h00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Repas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14h00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SIN - Télégestion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d’un aquarium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Le prototypage d’une solution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14h30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Projets SSI -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STI2D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Des approches complémentaires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15h00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AC - Espace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d’accueil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L’évaluation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ITEC -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Bateau radiocommandé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Développer la communication autour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16H30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Quelques mots pour conclure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17H00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Fin des travaux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 rot="16200000">
            <a:off x="-862897" y="2959243"/>
            <a:ext cx="4499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 smtClean="0">
                <a:latin typeface="SWIsop2" pitchFamily="2" charset="0"/>
                <a:cs typeface="Aharoni" pitchFamily="2" charset="-79"/>
              </a:rPr>
              <a:t>séminaire sti</a:t>
            </a:r>
            <a:r>
              <a:rPr lang="fr-FR" sz="4800" b="1" dirty="0" smtClean="0">
                <a:solidFill>
                  <a:srgbClr val="00B0F0"/>
                </a:solidFill>
                <a:latin typeface="SWIsop2" pitchFamily="2" charset="0"/>
                <a:cs typeface="Aharoni" pitchFamily="2" charset="-79"/>
              </a:rPr>
              <a:t>2d</a:t>
            </a:r>
          </a:p>
        </p:txBody>
      </p:sp>
      <p:sp>
        <p:nvSpPr>
          <p:cNvPr id="6" name="ZoneTexte 5"/>
          <p:cNvSpPr txBox="1"/>
          <p:nvPr/>
        </p:nvSpPr>
        <p:spPr>
          <a:xfrm rot="16200000">
            <a:off x="240958" y="2833083"/>
            <a:ext cx="2838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F0"/>
                </a:solidFill>
              </a:rPr>
              <a:t>Le projet dans tous ses états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403647" y="1412776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16200000">
            <a:off x="1300045" y="4660411"/>
            <a:ext cx="11544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  <a:latin typeface="SWIsop2" pitchFamily="2" charset="0"/>
              </a:rPr>
              <a:t>2014</a:t>
            </a:r>
            <a:endParaRPr lang="fr-FR" sz="4000" b="1" dirty="0">
              <a:solidFill>
                <a:srgbClr val="FF0000"/>
              </a:solidFill>
              <a:latin typeface="SWIsop2" pitchFamily="2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2843808" y="404664"/>
            <a:ext cx="0" cy="6120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2670648" y="4005064"/>
            <a:ext cx="360040" cy="36004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203848" y="464532"/>
          <a:ext cx="5832648" cy="6060812"/>
        </p:xfrm>
        <a:graphic>
          <a:graphicData uri="http://schemas.openxmlformats.org/drawingml/2006/table">
            <a:tbl>
              <a:tblPr/>
              <a:tblGrid>
                <a:gridCol w="937320"/>
                <a:gridCol w="4895328"/>
              </a:tblGrid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Présentation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des objectifs du séminaire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Présentation 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du caractère HQE du l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ycée Léonard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de Vinci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AC - Extension d'une habitation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dirty="0" smtClean="0">
                          <a:solidFill>
                            <a:srgbClr val="00B0F0"/>
                          </a:solidFill>
                          <a:latin typeface="Calibri"/>
                        </a:rPr>
                        <a:t>Le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B0F0"/>
                          </a:solidFill>
                          <a:latin typeface="Calibri"/>
                        </a:rPr>
                        <a:t> projet  : une synthèse  des enseignements technologiques</a:t>
                      </a:r>
                      <a:endParaRPr lang="fr-FR" sz="14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Projet EE – Abri de tramway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Un outil pour vous aider à préparer la commission de validation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11h30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La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société Dyson : une entreprise qui fait référence  dans le domaine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de la créativité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12h30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ITEC - Lecteur Mp3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 Dérouler une démarche de créativité rationnelle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13h00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Repas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14h00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SIN - Télégestion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d’un aquarium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Le prototypage d’une solution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14h30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Projets SSI -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STI2D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Des approches complémentaires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15h00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AC - Espace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d’accueil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L’évaluation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ITEC -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Bateau radiocommandé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Développer la communication autour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16H30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Quelques mots pour conclure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17H00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Fin des travaux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 rot="16200000">
            <a:off x="-862897" y="2959243"/>
            <a:ext cx="4499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 smtClean="0">
                <a:latin typeface="SWIsop2" pitchFamily="2" charset="0"/>
                <a:cs typeface="Aharoni" pitchFamily="2" charset="-79"/>
              </a:rPr>
              <a:t>séminaire sti</a:t>
            </a:r>
            <a:r>
              <a:rPr lang="fr-FR" sz="4800" b="1" dirty="0" smtClean="0">
                <a:solidFill>
                  <a:srgbClr val="00B0F0"/>
                </a:solidFill>
                <a:latin typeface="SWIsop2" pitchFamily="2" charset="0"/>
                <a:cs typeface="Aharoni" pitchFamily="2" charset="-79"/>
              </a:rPr>
              <a:t>2d</a:t>
            </a:r>
          </a:p>
        </p:txBody>
      </p:sp>
      <p:sp>
        <p:nvSpPr>
          <p:cNvPr id="6" name="ZoneTexte 5"/>
          <p:cNvSpPr txBox="1"/>
          <p:nvPr/>
        </p:nvSpPr>
        <p:spPr>
          <a:xfrm rot="16200000">
            <a:off x="240958" y="2833083"/>
            <a:ext cx="2838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F0"/>
                </a:solidFill>
              </a:rPr>
              <a:t>Le projet dans tous ses états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403647" y="1412776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16200000">
            <a:off x="1300045" y="4660411"/>
            <a:ext cx="11544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  <a:latin typeface="SWIsop2" pitchFamily="2" charset="0"/>
              </a:rPr>
              <a:t>2014</a:t>
            </a:r>
            <a:endParaRPr lang="fr-FR" sz="4000" b="1" dirty="0">
              <a:solidFill>
                <a:srgbClr val="FF0000"/>
              </a:solidFill>
              <a:latin typeface="SWIsop2" pitchFamily="2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2843808" y="404664"/>
            <a:ext cx="0" cy="6120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2670648" y="4509120"/>
            <a:ext cx="360040" cy="36004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203848" y="464532"/>
          <a:ext cx="5832648" cy="6060812"/>
        </p:xfrm>
        <a:graphic>
          <a:graphicData uri="http://schemas.openxmlformats.org/drawingml/2006/table">
            <a:tbl>
              <a:tblPr/>
              <a:tblGrid>
                <a:gridCol w="937320"/>
                <a:gridCol w="4895328"/>
              </a:tblGrid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Présentation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des objectifs du séminaire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Présentation 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du caractère HQE du l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ycée Léonard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de Vinci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AC - Extension d'une habitation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dirty="0" smtClean="0">
                          <a:solidFill>
                            <a:srgbClr val="00B0F0"/>
                          </a:solidFill>
                          <a:latin typeface="Calibri"/>
                        </a:rPr>
                        <a:t>Le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B0F0"/>
                          </a:solidFill>
                          <a:latin typeface="Calibri"/>
                        </a:rPr>
                        <a:t> projet  : une synthèse  des enseignements technologiques</a:t>
                      </a:r>
                      <a:endParaRPr lang="fr-FR" sz="14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Projet EE – Abri de tramway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Un outil pour vous aider à préparer la commission de validation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11h30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La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société Dyson : une entreprise qui fait référence  dans le domaine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de la créativité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12h30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ITEC - Lecteur Mp3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 Dérouler une démarche de créativité rationnelle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13h00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Repas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14h00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SIN - Télégestion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d’un aquarium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Le prototypage d’une solution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14h30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Projets SSI -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STI2D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Des approches complémentaires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15h00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AC - Espace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d’accueil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L’évaluation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Projet ITEC -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Bateau radiocommandé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0" i="0" u="none" strike="noStrike" kern="1200" dirty="0" smtClean="0">
                          <a:solidFill>
                            <a:srgbClr val="00B0F0"/>
                          </a:solidFill>
                          <a:latin typeface="Calibri"/>
                          <a:ea typeface="+mn-ea"/>
                          <a:cs typeface="+mn-cs"/>
                        </a:rPr>
                        <a:t>Développer la communication autour du projet</a:t>
                      </a:r>
                    </a:p>
                  </a:txBody>
                  <a:tcPr marL="8467" marR="8467" marT="8467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16H30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Quelques mots pour conclure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17H00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Fin des travaux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467" marR="8467" marT="8467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 rot="16200000">
            <a:off x="-862897" y="2959243"/>
            <a:ext cx="4499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 smtClean="0">
                <a:latin typeface="SWIsop2" pitchFamily="2" charset="0"/>
                <a:cs typeface="Aharoni" pitchFamily="2" charset="-79"/>
              </a:rPr>
              <a:t>séminaire sti</a:t>
            </a:r>
            <a:r>
              <a:rPr lang="fr-FR" sz="4800" b="1" dirty="0" smtClean="0">
                <a:solidFill>
                  <a:srgbClr val="00B0F0"/>
                </a:solidFill>
                <a:latin typeface="SWIsop2" pitchFamily="2" charset="0"/>
                <a:cs typeface="Aharoni" pitchFamily="2" charset="-79"/>
              </a:rPr>
              <a:t>2d</a:t>
            </a:r>
          </a:p>
        </p:txBody>
      </p:sp>
      <p:sp>
        <p:nvSpPr>
          <p:cNvPr id="6" name="ZoneTexte 5"/>
          <p:cNvSpPr txBox="1"/>
          <p:nvPr/>
        </p:nvSpPr>
        <p:spPr>
          <a:xfrm rot="16200000">
            <a:off x="240958" y="2833083"/>
            <a:ext cx="2838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F0"/>
                </a:solidFill>
              </a:rPr>
              <a:t>Le projet dans tous ses états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403647" y="1412776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16200000">
            <a:off x="1300045" y="4660411"/>
            <a:ext cx="11544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  <a:latin typeface="SWIsop2" pitchFamily="2" charset="0"/>
              </a:rPr>
              <a:t>2014</a:t>
            </a:r>
            <a:endParaRPr lang="fr-FR" sz="4000" b="1" dirty="0">
              <a:solidFill>
                <a:srgbClr val="FF0000"/>
              </a:solidFill>
              <a:latin typeface="SWIsop2" pitchFamily="2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2843808" y="404664"/>
            <a:ext cx="0" cy="6120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2670648" y="4941168"/>
            <a:ext cx="360040" cy="36004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1177</Words>
  <Application>Microsoft Office PowerPoint</Application>
  <PresentationFormat>Affichage à l'écran (4:3)</PresentationFormat>
  <Paragraphs>572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David Helard</dc:creator>
  <cp:lastModifiedBy>David Helard</cp:lastModifiedBy>
  <cp:revision>2</cp:revision>
  <dcterms:created xsi:type="dcterms:W3CDTF">2014-03-28T15:09:27Z</dcterms:created>
  <dcterms:modified xsi:type="dcterms:W3CDTF">2014-03-28T18:15:55Z</dcterms:modified>
</cp:coreProperties>
</file>