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08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Espace réservé de l'en-tête 1"/>
          <p:cNvSpPr txBox="1">
            <a:spLocks noGrp="1"/>
          </p:cNvSpPr>
          <p:nvPr>
            <p:ph type="hdr" sz="quarter"/>
          </p:nvPr>
        </p:nvSpPr>
        <p:spPr>
          <a:xfrm>
            <a:off x="0" y="0"/>
            <a:ext cx="2975759" cy="456843"/>
          </a:xfrm>
          <a:prstGeom prst="rect">
            <a:avLst/>
          </a:prstGeom>
          <a:noFill/>
          <a:ln>
            <a:noFill/>
          </a:ln>
        </p:spPr>
        <p:txBody>
          <a:bodyPr vert="horz" wrap="none" lIns="90004" tIns="44997" rIns="90004" bIns="44997" anchor="t" anchorCtr="0"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400" b="0" i="0" u="none" strike="noStrike" kern="0" cap="none" spc="0" baseline="0">
                <a:solidFill>
                  <a:srgbClr val="000000"/>
                </a:solidFill>
                <a:uFillTx/>
              </a:defRPr>
            </a:pPr>
            <a:endParaRPr lang="fr-FR" sz="1400" b="0" i="0" u="none" strike="noStrike" kern="1200" cap="none" spc="0" baseline="0">
              <a:solidFill>
                <a:srgbClr val="000000"/>
              </a:solidFill>
              <a:uFillTx/>
              <a:latin typeface="Calibri" pitchFamily="34"/>
              <a:ea typeface="Microsoft YaHei" pitchFamily="2"/>
              <a:cs typeface="Microsoft YaHei" pitchFamily="2"/>
            </a:endParaRPr>
          </a:p>
        </p:txBody>
      </p:sp>
      <p:sp>
        <p:nvSpPr>
          <p:cNvPr id="3" name="Espace réservé de la date 2"/>
          <p:cNvSpPr txBox="1">
            <a:spLocks noGrp="1"/>
          </p:cNvSpPr>
          <p:nvPr>
            <p:ph type="dt" sz="quarter" idx="1"/>
          </p:nvPr>
        </p:nvSpPr>
        <p:spPr>
          <a:xfrm>
            <a:off x="3881884" y="0"/>
            <a:ext cx="2975759" cy="456843"/>
          </a:xfrm>
          <a:prstGeom prst="rect">
            <a:avLst/>
          </a:prstGeom>
          <a:noFill/>
          <a:ln>
            <a:noFill/>
          </a:ln>
        </p:spPr>
        <p:txBody>
          <a:bodyPr vert="horz" wrap="none" lIns="90004" tIns="44997" rIns="90004" bIns="44997" anchor="t"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400" b="0" i="0" u="none" strike="noStrike" kern="0" cap="none" spc="0" baseline="0">
                <a:solidFill>
                  <a:srgbClr val="000000"/>
                </a:solidFill>
                <a:uFillTx/>
              </a:defRPr>
            </a:pPr>
            <a:endParaRPr lang="fr-FR" sz="1400" b="0" i="0" u="none" strike="noStrike" kern="1200" cap="none" spc="0" baseline="0">
              <a:solidFill>
                <a:srgbClr val="000000"/>
              </a:solidFill>
              <a:uFillTx/>
              <a:latin typeface="Calibri" pitchFamily="34"/>
              <a:ea typeface="Microsoft YaHei" pitchFamily="2"/>
              <a:cs typeface="Microsoft YaHei" pitchFamily="2"/>
            </a:endParaRPr>
          </a:p>
        </p:txBody>
      </p:sp>
      <p:sp>
        <p:nvSpPr>
          <p:cNvPr id="4" name="Espace réservé du pied de page 3"/>
          <p:cNvSpPr txBox="1">
            <a:spLocks noGrp="1"/>
          </p:cNvSpPr>
          <p:nvPr>
            <p:ph type="ftr" sz="quarter" idx="2"/>
          </p:nvPr>
        </p:nvSpPr>
        <p:spPr>
          <a:xfrm>
            <a:off x="0" y="8686800"/>
            <a:ext cx="2975759" cy="456843"/>
          </a:xfrm>
          <a:prstGeom prst="rect">
            <a:avLst/>
          </a:prstGeom>
          <a:noFill/>
          <a:ln>
            <a:noFill/>
          </a:ln>
        </p:spPr>
        <p:txBody>
          <a:bodyPr vert="horz" wrap="none" lIns="90004" tIns="44997" rIns="90004" bIns="44997" anchor="b" anchorCtr="0"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400" b="0" i="0" u="none" strike="noStrike" kern="0" cap="none" spc="0" baseline="0">
                <a:solidFill>
                  <a:srgbClr val="000000"/>
                </a:solidFill>
                <a:uFillTx/>
              </a:defRPr>
            </a:pPr>
            <a:endParaRPr lang="fr-FR" sz="1400" b="0" i="0" u="none" strike="noStrike" kern="1200" cap="none" spc="0" baseline="0">
              <a:solidFill>
                <a:srgbClr val="000000"/>
              </a:solidFill>
              <a:uFillTx/>
              <a:latin typeface="Calibri" pitchFamily="34"/>
              <a:ea typeface="Microsoft YaHei" pitchFamily="2"/>
              <a:cs typeface="Microsoft YaHei" pitchFamily="2"/>
            </a:endParaRPr>
          </a:p>
        </p:txBody>
      </p:sp>
      <p:sp>
        <p:nvSpPr>
          <p:cNvPr id="5" name="Espace réservé du numéro de diapositive 4"/>
          <p:cNvSpPr txBox="1">
            <a:spLocks noGrp="1"/>
          </p:cNvSpPr>
          <p:nvPr>
            <p:ph type="sldNum" sz="quarter" idx="3"/>
          </p:nvPr>
        </p:nvSpPr>
        <p:spPr>
          <a:xfrm>
            <a:off x="3881884" y="8686800"/>
            <a:ext cx="2975759" cy="456843"/>
          </a:xfrm>
          <a:prstGeom prst="rect">
            <a:avLst/>
          </a:prstGeom>
          <a:noFill/>
          <a:ln>
            <a:noFill/>
          </a:ln>
        </p:spPr>
        <p:txBody>
          <a:bodyPr vert="horz" wrap="none" lIns="90004" tIns="44997" rIns="90004" bIns="44997"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400" b="0" i="0" u="none" strike="noStrike" kern="0" cap="none" spc="0" baseline="0">
                <a:solidFill>
                  <a:srgbClr val="000000"/>
                </a:solidFill>
                <a:uFillTx/>
              </a:defRPr>
            </a:pPr>
            <a:fld id="{E8598C23-3726-4797-959F-E7181BD13C25}" type="slidenum">
              <a:t>‹N°›</a:t>
            </a:fld>
            <a:endParaRPr lang="fr-FR" sz="1400" b="0" i="0" u="none" strike="noStrike" kern="1200" cap="none" spc="0" baseline="0">
              <a:solidFill>
                <a:srgbClr val="000000"/>
              </a:solidFill>
              <a:uFillTx/>
              <a:latin typeface="Calibri" pitchFamily="34"/>
              <a:ea typeface="Microsoft YaHei" pitchFamily="2"/>
              <a:cs typeface="Microsoft YaHei" pitchFamily="2"/>
            </a:endParaRPr>
          </a:p>
        </p:txBody>
      </p:sp>
    </p:spTree>
    <p:extLst>
      <p:ext uri="{BB962C8B-B14F-4D97-AF65-F5344CB8AC3E}">
        <p14:creationId xmlns:p14="http://schemas.microsoft.com/office/powerpoint/2010/main" val="29553425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a:spLocks noMove="1" noResize="1"/>
          </p:cNvSpPr>
          <p:nvPr/>
        </p:nvSpPr>
        <p:spPr>
          <a:xfrm>
            <a:off x="0" y="0"/>
            <a:ext cx="6858000" cy="9144000"/>
          </a:xfrm>
          <a:prstGeom prst="rect">
            <a:avLst/>
          </a:prstGeom>
          <a:solidFill>
            <a:srgbClr val="FFFFFF"/>
          </a:solidFill>
          <a:ln cap="flat">
            <a:noFill/>
            <a:prstDash val="solid"/>
          </a:ln>
        </p:spPr>
        <p:txBody>
          <a:bodyPr vert="horz" wrap="none" lIns="90004" tIns="44997" rIns="90004" bIns="44997" anchor="ctr" anchorCtr="1"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pitchFamily="34"/>
              <a:ea typeface="Microsoft YaHei" pitchFamily="2"/>
              <a:cs typeface="Microsoft YaHei" pitchFamily="2"/>
            </a:endParaRPr>
          </a:p>
        </p:txBody>
      </p:sp>
      <p:sp>
        <p:nvSpPr>
          <p:cNvPr id="3" name="Forme libre 2"/>
          <p:cNvSpPr/>
          <p:nvPr/>
        </p:nvSpPr>
        <p:spPr>
          <a:xfrm>
            <a:off x="0" y="0"/>
            <a:ext cx="6858000" cy="9144000"/>
          </a:xfrm>
          <a:custGeom>
            <a:avLst>
              <a:gd name="f10" fmla="val 5"/>
            </a:avLst>
            <a:gdLst>
              <a:gd name="f1" fmla="val 10800000"/>
              <a:gd name="f2" fmla="val 5400000"/>
              <a:gd name="f3" fmla="val 16200000"/>
              <a:gd name="f4" fmla="val w"/>
              <a:gd name="f5" fmla="val h"/>
              <a:gd name="f6" fmla="val ss"/>
              <a:gd name="f7" fmla="val 0"/>
              <a:gd name="f8" fmla="*/ 5419351 1 1725033"/>
              <a:gd name="f9" fmla="val 45"/>
              <a:gd name="f10" fmla="val 5"/>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cap="flat">
            <a:noFill/>
            <a:prstDash val="solid"/>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pitchFamily="34"/>
              <a:ea typeface="Microsoft YaHei" pitchFamily="2"/>
              <a:cs typeface="Microsoft YaHei" pitchFamily="2"/>
            </a:endParaRPr>
          </a:p>
        </p:txBody>
      </p:sp>
      <p:sp>
        <p:nvSpPr>
          <p:cNvPr id="4" name="Forme libre 3"/>
          <p:cNvSpPr/>
          <p:nvPr/>
        </p:nvSpPr>
        <p:spPr>
          <a:xfrm>
            <a:off x="0" y="0"/>
            <a:ext cx="2971800" cy="457200"/>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pitchFamily="34"/>
              <a:ea typeface="Microsoft YaHei" pitchFamily="2"/>
              <a:cs typeface="Microsoft YaHei" pitchFamily="2"/>
            </a:endParaRPr>
          </a:p>
        </p:txBody>
      </p:sp>
      <p:sp>
        <p:nvSpPr>
          <p:cNvPr id="5" name="Espace réservé de la date 4"/>
          <p:cNvSpPr txBox="1">
            <a:spLocks noGrp="1"/>
          </p:cNvSpPr>
          <p:nvPr>
            <p:ph type="dt" idx="1"/>
          </p:nvPr>
        </p:nvSpPr>
        <p:spPr>
          <a:xfrm>
            <a:off x="3884755" y="0"/>
            <a:ext cx="2969998" cy="455764"/>
          </a:xfrm>
          <a:prstGeom prst="rect">
            <a:avLst/>
          </a:prstGeom>
          <a:noFill/>
          <a:ln>
            <a:noFill/>
          </a:ln>
        </p:spPr>
        <p:txBody>
          <a:bodyPr vert="horz" wrap="square" lIns="90004" tIns="46798" rIns="90004" bIns="46798" anchor="t" anchorCtr="0" compatLnSpc="1">
            <a:noAutofit/>
          </a:bodyPr>
          <a:lstStyle>
            <a:lvl1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lang="fr-FR" sz="1200" b="0" i="0" u="none" strike="noStrike" kern="1200" cap="none" spc="0" baseline="0">
                <a:solidFill>
                  <a:srgbClr val="000000"/>
                </a:solidFill>
                <a:uFillTx/>
                <a:latin typeface="Calibri" pitchFamily="34"/>
                <a:ea typeface="Segoe UI" pitchFamily="2"/>
                <a:cs typeface="Segoe UI" pitchFamily="2"/>
              </a:defRPr>
            </a:lvl1pPr>
          </a:lstStyle>
          <a:p>
            <a:pPr lvl="0"/>
            <a:endParaRPr lang="fr-FR"/>
          </a:p>
        </p:txBody>
      </p:sp>
      <p:sp>
        <p:nvSpPr>
          <p:cNvPr id="6" name="Espace réservé de l'image des diapositives 5"/>
          <p:cNvSpPr>
            <a:spLocks noGrp="1" noRot="1" noChangeAspect="1"/>
          </p:cNvSpPr>
          <p:nvPr>
            <p:ph type="sldImg" idx="2"/>
          </p:nvPr>
        </p:nvSpPr>
        <p:spPr>
          <a:xfrm>
            <a:off x="1143000" y="685443"/>
            <a:ext cx="4570564" cy="3427555"/>
          </a:xfrm>
          <a:prstGeom prst="rect">
            <a:avLst/>
          </a:prstGeom>
          <a:noFill/>
          <a:ln>
            <a:noFill/>
            <a:prstDash val="solid"/>
          </a:ln>
        </p:spPr>
      </p:sp>
      <p:sp>
        <p:nvSpPr>
          <p:cNvPr id="7" name="Espace réservé des commentaires 6"/>
          <p:cNvSpPr txBox="1">
            <a:spLocks noGrp="1"/>
          </p:cNvSpPr>
          <p:nvPr>
            <p:ph type="body" sz="quarter" idx="3"/>
          </p:nvPr>
        </p:nvSpPr>
        <p:spPr>
          <a:xfrm>
            <a:off x="685800" y="4343400"/>
            <a:ext cx="5484964" cy="4113364"/>
          </a:xfrm>
          <a:prstGeom prst="rect">
            <a:avLst/>
          </a:prstGeom>
          <a:noFill/>
          <a:ln>
            <a:noFill/>
          </a:ln>
        </p:spPr>
        <p:txBody>
          <a:bodyPr vert="horz" wrap="square" lIns="0" tIns="0" rIns="0" bIns="0" anchor="t" anchorCtr="0" compatLnSpc="1">
            <a:noAutofit/>
          </a:bodyPr>
          <a:lstStyle/>
          <a:p>
            <a:pPr lvl="0"/>
            <a:endParaRPr lang="fr-FR"/>
          </a:p>
        </p:txBody>
      </p:sp>
      <p:sp>
        <p:nvSpPr>
          <p:cNvPr id="8" name="Forme libre 7"/>
          <p:cNvSpPr/>
          <p:nvPr/>
        </p:nvSpPr>
        <p:spPr>
          <a:xfrm>
            <a:off x="0" y="8685364"/>
            <a:ext cx="2971800" cy="457200"/>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pitchFamily="34"/>
              <a:ea typeface="Microsoft YaHei" pitchFamily="2"/>
              <a:cs typeface="Microsoft YaHei" pitchFamily="2"/>
            </a:endParaRPr>
          </a:p>
        </p:txBody>
      </p:sp>
      <p:sp>
        <p:nvSpPr>
          <p:cNvPr id="9" name="Espace réservé du numéro de diapositive 8"/>
          <p:cNvSpPr txBox="1">
            <a:spLocks noGrp="1"/>
          </p:cNvSpPr>
          <p:nvPr>
            <p:ph type="sldNum" sz="quarter" idx="5"/>
          </p:nvPr>
        </p:nvSpPr>
        <p:spPr>
          <a:xfrm>
            <a:off x="3884755" y="8684998"/>
            <a:ext cx="2969998" cy="455398"/>
          </a:xfrm>
          <a:prstGeom prst="rect">
            <a:avLst/>
          </a:prstGeom>
          <a:noFill/>
          <a:ln>
            <a:noFill/>
          </a:ln>
        </p:spPr>
        <p:txBody>
          <a:bodyPr vert="horz" wrap="square" lIns="90004" tIns="46798" rIns="90004" bIns="46798" anchor="b" anchorCtr="0" compatLnSpc="1">
            <a:noAutofit/>
          </a:bodyPr>
          <a:lstStyle>
            <a:lvl1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lang="fr-FR" sz="1200" b="0" i="0" u="none" strike="noStrike" kern="1200" cap="none" spc="0" baseline="0">
                <a:solidFill>
                  <a:srgbClr val="000000"/>
                </a:solidFill>
                <a:uFillTx/>
                <a:latin typeface="Calibri" pitchFamily="34"/>
                <a:ea typeface="Segoe UI" pitchFamily="2"/>
                <a:cs typeface="Segoe UI" pitchFamily="2"/>
              </a:defRPr>
            </a:lvl1pPr>
          </a:lstStyle>
          <a:p>
            <a:pPr lvl="0"/>
            <a:fld id="{703349E0-494C-4657-9691-2DD62EE456B2}" type="slidenum">
              <a:t>‹N°›</a:t>
            </a:fld>
            <a:endParaRPr lang="fr-FR"/>
          </a:p>
        </p:txBody>
      </p:sp>
    </p:spTree>
    <p:extLst>
      <p:ext uri="{BB962C8B-B14F-4D97-AF65-F5344CB8AC3E}">
        <p14:creationId xmlns:p14="http://schemas.microsoft.com/office/powerpoint/2010/main" val="3510581555"/>
      </p:ext>
    </p:extLst>
  </p:cSld>
  <p:clrMap bg1="lt1" tx1="dk1" bg2="lt2" tx2="dk2" accent1="accent1" accent2="accent2" accent3="accent3" accent4="accent4" accent5="accent5" accent6="accent6" hlink="hlink" folHlink="folHlink"/>
  <p:notesStyle>
    <a:lvl1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lang="fr-FR" sz="1200" b="0" i="0" u="none" strike="noStrike" kern="0" cap="none" spc="0" baseline="0">
        <a:solidFill>
          <a:srgbClr val="000000"/>
        </a:solidFill>
        <a:highlight>
          <a:scrgbClr r="0" g="0" b="0">
            <a:alpha val="0"/>
          </a:scrgbClr>
        </a:highlight>
        <a:uFillTx/>
        <a:latin typeface="Times New Roman" pitchFamily="18"/>
        <a:ea typeface="Microsoft YaHei" pitchFamily="2"/>
        <a:cs typeface="Mang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C142D87A-F233-4C32-87A7-D1C85283A407}" type="slidenum">
              <a:t>1</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Forme libre 2"/>
          <p:cNvSpPr/>
          <p:nvPr/>
        </p:nvSpPr>
        <p:spPr>
          <a:xfrm>
            <a:off x="685800" y="4343400"/>
            <a:ext cx="5486400" cy="4114800"/>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pitchFamily="34"/>
              <a:ea typeface="Microsoft YaHei" pitchFamily="2"/>
              <a:cs typeface="Microsoft YaHei" pitchFamily="2"/>
            </a:endParaRPr>
          </a:p>
        </p:txBody>
      </p:sp>
      <p:sp>
        <p:nvSpPr>
          <p:cNvPr id="5" name="Forme libre 3"/>
          <p:cNvSpPr/>
          <p:nvPr/>
        </p:nvSpPr>
        <p:spPr>
          <a:xfrm>
            <a:off x="3884755" y="8685364"/>
            <a:ext cx="2971800" cy="457200"/>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8A8A5A0C-9F45-4E1B-95D8-91E1201B8994}" type="slidenum">
              <a:t>1</a:t>
            </a:fld>
            <a:endParaRPr lang="fr-FR" sz="1200" b="0" i="0" u="none" strike="noStrike" kern="1200" cap="none" spc="0" baseline="0">
              <a:solidFill>
                <a:srgbClr val="000000"/>
              </a:solidFill>
              <a:uFillTx/>
              <a:latin typeface="Arial" pitchFamily="34"/>
              <a:ea typeface="ＭＳ Ｐゴシック" pitchFamily="34"/>
              <a:cs typeface="ＭＳ Ｐゴシック" pitchFamily="34"/>
            </a:endParaRPr>
          </a:p>
        </p:txBody>
      </p:sp>
      <p:sp>
        <p:nvSpPr>
          <p:cNvPr id="6" name="Forme libre 4"/>
          <p:cNvSpPr/>
          <p:nvPr/>
        </p:nvSpPr>
        <p:spPr>
          <a:xfrm>
            <a:off x="0" y="8685364"/>
            <a:ext cx="2971800" cy="457200"/>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b" anchorCtr="0"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200" b="0" i="0" u="none" strike="noStrike" kern="1200" cap="none" spc="0" baseline="0">
                <a:solidFill>
                  <a:srgbClr val="000000"/>
                </a:solidFill>
                <a:uFillTx/>
                <a:latin typeface="Arial" pitchFamily="34"/>
                <a:ea typeface="ＭＳ Ｐゴシック" pitchFamily="34"/>
                <a:cs typeface="ＭＳ Ｐゴシック" pitchFamily="34"/>
              </a:rPr>
              <a:t>stage SPH_01.A  Octobre_Novembre 2017</a:t>
            </a:r>
          </a:p>
        </p:txBody>
      </p:sp>
    </p:spTree>
    <p:extLst>
      <p:ext uri="{BB962C8B-B14F-4D97-AF65-F5344CB8AC3E}">
        <p14:creationId xmlns:p14="http://schemas.microsoft.com/office/powerpoint/2010/main" val="813373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1E799E4C-9763-4DF4-81BA-9FF47C326F5E}" type="slidenum">
              <a:t>10</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3023841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6EC8B4C6-D2A0-4A52-BC58-8CC705DB877C}" type="slidenum">
              <a:t>11</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17177415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0C4B1042-0271-4174-80DA-BA9D23195AD2}" type="slidenum">
              <a:t>12</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4067326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66F8B397-88F5-459F-89B1-CAF881619C28}" type="slidenum">
              <a:t>13</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796589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CC3DD907-DD8A-4935-9815-FB0527B24097}" type="slidenum">
              <a:t>14</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228705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790AEC24-A424-424F-9AD2-C957A5C767E9}" type="slidenum">
              <a:t>2</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548296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1731AED2-8810-40F0-A8E2-E5D29E72E16E}" type="slidenum">
              <a:t>3</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1351554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80D1A15C-E7E9-4E20-9646-3D2F234BA6CA}" type="slidenum">
              <a:t>4</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2980282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EA88EB78-9FB8-45A1-8505-C54CC33F425A}" type="slidenum">
              <a:t>5</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4286977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8AC3CD52-C834-4C40-93F2-31994384A96B}" type="slidenum">
              <a:t>6</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64549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B8BCCE10-447E-4DCD-A531-83FD0650C4E3}" type="slidenum">
              <a:t>7</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1722384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D0C53182-A2A7-4BFD-8BFB-82E01DD6FCA4}" type="slidenum">
              <a:t>8</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1967460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8"/>
          <p:cNvSpPr txBox="1"/>
          <p:nvPr/>
        </p:nvSpPr>
        <p:spPr>
          <a:xfrm>
            <a:off x="3884755" y="8684998"/>
            <a:ext cx="2969998" cy="455398"/>
          </a:xfrm>
          <a:prstGeom prst="rect">
            <a:avLst/>
          </a:prstGeom>
          <a:noFill/>
          <a:ln cap="flat">
            <a:noFill/>
          </a:ln>
        </p:spPr>
        <p:txBody>
          <a:bodyPr vert="horz" wrap="square" lIns="90004" tIns="46798" rIns="90004" bIns="46798" anchor="b" anchorCtr="0" compatLnSpc="1">
            <a:noAutofit/>
          </a:bodyPr>
          <a:lstStyle/>
          <a:p>
            <a:pPr marL="0" marR="0" lvl="0" indent="0" algn="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fld id="{C0F1F298-DF67-4F43-A28B-0337946EB684}" type="slidenum">
              <a:t>9</a:t>
            </a:fld>
            <a:endParaRPr lang="fr-FR" sz="1200" b="0" i="0" u="none" strike="noStrike" kern="1200" cap="none" spc="0" baseline="0">
              <a:solidFill>
                <a:srgbClr val="000000"/>
              </a:solidFill>
              <a:uFillTx/>
              <a:latin typeface="Calibri" pitchFamily="34"/>
              <a:ea typeface="Segoe UI" pitchFamily="2"/>
              <a:cs typeface="Segoe UI" pitchFamily="2"/>
            </a:endParaRPr>
          </a:p>
        </p:txBody>
      </p:sp>
      <p:sp>
        <p:nvSpPr>
          <p:cNvPr id="3" name="Espace réservé de l'image des diapositives 1"/>
          <p:cNvSpPr>
            <a:spLocks noGrp="1" noRot="1" noChangeAspect="1"/>
          </p:cNvSpPr>
          <p:nvPr>
            <p:ph type="sldImg"/>
          </p:nvPr>
        </p:nvSpPr>
        <p:spPr>
          <a:xfrm>
            <a:off x="1143000" y="685800"/>
            <a:ext cx="4572000" cy="3429000"/>
          </a:xfrm>
          <a:solidFill>
            <a:srgbClr val="5B9BD5"/>
          </a:solidFill>
          <a:ln w="12701" cap="flat">
            <a:solidFill>
              <a:srgbClr val="41719C"/>
            </a:solidFill>
            <a:prstDash val="solid"/>
            <a:miter/>
          </a:ln>
        </p:spPr>
      </p:sp>
      <p:sp>
        <p:nvSpPr>
          <p:cNvPr id="4" name="ZoneTexte 2"/>
          <p:cNvSpPr txBox="1"/>
          <p:nvPr/>
        </p:nvSpPr>
        <p:spPr>
          <a:xfrm>
            <a:off x="685800" y="4343400"/>
            <a:ext cx="5486400" cy="4114800"/>
          </a:xfrm>
          <a:prstGeom prst="rect">
            <a:avLst/>
          </a:prstGeom>
          <a:noFill/>
          <a:ln cap="flat">
            <a:noFill/>
          </a:ln>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45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200" b="0" i="0" u="none" strike="noStrike" kern="1200" cap="none" spc="0" baseline="0">
              <a:solidFill>
                <a:srgbClr val="000000"/>
              </a:solidFill>
              <a:highlight>
                <a:scrgbClr r="0" g="0" b="0">
                  <a:alpha val="0"/>
                </a:scrgbClr>
              </a:highlight>
              <a:uFillTx/>
              <a:latin typeface="Times New Roman" pitchFamily="18"/>
              <a:ea typeface="Microsoft YaHei" pitchFamily="2"/>
              <a:cs typeface="Mangal" pitchFamily="2"/>
            </a:endParaRPr>
          </a:p>
        </p:txBody>
      </p:sp>
    </p:spTree>
    <p:extLst>
      <p:ext uri="{BB962C8B-B14F-4D97-AF65-F5344CB8AC3E}">
        <p14:creationId xmlns:p14="http://schemas.microsoft.com/office/powerpoint/2010/main" val="1776568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txBox="1">
            <a:spLocks noGrp="1"/>
          </p:cNvSpPr>
          <p:nvPr>
            <p:ph type="ctrTitle"/>
          </p:nvPr>
        </p:nvSpPr>
        <p:spPr>
          <a:xfrm>
            <a:off x="1143000" y="1122361"/>
            <a:ext cx="6858000" cy="2387598"/>
          </a:xfrm>
        </p:spPr>
        <p:txBody>
          <a:bodyPr anchor="b"/>
          <a:lstStyle>
            <a:lvl1pPr>
              <a:defRPr sz="6000"/>
            </a:lvl1pPr>
          </a:lstStyle>
          <a:p>
            <a:pPr lvl="0"/>
            <a:r>
              <a:rPr lang="fr-FR"/>
              <a:t>Modifiez le style du titre</a:t>
            </a:r>
          </a:p>
        </p:txBody>
      </p:sp>
      <p:sp>
        <p:nvSpPr>
          <p:cNvPr id="3" name="Sous-titre 2"/>
          <p:cNvSpPr txBox="1">
            <a:spLocks noGrp="1"/>
          </p:cNvSpPr>
          <p:nvPr>
            <p:ph type="subTitle" idx="1"/>
          </p:nvPr>
        </p:nvSpPr>
        <p:spPr>
          <a:xfrm>
            <a:off x="1143000" y="3602041"/>
            <a:ext cx="6858000" cy="1655758"/>
          </a:xfrm>
        </p:spPr>
        <p:txBody>
          <a:bodyPr anchorCtr="1"/>
          <a:lstStyle>
            <a:lvl1pPr marL="0" indent="0" algn="ctr">
              <a:tabLst>
                <a:tab pos="342717" algn="l"/>
                <a:tab pos="448915" algn="l"/>
                <a:tab pos="898196" algn="l"/>
                <a:tab pos="1347478" algn="l"/>
                <a:tab pos="1796759" algn="l"/>
                <a:tab pos="2246040" algn="l"/>
                <a:tab pos="2695322" algn="l"/>
                <a:tab pos="3144603" algn="l"/>
                <a:tab pos="3593875" algn="l"/>
                <a:tab pos="4043156" algn="l"/>
                <a:tab pos="4492438" algn="l"/>
                <a:tab pos="4941362" algn="l"/>
                <a:tab pos="5390644" algn="l"/>
                <a:tab pos="5839916" algn="l"/>
                <a:tab pos="6289197" algn="l"/>
                <a:tab pos="6738478" algn="l"/>
                <a:tab pos="7187760" algn="l"/>
                <a:tab pos="7637041" algn="l"/>
                <a:tab pos="8086322" algn="l"/>
                <a:tab pos="8535603" algn="l"/>
                <a:tab pos="8984876" algn="l"/>
              </a:tabLst>
              <a:defRPr sz="2400"/>
            </a:lvl1pPr>
          </a:lstStyle>
          <a:p>
            <a:pPr lvl="0"/>
            <a:r>
              <a:rPr lang="fr-FR"/>
              <a:t>Modifiez le style des sous-titres du masque</a:t>
            </a:r>
          </a:p>
        </p:txBody>
      </p:sp>
      <p:sp>
        <p:nvSpPr>
          <p:cNvPr id="4" name="Espace réservé de la date 3"/>
          <p:cNvSpPr txBox="1">
            <a:spLocks noGrp="1"/>
          </p:cNvSpPr>
          <p:nvPr>
            <p:ph type="dt" sz="half" idx="7"/>
          </p:nvPr>
        </p:nvSpPr>
        <p:spPr/>
        <p:txBody>
          <a:bodyPr/>
          <a:lstStyle>
            <a:lvl1pPr>
              <a:defRPr/>
            </a:lvl1pPr>
          </a:lstStyle>
          <a:p>
            <a:pPr lvl="0"/>
            <a:r>
              <a:rPr lang="fr-FR"/>
              <a:t>02/04/18</a:t>
            </a:r>
          </a:p>
        </p:txBody>
      </p:sp>
      <p:sp>
        <p:nvSpPr>
          <p:cNvPr id="5" name="Espace réservé du pied de page 4"/>
          <p:cNvSpPr txBox="1">
            <a:spLocks noGrp="1"/>
          </p:cNvSpPr>
          <p:nvPr>
            <p:ph type="ftr" sz="quarter" idx="9"/>
          </p:nvPr>
        </p:nvSpPr>
        <p:spPr/>
        <p:txBody>
          <a:bodyPr/>
          <a:lstStyle>
            <a:lvl1pPr>
              <a:defRPr/>
            </a:lvl1pPr>
          </a:lstStyle>
          <a:p>
            <a:pPr lvl="0"/>
            <a:r>
              <a:rPr lang="fr-FR"/>
              <a:t>STAGE SPH_07_A</a:t>
            </a:r>
          </a:p>
        </p:txBody>
      </p:sp>
      <p:sp>
        <p:nvSpPr>
          <p:cNvPr id="6" name="Espace réservé du numéro de diapositive 5"/>
          <p:cNvSpPr txBox="1">
            <a:spLocks noGrp="1"/>
          </p:cNvSpPr>
          <p:nvPr>
            <p:ph type="sldNum" sz="quarter" idx="8"/>
          </p:nvPr>
        </p:nvSpPr>
        <p:spPr/>
        <p:txBody>
          <a:bodyPr/>
          <a:lstStyle>
            <a:lvl1pPr>
              <a:defRPr/>
            </a:lvl1pPr>
          </a:lstStyle>
          <a:p>
            <a:pPr lvl="0"/>
            <a:fld id="{35A6DD10-3AED-49DB-949E-8769227D0B48}" type="slidenum">
              <a:t>‹N°›</a:t>
            </a:fld>
            <a:endParaRPr lang="fr-FR"/>
          </a:p>
        </p:txBody>
      </p:sp>
    </p:spTree>
    <p:extLst>
      <p:ext uri="{BB962C8B-B14F-4D97-AF65-F5344CB8AC3E}">
        <p14:creationId xmlns:p14="http://schemas.microsoft.com/office/powerpoint/2010/main" val="4151106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texte vertical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r>
              <a:rPr lang="fr-FR"/>
              <a:t>02/04/18</a:t>
            </a:r>
          </a:p>
        </p:txBody>
      </p:sp>
      <p:sp>
        <p:nvSpPr>
          <p:cNvPr id="5" name="Espace réservé du pied de page 4"/>
          <p:cNvSpPr txBox="1">
            <a:spLocks noGrp="1"/>
          </p:cNvSpPr>
          <p:nvPr>
            <p:ph type="ftr" sz="quarter" idx="9"/>
          </p:nvPr>
        </p:nvSpPr>
        <p:spPr/>
        <p:txBody>
          <a:bodyPr/>
          <a:lstStyle>
            <a:lvl1pPr>
              <a:defRPr/>
            </a:lvl1pPr>
          </a:lstStyle>
          <a:p>
            <a:pPr lvl="0"/>
            <a:r>
              <a:rPr lang="fr-FR"/>
              <a:t>STAGE SPH_07_A</a:t>
            </a:r>
          </a:p>
        </p:txBody>
      </p:sp>
      <p:sp>
        <p:nvSpPr>
          <p:cNvPr id="6" name="Espace réservé du numéro de diapositive 5"/>
          <p:cNvSpPr txBox="1">
            <a:spLocks noGrp="1"/>
          </p:cNvSpPr>
          <p:nvPr>
            <p:ph type="sldNum" sz="quarter" idx="8"/>
          </p:nvPr>
        </p:nvSpPr>
        <p:spPr/>
        <p:txBody>
          <a:bodyPr/>
          <a:lstStyle>
            <a:lvl1pPr>
              <a:defRPr/>
            </a:lvl1pPr>
          </a:lstStyle>
          <a:p>
            <a:pPr lvl="0"/>
            <a:fld id="{5193B2D1-8A5B-418B-9ECF-834699209EAB}" type="slidenum">
              <a:t>‹N°›</a:t>
            </a:fld>
            <a:endParaRPr lang="fr-FR"/>
          </a:p>
        </p:txBody>
      </p:sp>
    </p:spTree>
    <p:extLst>
      <p:ext uri="{BB962C8B-B14F-4D97-AF65-F5344CB8AC3E}">
        <p14:creationId xmlns:p14="http://schemas.microsoft.com/office/powerpoint/2010/main" val="3185979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txBox="1">
            <a:spLocks noGrp="1"/>
          </p:cNvSpPr>
          <p:nvPr>
            <p:ph type="title" orient="vert"/>
          </p:nvPr>
        </p:nvSpPr>
        <p:spPr>
          <a:xfrm>
            <a:off x="6629400" y="274640"/>
            <a:ext cx="2055808" cy="5849938"/>
          </a:xfrm>
        </p:spPr>
        <p:txBody>
          <a:bodyPr vert="eaVert"/>
          <a:lstStyle>
            <a:lvl1pPr>
              <a:defRPr/>
            </a:lvl1pPr>
          </a:lstStyle>
          <a:p>
            <a:pPr lvl="0"/>
            <a:r>
              <a:rPr lang="fr-FR"/>
              <a:t>Modifiez le style du titre</a:t>
            </a:r>
          </a:p>
        </p:txBody>
      </p:sp>
      <p:sp>
        <p:nvSpPr>
          <p:cNvPr id="3" name="Espace réservé du texte vertical 2"/>
          <p:cNvSpPr txBox="1">
            <a:spLocks noGrp="1"/>
          </p:cNvSpPr>
          <p:nvPr>
            <p:ph type="body" orient="vert" idx="1"/>
          </p:nvPr>
        </p:nvSpPr>
        <p:spPr>
          <a:xfrm>
            <a:off x="457200" y="274640"/>
            <a:ext cx="6019796" cy="5849938"/>
          </a:xfrm>
        </p:spPr>
        <p:txBody>
          <a:bodyPr vert="eaVert"/>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r>
              <a:rPr lang="fr-FR"/>
              <a:t>02/04/18</a:t>
            </a:r>
          </a:p>
        </p:txBody>
      </p:sp>
      <p:sp>
        <p:nvSpPr>
          <p:cNvPr id="5" name="Espace réservé du pied de page 4"/>
          <p:cNvSpPr txBox="1">
            <a:spLocks noGrp="1"/>
          </p:cNvSpPr>
          <p:nvPr>
            <p:ph type="ftr" sz="quarter" idx="9"/>
          </p:nvPr>
        </p:nvSpPr>
        <p:spPr/>
        <p:txBody>
          <a:bodyPr/>
          <a:lstStyle>
            <a:lvl1pPr>
              <a:defRPr/>
            </a:lvl1pPr>
          </a:lstStyle>
          <a:p>
            <a:pPr lvl="0"/>
            <a:r>
              <a:rPr lang="fr-FR"/>
              <a:t>STAGE SPH_07_A</a:t>
            </a:r>
          </a:p>
        </p:txBody>
      </p:sp>
      <p:sp>
        <p:nvSpPr>
          <p:cNvPr id="6" name="Espace réservé du numéro de diapositive 5"/>
          <p:cNvSpPr txBox="1">
            <a:spLocks noGrp="1"/>
          </p:cNvSpPr>
          <p:nvPr>
            <p:ph type="sldNum" sz="quarter" idx="8"/>
          </p:nvPr>
        </p:nvSpPr>
        <p:spPr/>
        <p:txBody>
          <a:bodyPr/>
          <a:lstStyle>
            <a:lvl1pPr>
              <a:defRPr/>
            </a:lvl1pPr>
          </a:lstStyle>
          <a:p>
            <a:pPr lvl="0"/>
            <a:fld id="{BBB2554D-F376-4C4E-A793-C97A4B8ADB34}" type="slidenum">
              <a:t>‹N°›</a:t>
            </a:fld>
            <a:endParaRPr lang="fr-FR"/>
          </a:p>
        </p:txBody>
      </p:sp>
    </p:spTree>
    <p:extLst>
      <p:ext uri="{BB962C8B-B14F-4D97-AF65-F5344CB8AC3E}">
        <p14:creationId xmlns:p14="http://schemas.microsoft.com/office/powerpoint/2010/main" val="26259680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contenu 2"/>
          <p:cNvSpPr txBox="1">
            <a:spLocks noGrp="1"/>
          </p:cNvSpPr>
          <p:nvPr>
            <p:ph idx="1"/>
          </p:nvPr>
        </p:nvSpPr>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r>
              <a:rPr lang="fr-FR"/>
              <a:t>02/04/18</a:t>
            </a:r>
          </a:p>
        </p:txBody>
      </p:sp>
      <p:sp>
        <p:nvSpPr>
          <p:cNvPr id="5" name="Espace réservé du pied de page 4"/>
          <p:cNvSpPr txBox="1">
            <a:spLocks noGrp="1"/>
          </p:cNvSpPr>
          <p:nvPr>
            <p:ph type="ftr" sz="quarter" idx="9"/>
          </p:nvPr>
        </p:nvSpPr>
        <p:spPr/>
        <p:txBody>
          <a:bodyPr/>
          <a:lstStyle>
            <a:lvl1pPr>
              <a:defRPr/>
            </a:lvl1pPr>
          </a:lstStyle>
          <a:p>
            <a:pPr lvl="0"/>
            <a:r>
              <a:rPr lang="fr-FR"/>
              <a:t>STAGE SPH_07_A</a:t>
            </a:r>
          </a:p>
        </p:txBody>
      </p:sp>
      <p:sp>
        <p:nvSpPr>
          <p:cNvPr id="6" name="Espace réservé du numéro de diapositive 5"/>
          <p:cNvSpPr txBox="1">
            <a:spLocks noGrp="1"/>
          </p:cNvSpPr>
          <p:nvPr>
            <p:ph type="sldNum" sz="quarter" idx="8"/>
          </p:nvPr>
        </p:nvSpPr>
        <p:spPr/>
        <p:txBody>
          <a:bodyPr/>
          <a:lstStyle>
            <a:lvl1pPr>
              <a:defRPr/>
            </a:lvl1pPr>
          </a:lstStyle>
          <a:p>
            <a:pPr lvl="0"/>
            <a:fld id="{5145F1FA-0232-4D1A-AACF-287A91F274FE}" type="slidenum">
              <a:t>‹N°›</a:t>
            </a:fld>
            <a:endParaRPr lang="fr-FR"/>
          </a:p>
        </p:txBody>
      </p:sp>
    </p:spTree>
    <p:extLst>
      <p:ext uri="{BB962C8B-B14F-4D97-AF65-F5344CB8AC3E}">
        <p14:creationId xmlns:p14="http://schemas.microsoft.com/office/powerpoint/2010/main" val="3728513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txBox="1">
            <a:spLocks noGrp="1"/>
          </p:cNvSpPr>
          <p:nvPr>
            <p:ph type="title"/>
          </p:nvPr>
        </p:nvSpPr>
        <p:spPr>
          <a:xfrm>
            <a:off x="623885" y="1709735"/>
            <a:ext cx="7886700" cy="2852735"/>
          </a:xfrm>
        </p:spPr>
        <p:txBody>
          <a:bodyPr anchor="b"/>
          <a:lstStyle>
            <a:lvl1pPr>
              <a:defRPr sz="6000"/>
            </a:lvl1pPr>
          </a:lstStyle>
          <a:p>
            <a:pPr lvl="0"/>
            <a:r>
              <a:rPr lang="fr-FR"/>
              <a:t>Modifiez le style du titre</a:t>
            </a:r>
          </a:p>
        </p:txBody>
      </p:sp>
      <p:sp>
        <p:nvSpPr>
          <p:cNvPr id="3" name="Espace réservé du texte 2"/>
          <p:cNvSpPr txBox="1">
            <a:spLocks noGrp="1"/>
          </p:cNvSpPr>
          <p:nvPr>
            <p:ph type="body" idx="1"/>
          </p:nvPr>
        </p:nvSpPr>
        <p:spPr>
          <a:xfrm>
            <a:off x="623885" y="4589465"/>
            <a:ext cx="7886700" cy="1500182"/>
          </a:xfrm>
        </p:spPr>
        <p:txBody>
          <a:bodyPr/>
          <a:lstStyle>
            <a:lvl1pPr marL="0" indent="0">
              <a:tabLst>
                <a:tab pos="342717" algn="l"/>
                <a:tab pos="448915" algn="l"/>
                <a:tab pos="898196" algn="l"/>
                <a:tab pos="1347478" algn="l"/>
                <a:tab pos="1796759" algn="l"/>
                <a:tab pos="2246040" algn="l"/>
                <a:tab pos="2695322" algn="l"/>
                <a:tab pos="3144603" algn="l"/>
                <a:tab pos="3593875" algn="l"/>
                <a:tab pos="4043156" algn="l"/>
                <a:tab pos="4492438" algn="l"/>
                <a:tab pos="4941362" algn="l"/>
                <a:tab pos="5390644" algn="l"/>
                <a:tab pos="5839916" algn="l"/>
                <a:tab pos="6289197" algn="l"/>
                <a:tab pos="6738478" algn="l"/>
                <a:tab pos="7187760" algn="l"/>
                <a:tab pos="7637041" algn="l"/>
                <a:tab pos="8086322" algn="l"/>
                <a:tab pos="8535603" algn="l"/>
                <a:tab pos="8984876" algn="l"/>
              </a:tabLst>
              <a:defRPr sz="2400">
                <a:solidFill>
                  <a:srgbClr val="898989"/>
                </a:solidFill>
              </a:defRPr>
            </a:lvl1pPr>
          </a:lstStyle>
          <a:p>
            <a:pPr lvl="0"/>
            <a:r>
              <a:rPr lang="fr-FR"/>
              <a:t>Modifiez les styles du texte du masque</a:t>
            </a:r>
          </a:p>
        </p:txBody>
      </p:sp>
      <p:sp>
        <p:nvSpPr>
          <p:cNvPr id="4" name="Espace réservé de la date 3"/>
          <p:cNvSpPr txBox="1">
            <a:spLocks noGrp="1"/>
          </p:cNvSpPr>
          <p:nvPr>
            <p:ph type="dt" sz="half" idx="7"/>
          </p:nvPr>
        </p:nvSpPr>
        <p:spPr/>
        <p:txBody>
          <a:bodyPr/>
          <a:lstStyle>
            <a:lvl1pPr>
              <a:defRPr/>
            </a:lvl1pPr>
          </a:lstStyle>
          <a:p>
            <a:pPr lvl="0"/>
            <a:r>
              <a:rPr lang="fr-FR"/>
              <a:t>02/04/18</a:t>
            </a:r>
          </a:p>
        </p:txBody>
      </p:sp>
      <p:sp>
        <p:nvSpPr>
          <p:cNvPr id="5" name="Espace réservé du pied de page 4"/>
          <p:cNvSpPr txBox="1">
            <a:spLocks noGrp="1"/>
          </p:cNvSpPr>
          <p:nvPr>
            <p:ph type="ftr" sz="quarter" idx="9"/>
          </p:nvPr>
        </p:nvSpPr>
        <p:spPr/>
        <p:txBody>
          <a:bodyPr/>
          <a:lstStyle>
            <a:lvl1pPr>
              <a:defRPr/>
            </a:lvl1pPr>
          </a:lstStyle>
          <a:p>
            <a:pPr lvl="0"/>
            <a:r>
              <a:rPr lang="fr-FR"/>
              <a:t>STAGE SPH_07_A</a:t>
            </a:r>
          </a:p>
        </p:txBody>
      </p:sp>
      <p:sp>
        <p:nvSpPr>
          <p:cNvPr id="6" name="Espace réservé du numéro de diapositive 5"/>
          <p:cNvSpPr txBox="1">
            <a:spLocks noGrp="1"/>
          </p:cNvSpPr>
          <p:nvPr>
            <p:ph type="sldNum" sz="quarter" idx="8"/>
          </p:nvPr>
        </p:nvSpPr>
        <p:spPr/>
        <p:txBody>
          <a:bodyPr/>
          <a:lstStyle>
            <a:lvl1pPr>
              <a:defRPr/>
            </a:lvl1pPr>
          </a:lstStyle>
          <a:p>
            <a:pPr lvl="0"/>
            <a:fld id="{23F2542D-F43C-49C7-A302-D68BDE2A3B4B}" type="slidenum">
              <a:t>‹N°›</a:t>
            </a:fld>
            <a:endParaRPr lang="fr-FR"/>
          </a:p>
        </p:txBody>
      </p:sp>
    </p:spTree>
    <p:extLst>
      <p:ext uri="{BB962C8B-B14F-4D97-AF65-F5344CB8AC3E}">
        <p14:creationId xmlns:p14="http://schemas.microsoft.com/office/powerpoint/2010/main" val="2235076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contenu 2"/>
          <p:cNvSpPr txBox="1">
            <a:spLocks noGrp="1"/>
          </p:cNvSpPr>
          <p:nvPr>
            <p:ph idx="1"/>
          </p:nvPr>
        </p:nvSpPr>
        <p:spPr>
          <a:xfrm>
            <a:off x="457200" y="1600200"/>
            <a:ext cx="4037011" cy="4524378"/>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txBox="1">
            <a:spLocks noGrp="1"/>
          </p:cNvSpPr>
          <p:nvPr>
            <p:ph idx="2"/>
          </p:nvPr>
        </p:nvSpPr>
        <p:spPr>
          <a:xfrm>
            <a:off x="4646615" y="1600200"/>
            <a:ext cx="4038603" cy="4524378"/>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txBox="1">
            <a:spLocks noGrp="1"/>
          </p:cNvSpPr>
          <p:nvPr>
            <p:ph type="dt" sz="half" idx="7"/>
          </p:nvPr>
        </p:nvSpPr>
        <p:spPr/>
        <p:txBody>
          <a:bodyPr/>
          <a:lstStyle>
            <a:lvl1pPr>
              <a:defRPr/>
            </a:lvl1pPr>
          </a:lstStyle>
          <a:p>
            <a:pPr lvl="0"/>
            <a:r>
              <a:rPr lang="fr-FR"/>
              <a:t>02/04/18</a:t>
            </a:r>
          </a:p>
        </p:txBody>
      </p:sp>
      <p:sp>
        <p:nvSpPr>
          <p:cNvPr id="6" name="Espace réservé du pied de page 5"/>
          <p:cNvSpPr txBox="1">
            <a:spLocks noGrp="1"/>
          </p:cNvSpPr>
          <p:nvPr>
            <p:ph type="ftr" sz="quarter" idx="9"/>
          </p:nvPr>
        </p:nvSpPr>
        <p:spPr/>
        <p:txBody>
          <a:bodyPr/>
          <a:lstStyle>
            <a:lvl1pPr>
              <a:defRPr/>
            </a:lvl1pPr>
          </a:lstStyle>
          <a:p>
            <a:pPr lvl="0"/>
            <a:r>
              <a:rPr lang="fr-FR"/>
              <a:t>STAGE SPH_07_A</a:t>
            </a:r>
          </a:p>
        </p:txBody>
      </p:sp>
      <p:sp>
        <p:nvSpPr>
          <p:cNvPr id="7" name="Espace réservé du numéro de diapositive 6"/>
          <p:cNvSpPr txBox="1">
            <a:spLocks noGrp="1"/>
          </p:cNvSpPr>
          <p:nvPr>
            <p:ph type="sldNum" sz="quarter" idx="8"/>
          </p:nvPr>
        </p:nvSpPr>
        <p:spPr/>
        <p:txBody>
          <a:bodyPr/>
          <a:lstStyle>
            <a:lvl1pPr>
              <a:defRPr/>
            </a:lvl1pPr>
          </a:lstStyle>
          <a:p>
            <a:pPr lvl="0"/>
            <a:fld id="{36D3D75E-079D-4C98-ACCC-FE47655F8655}" type="slidenum">
              <a:t>‹N°›</a:t>
            </a:fld>
            <a:endParaRPr lang="fr-FR"/>
          </a:p>
        </p:txBody>
      </p:sp>
    </p:spTree>
    <p:extLst>
      <p:ext uri="{BB962C8B-B14F-4D97-AF65-F5344CB8AC3E}">
        <p14:creationId xmlns:p14="http://schemas.microsoft.com/office/powerpoint/2010/main" val="2595829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txBox="1">
            <a:spLocks noGrp="1"/>
          </p:cNvSpPr>
          <p:nvPr>
            <p:ph type="title"/>
          </p:nvPr>
        </p:nvSpPr>
        <p:spPr>
          <a:xfrm>
            <a:off x="630241" y="365129"/>
            <a:ext cx="7886700" cy="1325559"/>
          </a:xfrm>
        </p:spPr>
        <p:txBody>
          <a:bodyPr/>
          <a:lstStyle>
            <a:lvl1pPr>
              <a:defRPr/>
            </a:lvl1pPr>
          </a:lstStyle>
          <a:p>
            <a:pPr lvl="0"/>
            <a:r>
              <a:rPr lang="fr-FR"/>
              <a:t>Modifiez le style du titre</a:t>
            </a:r>
          </a:p>
        </p:txBody>
      </p:sp>
      <p:sp>
        <p:nvSpPr>
          <p:cNvPr id="3" name="Espace réservé du texte 2"/>
          <p:cNvSpPr txBox="1">
            <a:spLocks noGrp="1"/>
          </p:cNvSpPr>
          <p:nvPr>
            <p:ph type="body" idx="1"/>
          </p:nvPr>
        </p:nvSpPr>
        <p:spPr>
          <a:xfrm>
            <a:off x="630241" y="1681160"/>
            <a:ext cx="3868734" cy="823910"/>
          </a:xfrm>
        </p:spPr>
        <p:txBody>
          <a:bodyPr anchor="b"/>
          <a:lstStyle>
            <a:lvl1pPr marL="0" indent="0">
              <a:tabLst>
                <a:tab pos="342717" algn="l"/>
                <a:tab pos="448915" algn="l"/>
                <a:tab pos="898196" algn="l"/>
                <a:tab pos="1347478" algn="l"/>
                <a:tab pos="1796759" algn="l"/>
                <a:tab pos="2246040" algn="l"/>
                <a:tab pos="2695322" algn="l"/>
                <a:tab pos="3144603" algn="l"/>
                <a:tab pos="3593875" algn="l"/>
                <a:tab pos="4043156" algn="l"/>
                <a:tab pos="4492438" algn="l"/>
                <a:tab pos="4941362" algn="l"/>
                <a:tab pos="5390644" algn="l"/>
                <a:tab pos="5839916" algn="l"/>
                <a:tab pos="6289197" algn="l"/>
                <a:tab pos="6738478" algn="l"/>
                <a:tab pos="7187760" algn="l"/>
                <a:tab pos="7637041" algn="l"/>
                <a:tab pos="8086322" algn="l"/>
                <a:tab pos="8535603" algn="l"/>
                <a:tab pos="8984876" algn="l"/>
              </a:tabLst>
              <a:defRPr sz="2400" b="1"/>
            </a:lvl1pPr>
          </a:lstStyle>
          <a:p>
            <a:pPr lvl="0"/>
            <a:r>
              <a:rPr lang="fr-FR"/>
              <a:t>Modifiez les styles du texte du masque</a:t>
            </a:r>
          </a:p>
        </p:txBody>
      </p:sp>
      <p:sp>
        <p:nvSpPr>
          <p:cNvPr id="4" name="Espace réservé du contenu 3"/>
          <p:cNvSpPr txBox="1">
            <a:spLocks noGrp="1"/>
          </p:cNvSpPr>
          <p:nvPr>
            <p:ph idx="2"/>
          </p:nvPr>
        </p:nvSpPr>
        <p:spPr>
          <a:xfrm>
            <a:off x="630241" y="2505071"/>
            <a:ext cx="3868734" cy="3684583"/>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txBox="1">
            <a:spLocks noGrp="1"/>
          </p:cNvSpPr>
          <p:nvPr>
            <p:ph type="body" idx="3"/>
          </p:nvPr>
        </p:nvSpPr>
        <p:spPr>
          <a:xfrm>
            <a:off x="4629149" y="1681160"/>
            <a:ext cx="3887791" cy="823910"/>
          </a:xfrm>
        </p:spPr>
        <p:txBody>
          <a:bodyPr anchor="b"/>
          <a:lstStyle>
            <a:lvl1pPr marL="0" indent="0">
              <a:tabLst>
                <a:tab pos="342717" algn="l"/>
                <a:tab pos="448915" algn="l"/>
                <a:tab pos="898196" algn="l"/>
                <a:tab pos="1347478" algn="l"/>
                <a:tab pos="1796759" algn="l"/>
                <a:tab pos="2246040" algn="l"/>
                <a:tab pos="2695322" algn="l"/>
                <a:tab pos="3144603" algn="l"/>
                <a:tab pos="3593875" algn="l"/>
                <a:tab pos="4043156" algn="l"/>
                <a:tab pos="4492438" algn="l"/>
                <a:tab pos="4941362" algn="l"/>
                <a:tab pos="5390644" algn="l"/>
                <a:tab pos="5839916" algn="l"/>
                <a:tab pos="6289197" algn="l"/>
                <a:tab pos="6738478" algn="l"/>
                <a:tab pos="7187760" algn="l"/>
                <a:tab pos="7637041" algn="l"/>
                <a:tab pos="8086322" algn="l"/>
                <a:tab pos="8535603" algn="l"/>
                <a:tab pos="8984876" algn="l"/>
              </a:tabLst>
              <a:defRPr sz="2400" b="1"/>
            </a:lvl1pPr>
          </a:lstStyle>
          <a:p>
            <a:pPr lvl="0"/>
            <a:r>
              <a:rPr lang="fr-FR"/>
              <a:t>Modifiez les styles du texte du masque</a:t>
            </a:r>
          </a:p>
        </p:txBody>
      </p:sp>
      <p:sp>
        <p:nvSpPr>
          <p:cNvPr id="6" name="Espace réservé du contenu 5"/>
          <p:cNvSpPr txBox="1">
            <a:spLocks noGrp="1"/>
          </p:cNvSpPr>
          <p:nvPr>
            <p:ph idx="4"/>
          </p:nvPr>
        </p:nvSpPr>
        <p:spPr>
          <a:xfrm>
            <a:off x="4629149" y="2505071"/>
            <a:ext cx="3887791" cy="3684583"/>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txBox="1">
            <a:spLocks noGrp="1"/>
          </p:cNvSpPr>
          <p:nvPr>
            <p:ph type="dt" sz="half" idx="7"/>
          </p:nvPr>
        </p:nvSpPr>
        <p:spPr/>
        <p:txBody>
          <a:bodyPr/>
          <a:lstStyle>
            <a:lvl1pPr>
              <a:defRPr/>
            </a:lvl1pPr>
          </a:lstStyle>
          <a:p>
            <a:pPr lvl="0"/>
            <a:r>
              <a:rPr lang="fr-FR"/>
              <a:t>02/04/18</a:t>
            </a:r>
          </a:p>
        </p:txBody>
      </p:sp>
      <p:sp>
        <p:nvSpPr>
          <p:cNvPr id="8" name="Espace réservé du pied de page 7"/>
          <p:cNvSpPr txBox="1">
            <a:spLocks noGrp="1"/>
          </p:cNvSpPr>
          <p:nvPr>
            <p:ph type="ftr" sz="quarter" idx="9"/>
          </p:nvPr>
        </p:nvSpPr>
        <p:spPr/>
        <p:txBody>
          <a:bodyPr/>
          <a:lstStyle>
            <a:lvl1pPr>
              <a:defRPr/>
            </a:lvl1pPr>
          </a:lstStyle>
          <a:p>
            <a:pPr lvl="0"/>
            <a:r>
              <a:rPr lang="fr-FR"/>
              <a:t>STAGE SPH_07_A</a:t>
            </a:r>
          </a:p>
        </p:txBody>
      </p:sp>
      <p:sp>
        <p:nvSpPr>
          <p:cNvPr id="9" name="Espace réservé du numéro de diapositive 8"/>
          <p:cNvSpPr txBox="1">
            <a:spLocks noGrp="1"/>
          </p:cNvSpPr>
          <p:nvPr>
            <p:ph type="sldNum" sz="quarter" idx="8"/>
          </p:nvPr>
        </p:nvSpPr>
        <p:spPr/>
        <p:txBody>
          <a:bodyPr/>
          <a:lstStyle>
            <a:lvl1pPr>
              <a:defRPr/>
            </a:lvl1pPr>
          </a:lstStyle>
          <a:p>
            <a:pPr lvl="0"/>
            <a:fld id="{9211E01F-8D07-4C4A-8833-111CD1E98BDB}" type="slidenum">
              <a:t>‹N°›</a:t>
            </a:fld>
            <a:endParaRPr lang="fr-FR"/>
          </a:p>
        </p:txBody>
      </p:sp>
    </p:spTree>
    <p:extLst>
      <p:ext uri="{BB962C8B-B14F-4D97-AF65-F5344CB8AC3E}">
        <p14:creationId xmlns:p14="http://schemas.microsoft.com/office/powerpoint/2010/main" val="724711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e la date 2"/>
          <p:cNvSpPr txBox="1">
            <a:spLocks noGrp="1"/>
          </p:cNvSpPr>
          <p:nvPr>
            <p:ph type="dt" sz="half" idx="7"/>
          </p:nvPr>
        </p:nvSpPr>
        <p:spPr/>
        <p:txBody>
          <a:bodyPr/>
          <a:lstStyle>
            <a:lvl1pPr>
              <a:defRPr/>
            </a:lvl1pPr>
          </a:lstStyle>
          <a:p>
            <a:pPr lvl="0"/>
            <a:r>
              <a:rPr lang="fr-FR"/>
              <a:t>02/04/18</a:t>
            </a:r>
          </a:p>
        </p:txBody>
      </p:sp>
      <p:sp>
        <p:nvSpPr>
          <p:cNvPr id="4" name="Espace réservé du pied de page 3"/>
          <p:cNvSpPr txBox="1">
            <a:spLocks noGrp="1"/>
          </p:cNvSpPr>
          <p:nvPr>
            <p:ph type="ftr" sz="quarter" idx="9"/>
          </p:nvPr>
        </p:nvSpPr>
        <p:spPr/>
        <p:txBody>
          <a:bodyPr/>
          <a:lstStyle>
            <a:lvl1pPr>
              <a:defRPr/>
            </a:lvl1pPr>
          </a:lstStyle>
          <a:p>
            <a:pPr lvl="0"/>
            <a:r>
              <a:rPr lang="fr-FR"/>
              <a:t>STAGE SPH_07_A</a:t>
            </a:r>
          </a:p>
        </p:txBody>
      </p:sp>
      <p:sp>
        <p:nvSpPr>
          <p:cNvPr id="5" name="Espace réservé du numéro de diapositive 4"/>
          <p:cNvSpPr txBox="1">
            <a:spLocks noGrp="1"/>
          </p:cNvSpPr>
          <p:nvPr>
            <p:ph type="sldNum" sz="quarter" idx="8"/>
          </p:nvPr>
        </p:nvSpPr>
        <p:spPr/>
        <p:txBody>
          <a:bodyPr/>
          <a:lstStyle>
            <a:lvl1pPr>
              <a:defRPr/>
            </a:lvl1pPr>
          </a:lstStyle>
          <a:p>
            <a:pPr lvl="0"/>
            <a:fld id="{6E62B49E-8C70-4371-A941-C1E53C2A480B}" type="slidenum">
              <a:t>‹N°›</a:t>
            </a:fld>
            <a:endParaRPr lang="fr-FR"/>
          </a:p>
        </p:txBody>
      </p:sp>
    </p:spTree>
    <p:extLst>
      <p:ext uri="{BB962C8B-B14F-4D97-AF65-F5344CB8AC3E}">
        <p14:creationId xmlns:p14="http://schemas.microsoft.com/office/powerpoint/2010/main" val="3155917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txBox="1">
            <a:spLocks noGrp="1"/>
          </p:cNvSpPr>
          <p:nvPr>
            <p:ph type="dt" sz="half" idx="7"/>
          </p:nvPr>
        </p:nvSpPr>
        <p:spPr/>
        <p:txBody>
          <a:bodyPr/>
          <a:lstStyle>
            <a:lvl1pPr>
              <a:defRPr/>
            </a:lvl1pPr>
          </a:lstStyle>
          <a:p>
            <a:pPr lvl="0"/>
            <a:r>
              <a:rPr lang="fr-FR"/>
              <a:t>02/04/18</a:t>
            </a:r>
          </a:p>
        </p:txBody>
      </p:sp>
      <p:sp>
        <p:nvSpPr>
          <p:cNvPr id="3" name="Espace réservé du pied de page 2"/>
          <p:cNvSpPr txBox="1">
            <a:spLocks noGrp="1"/>
          </p:cNvSpPr>
          <p:nvPr>
            <p:ph type="ftr" sz="quarter" idx="9"/>
          </p:nvPr>
        </p:nvSpPr>
        <p:spPr/>
        <p:txBody>
          <a:bodyPr/>
          <a:lstStyle>
            <a:lvl1pPr>
              <a:defRPr/>
            </a:lvl1pPr>
          </a:lstStyle>
          <a:p>
            <a:pPr lvl="0"/>
            <a:r>
              <a:rPr lang="fr-FR"/>
              <a:t>STAGE SPH_07_A</a:t>
            </a:r>
          </a:p>
        </p:txBody>
      </p:sp>
      <p:sp>
        <p:nvSpPr>
          <p:cNvPr id="4" name="Espace réservé du numéro de diapositive 3"/>
          <p:cNvSpPr txBox="1">
            <a:spLocks noGrp="1"/>
          </p:cNvSpPr>
          <p:nvPr>
            <p:ph type="sldNum" sz="quarter" idx="8"/>
          </p:nvPr>
        </p:nvSpPr>
        <p:spPr/>
        <p:txBody>
          <a:bodyPr/>
          <a:lstStyle>
            <a:lvl1pPr>
              <a:defRPr/>
            </a:lvl1pPr>
          </a:lstStyle>
          <a:p>
            <a:pPr lvl="0"/>
            <a:fld id="{A4041ED7-916D-424B-8E25-020215B91CC4}" type="slidenum">
              <a:t>‹N°›</a:t>
            </a:fld>
            <a:endParaRPr lang="fr-FR"/>
          </a:p>
        </p:txBody>
      </p:sp>
    </p:spTree>
    <p:extLst>
      <p:ext uri="{BB962C8B-B14F-4D97-AF65-F5344CB8AC3E}">
        <p14:creationId xmlns:p14="http://schemas.microsoft.com/office/powerpoint/2010/main" val="194593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txBox="1">
            <a:spLocks noGrp="1"/>
          </p:cNvSpPr>
          <p:nvPr>
            <p:ph type="title"/>
          </p:nvPr>
        </p:nvSpPr>
        <p:spPr>
          <a:xfrm>
            <a:off x="630241" y="457200"/>
            <a:ext cx="2949570" cy="1600200"/>
          </a:xfrm>
        </p:spPr>
        <p:txBody>
          <a:bodyPr anchor="b"/>
          <a:lstStyle>
            <a:lvl1pPr>
              <a:defRPr sz="3200"/>
            </a:lvl1pPr>
          </a:lstStyle>
          <a:p>
            <a:pPr lvl="0"/>
            <a:r>
              <a:rPr lang="fr-FR"/>
              <a:t>Modifiez le style du titre</a:t>
            </a:r>
          </a:p>
        </p:txBody>
      </p:sp>
      <p:sp>
        <p:nvSpPr>
          <p:cNvPr id="3" name="Espace réservé du contenu 2"/>
          <p:cNvSpPr txBox="1">
            <a:spLocks noGrp="1"/>
          </p:cNvSpPr>
          <p:nvPr>
            <p:ph idx="1"/>
          </p:nvPr>
        </p:nvSpPr>
        <p:spPr>
          <a:xfrm>
            <a:off x="3887791" y="987423"/>
            <a:ext cx="4629149" cy="4873623"/>
          </a:xfrm>
        </p:spPr>
        <p:txBody>
          <a:bodyPr/>
          <a:lstStyle>
            <a:lvl1pPr>
              <a:defRPr/>
            </a:lvl1pPr>
            <a:lvl2pPr>
              <a:defRPr sz="2800"/>
            </a:lvl2pPr>
            <a:lvl3pPr>
              <a:defRPr sz="2400"/>
            </a:lvl3pPr>
            <a:lvl4pPr>
              <a:defRPr sz="2000"/>
            </a:lvl4pPr>
            <a:lvl5pPr>
              <a:defRPr sz="20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txBox="1">
            <a:spLocks noGrp="1"/>
          </p:cNvSpPr>
          <p:nvPr>
            <p:ph type="body" idx="2"/>
          </p:nvPr>
        </p:nvSpPr>
        <p:spPr>
          <a:xfrm>
            <a:off x="630241" y="2057400"/>
            <a:ext cx="2949570" cy="3811584"/>
          </a:xfrm>
        </p:spPr>
        <p:txBody>
          <a:bodyPr/>
          <a:lstStyle>
            <a:lvl1pPr marL="0" indent="0">
              <a:tabLst>
                <a:tab pos="342717" algn="l"/>
                <a:tab pos="448915" algn="l"/>
                <a:tab pos="898196" algn="l"/>
                <a:tab pos="1347478" algn="l"/>
                <a:tab pos="1796759" algn="l"/>
                <a:tab pos="2246040" algn="l"/>
                <a:tab pos="2695322" algn="l"/>
                <a:tab pos="3144603" algn="l"/>
                <a:tab pos="3593875" algn="l"/>
                <a:tab pos="4043156" algn="l"/>
                <a:tab pos="4492438" algn="l"/>
                <a:tab pos="4941362" algn="l"/>
                <a:tab pos="5390644" algn="l"/>
                <a:tab pos="5839916" algn="l"/>
                <a:tab pos="6289197" algn="l"/>
                <a:tab pos="6738478" algn="l"/>
                <a:tab pos="7187760" algn="l"/>
                <a:tab pos="7637041" algn="l"/>
                <a:tab pos="8086322" algn="l"/>
                <a:tab pos="8535603" algn="l"/>
                <a:tab pos="8984876" algn="l"/>
              </a:tabLst>
              <a:defRPr sz="1600"/>
            </a:lvl1pPr>
          </a:lstStyle>
          <a:p>
            <a:pPr lvl="0"/>
            <a:r>
              <a:rPr lang="fr-FR"/>
              <a:t>Modifiez les styles du texte du masque</a:t>
            </a:r>
          </a:p>
        </p:txBody>
      </p:sp>
      <p:sp>
        <p:nvSpPr>
          <p:cNvPr id="5" name="Espace réservé de la date 4"/>
          <p:cNvSpPr txBox="1">
            <a:spLocks noGrp="1"/>
          </p:cNvSpPr>
          <p:nvPr>
            <p:ph type="dt" sz="half" idx="7"/>
          </p:nvPr>
        </p:nvSpPr>
        <p:spPr/>
        <p:txBody>
          <a:bodyPr/>
          <a:lstStyle>
            <a:lvl1pPr>
              <a:defRPr/>
            </a:lvl1pPr>
          </a:lstStyle>
          <a:p>
            <a:pPr lvl="0"/>
            <a:r>
              <a:rPr lang="fr-FR"/>
              <a:t>02/04/18</a:t>
            </a:r>
          </a:p>
        </p:txBody>
      </p:sp>
      <p:sp>
        <p:nvSpPr>
          <p:cNvPr id="6" name="Espace réservé du pied de page 5"/>
          <p:cNvSpPr txBox="1">
            <a:spLocks noGrp="1"/>
          </p:cNvSpPr>
          <p:nvPr>
            <p:ph type="ftr" sz="quarter" idx="9"/>
          </p:nvPr>
        </p:nvSpPr>
        <p:spPr/>
        <p:txBody>
          <a:bodyPr/>
          <a:lstStyle>
            <a:lvl1pPr>
              <a:defRPr/>
            </a:lvl1pPr>
          </a:lstStyle>
          <a:p>
            <a:pPr lvl="0"/>
            <a:r>
              <a:rPr lang="fr-FR"/>
              <a:t>STAGE SPH_07_A</a:t>
            </a:r>
          </a:p>
        </p:txBody>
      </p:sp>
      <p:sp>
        <p:nvSpPr>
          <p:cNvPr id="7" name="Espace réservé du numéro de diapositive 6"/>
          <p:cNvSpPr txBox="1">
            <a:spLocks noGrp="1"/>
          </p:cNvSpPr>
          <p:nvPr>
            <p:ph type="sldNum" sz="quarter" idx="8"/>
          </p:nvPr>
        </p:nvSpPr>
        <p:spPr/>
        <p:txBody>
          <a:bodyPr/>
          <a:lstStyle>
            <a:lvl1pPr>
              <a:defRPr/>
            </a:lvl1pPr>
          </a:lstStyle>
          <a:p>
            <a:pPr lvl="0"/>
            <a:fld id="{95791A73-F5BD-4596-8887-366E8CDFE92E}" type="slidenum">
              <a:t>‹N°›</a:t>
            </a:fld>
            <a:endParaRPr lang="fr-FR"/>
          </a:p>
        </p:txBody>
      </p:sp>
    </p:spTree>
    <p:extLst>
      <p:ext uri="{BB962C8B-B14F-4D97-AF65-F5344CB8AC3E}">
        <p14:creationId xmlns:p14="http://schemas.microsoft.com/office/powerpoint/2010/main" val="3401259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txBox="1">
            <a:spLocks noGrp="1"/>
          </p:cNvSpPr>
          <p:nvPr>
            <p:ph type="title"/>
          </p:nvPr>
        </p:nvSpPr>
        <p:spPr>
          <a:xfrm>
            <a:off x="630241" y="457200"/>
            <a:ext cx="2949570" cy="1600200"/>
          </a:xfrm>
        </p:spPr>
        <p:txBody>
          <a:bodyPr anchor="b"/>
          <a:lstStyle>
            <a:lvl1pPr>
              <a:defRPr sz="3200"/>
            </a:lvl1pPr>
          </a:lstStyle>
          <a:p>
            <a:pPr lvl="0"/>
            <a:r>
              <a:rPr lang="fr-FR"/>
              <a:t>Modifiez le style du titre</a:t>
            </a:r>
          </a:p>
        </p:txBody>
      </p:sp>
      <p:sp>
        <p:nvSpPr>
          <p:cNvPr id="3" name="Espace réservé pour une image  2"/>
          <p:cNvSpPr txBox="1">
            <a:spLocks noGrp="1"/>
          </p:cNvSpPr>
          <p:nvPr>
            <p:ph type="pic" idx="1"/>
          </p:nvPr>
        </p:nvSpPr>
        <p:spPr>
          <a:xfrm>
            <a:off x="3887791" y="987423"/>
            <a:ext cx="4629149" cy="4873623"/>
          </a:xfrm>
        </p:spPr>
        <p:txBody>
          <a:bodyPr/>
          <a:lstStyle>
            <a:lvl1pPr marL="0" indent="0">
              <a:tabLst>
                <a:tab pos="342717" algn="l"/>
                <a:tab pos="448915" algn="l"/>
                <a:tab pos="898196" algn="l"/>
                <a:tab pos="1347478" algn="l"/>
                <a:tab pos="1796759" algn="l"/>
                <a:tab pos="2246040" algn="l"/>
                <a:tab pos="2695322" algn="l"/>
                <a:tab pos="3144603" algn="l"/>
                <a:tab pos="3593875" algn="l"/>
                <a:tab pos="4043156" algn="l"/>
                <a:tab pos="4492438" algn="l"/>
                <a:tab pos="4941362" algn="l"/>
                <a:tab pos="5390644" algn="l"/>
                <a:tab pos="5839916" algn="l"/>
                <a:tab pos="6289197" algn="l"/>
                <a:tab pos="6738478" algn="l"/>
                <a:tab pos="7187760" algn="l"/>
                <a:tab pos="7637041" algn="l"/>
                <a:tab pos="8086322" algn="l"/>
                <a:tab pos="8535603" algn="l"/>
                <a:tab pos="8984876" algn="l"/>
              </a:tabLst>
              <a:defRPr/>
            </a:lvl1pPr>
          </a:lstStyle>
          <a:p>
            <a:pPr lvl="0"/>
            <a:endParaRPr lang="fr-FR"/>
          </a:p>
        </p:txBody>
      </p:sp>
      <p:sp>
        <p:nvSpPr>
          <p:cNvPr id="4" name="Espace réservé du texte 3"/>
          <p:cNvSpPr txBox="1">
            <a:spLocks noGrp="1"/>
          </p:cNvSpPr>
          <p:nvPr>
            <p:ph type="body" idx="2"/>
          </p:nvPr>
        </p:nvSpPr>
        <p:spPr>
          <a:xfrm>
            <a:off x="630241" y="2057400"/>
            <a:ext cx="2949570" cy="3811584"/>
          </a:xfrm>
        </p:spPr>
        <p:txBody>
          <a:bodyPr/>
          <a:lstStyle>
            <a:lvl1pPr marL="0" indent="0">
              <a:tabLst>
                <a:tab pos="342717" algn="l"/>
                <a:tab pos="448915" algn="l"/>
                <a:tab pos="898196" algn="l"/>
                <a:tab pos="1347478" algn="l"/>
                <a:tab pos="1796759" algn="l"/>
                <a:tab pos="2246040" algn="l"/>
                <a:tab pos="2695322" algn="l"/>
                <a:tab pos="3144603" algn="l"/>
                <a:tab pos="3593875" algn="l"/>
                <a:tab pos="4043156" algn="l"/>
                <a:tab pos="4492438" algn="l"/>
                <a:tab pos="4941362" algn="l"/>
                <a:tab pos="5390644" algn="l"/>
                <a:tab pos="5839916" algn="l"/>
                <a:tab pos="6289197" algn="l"/>
                <a:tab pos="6738478" algn="l"/>
                <a:tab pos="7187760" algn="l"/>
                <a:tab pos="7637041" algn="l"/>
                <a:tab pos="8086322" algn="l"/>
                <a:tab pos="8535603" algn="l"/>
                <a:tab pos="8984876" algn="l"/>
              </a:tabLst>
              <a:defRPr sz="1600"/>
            </a:lvl1pPr>
          </a:lstStyle>
          <a:p>
            <a:pPr lvl="0"/>
            <a:r>
              <a:rPr lang="fr-FR"/>
              <a:t>Modifiez les styles du texte du masque</a:t>
            </a:r>
          </a:p>
        </p:txBody>
      </p:sp>
      <p:sp>
        <p:nvSpPr>
          <p:cNvPr id="5" name="Espace réservé de la date 4"/>
          <p:cNvSpPr txBox="1">
            <a:spLocks noGrp="1"/>
          </p:cNvSpPr>
          <p:nvPr>
            <p:ph type="dt" sz="half" idx="7"/>
          </p:nvPr>
        </p:nvSpPr>
        <p:spPr/>
        <p:txBody>
          <a:bodyPr/>
          <a:lstStyle>
            <a:lvl1pPr>
              <a:defRPr/>
            </a:lvl1pPr>
          </a:lstStyle>
          <a:p>
            <a:pPr lvl="0"/>
            <a:r>
              <a:rPr lang="fr-FR"/>
              <a:t>02/04/18</a:t>
            </a:r>
          </a:p>
        </p:txBody>
      </p:sp>
      <p:sp>
        <p:nvSpPr>
          <p:cNvPr id="6" name="Espace réservé du pied de page 5"/>
          <p:cNvSpPr txBox="1">
            <a:spLocks noGrp="1"/>
          </p:cNvSpPr>
          <p:nvPr>
            <p:ph type="ftr" sz="quarter" idx="9"/>
          </p:nvPr>
        </p:nvSpPr>
        <p:spPr/>
        <p:txBody>
          <a:bodyPr/>
          <a:lstStyle>
            <a:lvl1pPr>
              <a:defRPr/>
            </a:lvl1pPr>
          </a:lstStyle>
          <a:p>
            <a:pPr lvl="0"/>
            <a:r>
              <a:rPr lang="fr-FR"/>
              <a:t>STAGE SPH_07_A</a:t>
            </a:r>
          </a:p>
        </p:txBody>
      </p:sp>
      <p:sp>
        <p:nvSpPr>
          <p:cNvPr id="7" name="Espace réservé du numéro de diapositive 6"/>
          <p:cNvSpPr txBox="1">
            <a:spLocks noGrp="1"/>
          </p:cNvSpPr>
          <p:nvPr>
            <p:ph type="sldNum" sz="quarter" idx="8"/>
          </p:nvPr>
        </p:nvSpPr>
        <p:spPr/>
        <p:txBody>
          <a:bodyPr/>
          <a:lstStyle>
            <a:lvl1pPr>
              <a:defRPr/>
            </a:lvl1pPr>
          </a:lstStyle>
          <a:p>
            <a:pPr lvl="0"/>
            <a:fld id="{A6BC6A65-8A56-4C6C-B44A-B3DC46AB9D64}" type="slidenum">
              <a:t>‹N°›</a:t>
            </a:fld>
            <a:endParaRPr lang="fr-FR"/>
          </a:p>
        </p:txBody>
      </p:sp>
    </p:spTree>
    <p:extLst>
      <p:ext uri="{BB962C8B-B14F-4D97-AF65-F5344CB8AC3E}">
        <p14:creationId xmlns:p14="http://schemas.microsoft.com/office/powerpoint/2010/main" val="2503431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9AB5E4"/>
            </a:gs>
            <a:gs pos="100000">
              <a:srgbClr val="E1E8F5"/>
            </a:gs>
          </a:gsLst>
          <a:lin ang="5400000"/>
        </a:gradFill>
        <a:effectLst/>
      </p:bgPr>
    </p:bg>
    <p:spTree>
      <p:nvGrpSpPr>
        <p:cNvPr id="1" name=""/>
        <p:cNvGrpSpPr/>
        <p:nvPr/>
      </p:nvGrpSpPr>
      <p:grpSpPr>
        <a:xfrm>
          <a:off x="0" y="0"/>
          <a:ext cx="0" cy="0"/>
          <a:chOff x="0" y="0"/>
          <a:chExt cx="0" cy="0"/>
        </a:xfrm>
      </p:grpSpPr>
      <p:sp>
        <p:nvSpPr>
          <p:cNvPr id="2" name="Espace réservé du titre 1"/>
          <p:cNvSpPr txBox="1">
            <a:spLocks noGrp="1"/>
          </p:cNvSpPr>
          <p:nvPr>
            <p:ph type="title"/>
          </p:nvPr>
        </p:nvSpPr>
        <p:spPr>
          <a:xfrm>
            <a:off x="457200" y="274676"/>
            <a:ext cx="8228164" cy="1141198"/>
          </a:xfrm>
          <a:prstGeom prst="rect">
            <a:avLst/>
          </a:prstGeom>
          <a:noFill/>
          <a:ln>
            <a:noFill/>
          </a:ln>
        </p:spPr>
        <p:txBody>
          <a:bodyPr vert="horz" wrap="square" lIns="90004" tIns="46798" rIns="90004" bIns="46798" anchor="ctr" anchorCtr="1" compatLnSpc="1">
            <a:noAutofit/>
          </a:bodyPr>
          <a:lstStyle/>
          <a:p>
            <a:pPr lvl="0"/>
            <a:endParaRPr lang="fr-FR"/>
          </a:p>
        </p:txBody>
      </p:sp>
      <p:sp>
        <p:nvSpPr>
          <p:cNvPr id="3" name="Espace réservé du texte 2"/>
          <p:cNvSpPr txBox="1">
            <a:spLocks noGrp="1"/>
          </p:cNvSpPr>
          <p:nvPr>
            <p:ph type="body" idx="1"/>
          </p:nvPr>
        </p:nvSpPr>
        <p:spPr>
          <a:xfrm>
            <a:off x="457200" y="1600200"/>
            <a:ext cx="8228164" cy="4524478"/>
          </a:xfrm>
          <a:prstGeom prst="rect">
            <a:avLst/>
          </a:prstGeom>
          <a:noFill/>
          <a:ln>
            <a:noFill/>
          </a:ln>
        </p:spPr>
        <p:txBody>
          <a:bodyPr vert="horz" wrap="square" lIns="90004" tIns="46798" rIns="90004" bIns="46798" anchor="t" anchorCtr="0" compatLnSpc="1">
            <a:no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2"/>
          </p:nvPr>
        </p:nvSpPr>
        <p:spPr>
          <a:xfrm>
            <a:off x="457200" y="6356158"/>
            <a:ext cx="2131923" cy="363236"/>
          </a:xfrm>
          <a:prstGeom prst="rect">
            <a:avLst/>
          </a:prstGeom>
          <a:noFill/>
          <a:ln>
            <a:noFill/>
          </a:ln>
        </p:spPr>
        <p:txBody>
          <a:bodyPr vert="horz" wrap="square" lIns="90004" tIns="46798" rIns="90004" bIns="46798" anchor="ctr" anchorCtr="0" compatLnSpc="1">
            <a:noAutofit/>
          </a:bodyPr>
          <a:lstStyle>
            <a:lvl1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lang="fr-FR" sz="1800" b="0" i="0" u="none" strike="noStrike" kern="1200" cap="none" spc="0" baseline="0">
                <a:solidFill>
                  <a:srgbClr val="000000"/>
                </a:solidFill>
                <a:uFillTx/>
                <a:latin typeface="Calibri" pitchFamily="34"/>
                <a:ea typeface="Microsoft YaHei" pitchFamily="2"/>
                <a:cs typeface="Microsoft YaHei" pitchFamily="2"/>
              </a:defRPr>
            </a:lvl1pPr>
          </a:lstStyle>
          <a:p>
            <a:pPr lvl="0"/>
            <a:r>
              <a:rPr lang="fr-FR"/>
              <a:t>02/04/18</a:t>
            </a:r>
          </a:p>
        </p:txBody>
      </p:sp>
      <p:sp>
        <p:nvSpPr>
          <p:cNvPr id="5" name="Espace réservé du pied de page 4"/>
          <p:cNvSpPr txBox="1">
            <a:spLocks noGrp="1"/>
          </p:cNvSpPr>
          <p:nvPr>
            <p:ph type="ftr" sz="quarter" idx="3"/>
          </p:nvPr>
        </p:nvSpPr>
        <p:spPr>
          <a:xfrm>
            <a:off x="3123718" y="6356158"/>
            <a:ext cx="2894039" cy="363236"/>
          </a:xfrm>
          <a:prstGeom prst="rect">
            <a:avLst/>
          </a:prstGeom>
          <a:noFill/>
          <a:ln>
            <a:noFill/>
          </a:ln>
        </p:spPr>
        <p:txBody>
          <a:bodyPr vert="horz" wrap="square" lIns="90004" tIns="46798" rIns="90004" bIns="46798" anchor="ctr" anchorCtr="0" compatLnSpc="1">
            <a:noAutofit/>
          </a:bodyPr>
          <a:lstStyle>
            <a:lvl1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lang="fr-FR" sz="1800" b="0" i="0" u="none" strike="noStrike" kern="1200" cap="none" spc="0" baseline="0">
                <a:solidFill>
                  <a:srgbClr val="000000"/>
                </a:solidFill>
                <a:uFillTx/>
                <a:latin typeface="Calibri" pitchFamily="34"/>
                <a:ea typeface="Microsoft YaHei" pitchFamily="2"/>
                <a:cs typeface="Microsoft YaHei" pitchFamily="2"/>
              </a:defRPr>
            </a:lvl1pPr>
          </a:lstStyle>
          <a:p>
            <a:pPr lvl="0"/>
            <a:r>
              <a:rPr lang="fr-FR"/>
              <a:t>STAGE SPH_07_A</a:t>
            </a:r>
          </a:p>
        </p:txBody>
      </p:sp>
      <p:sp>
        <p:nvSpPr>
          <p:cNvPr id="6" name="Espace réservé du numéro de diapositive 5"/>
          <p:cNvSpPr txBox="1">
            <a:spLocks noGrp="1"/>
          </p:cNvSpPr>
          <p:nvPr>
            <p:ph type="sldNum" sz="quarter" idx="4"/>
          </p:nvPr>
        </p:nvSpPr>
        <p:spPr>
          <a:xfrm>
            <a:off x="6552718" y="6356158"/>
            <a:ext cx="2132280" cy="363236"/>
          </a:xfrm>
          <a:prstGeom prst="rect">
            <a:avLst/>
          </a:prstGeom>
          <a:noFill/>
          <a:ln>
            <a:noFill/>
          </a:ln>
        </p:spPr>
        <p:txBody>
          <a:bodyPr vert="horz" wrap="square" lIns="90004" tIns="46798" rIns="90004" bIns="46798" anchor="ctr" anchorCtr="0" compatLnSpc="1">
            <a:noAutofit/>
          </a:bodyPr>
          <a:lstStyle>
            <a:lvl1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lang="fr-FR" sz="1800" b="0" i="0" u="none" strike="noStrike" kern="1200" cap="none" spc="0" baseline="0">
                <a:solidFill>
                  <a:srgbClr val="000000"/>
                </a:solidFill>
                <a:uFillTx/>
                <a:latin typeface="Calibri" pitchFamily="34"/>
                <a:ea typeface="Microsoft YaHei" pitchFamily="2"/>
                <a:cs typeface="Microsoft YaHei" pitchFamily="2"/>
              </a:defRPr>
            </a:lvl1pPr>
          </a:lstStyle>
          <a:p>
            <a:pPr lvl="0"/>
            <a:fld id="{E10562FE-4A9B-4103-A349-76E5E459FDE0}" type="slidenum">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defTabSz="914400" rtl="0" fontAlgn="auto" hangingPunct="1">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lang="fr-FR" sz="4400" b="0" i="0" u="none" strike="noStrike" kern="0" cap="none" spc="0" baseline="0">
          <a:solidFill>
            <a:srgbClr val="000000"/>
          </a:solidFill>
          <a:highlight>
            <a:scrgbClr r="0" g="0" b="0">
              <a:alpha val="0"/>
            </a:scrgbClr>
          </a:highlight>
          <a:uFillTx/>
          <a:latin typeface="Calibri" pitchFamily="34"/>
          <a:ea typeface="Microsoft YaHei" pitchFamily="2"/>
        </a:defRPr>
      </a:lvl1pPr>
    </p:titleStyle>
    <p:bodyStyle>
      <a:lvl1pPr marL="342717" marR="0" lvl="0" indent="-342717" algn="l" defTabSz="914400" rtl="0" fontAlgn="auto" hangingPunct="1">
        <a:lnSpc>
          <a:spcPct val="100000"/>
        </a:lnSpc>
        <a:spcBef>
          <a:spcPts val="800"/>
        </a:spcBef>
        <a:spcAft>
          <a:spcPts val="0"/>
        </a:spcAft>
        <a:buNone/>
        <a:tabLst>
          <a:tab pos="342717" algn="l"/>
          <a:tab pos="448915" algn="l"/>
          <a:tab pos="898196" algn="l"/>
          <a:tab pos="1347478" algn="l"/>
          <a:tab pos="1796759" algn="l"/>
          <a:tab pos="2246040" algn="l"/>
          <a:tab pos="2695312" algn="l"/>
          <a:tab pos="3144594" algn="l"/>
          <a:tab pos="3593875" algn="l"/>
          <a:tab pos="4043156" algn="l"/>
          <a:tab pos="4492437" algn="l"/>
          <a:tab pos="4941353" algn="l"/>
          <a:tab pos="5390634" algn="l"/>
          <a:tab pos="5839916" algn="l"/>
          <a:tab pos="6289197" algn="l"/>
          <a:tab pos="6738478" algn="l"/>
          <a:tab pos="7187759" algn="l"/>
          <a:tab pos="7637032" algn="l"/>
          <a:tab pos="8086313" algn="l"/>
          <a:tab pos="8535594" algn="l"/>
          <a:tab pos="8984875" algn="l"/>
        </a:tabLst>
        <a:defRPr lang="fr-FR" sz="3200" b="0" i="0" u="none" strike="noStrike" kern="0" cap="none" spc="0" baseline="0">
          <a:solidFill>
            <a:srgbClr val="000000"/>
          </a:solidFill>
          <a:highlight>
            <a:scrgbClr r="0" g="0" b="0">
              <a:alpha val="0"/>
            </a:scrgbClr>
          </a:highlight>
          <a:uFillTx/>
          <a:latin typeface="Calibri" pitchFamily="34"/>
          <a:ea typeface="Microsoft YaHei" pitchFamily="2"/>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r-FR"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r-FR"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r-FR"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r-FR"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pic>
        <p:nvPicPr>
          <p:cNvPr id="2" name="Image 1"/>
          <p:cNvPicPr>
            <a:picLocks noChangeAspect="1"/>
          </p:cNvPicPr>
          <p:nvPr/>
        </p:nvPicPr>
        <p:blipFill>
          <a:blip r:embed="rId3">
            <a:lum bright="-50000"/>
            <a:alphaModFix/>
          </a:blip>
          <a:srcRect/>
          <a:stretch>
            <a:fillRect/>
          </a:stretch>
        </p:blipFill>
        <p:spPr>
          <a:xfrm>
            <a:off x="107999" y="115918"/>
            <a:ext cx="1439640" cy="1044720"/>
          </a:xfrm>
          <a:prstGeom prst="rect">
            <a:avLst/>
          </a:prstGeom>
          <a:noFill/>
          <a:ln cap="flat">
            <a:noFill/>
          </a:ln>
        </p:spPr>
      </p:pic>
      <p:pic>
        <p:nvPicPr>
          <p:cNvPr id="3" name="Image 2"/>
          <p:cNvPicPr>
            <a:picLocks noChangeAspect="1"/>
          </p:cNvPicPr>
          <p:nvPr/>
        </p:nvPicPr>
        <p:blipFill>
          <a:blip r:embed="rId4">
            <a:lum bright="-50000"/>
            <a:alphaModFix/>
          </a:blip>
          <a:srcRect/>
          <a:stretch>
            <a:fillRect/>
          </a:stretch>
        </p:blipFill>
        <p:spPr>
          <a:xfrm>
            <a:off x="5219642" y="214198"/>
            <a:ext cx="3826078" cy="849596"/>
          </a:xfrm>
          <a:prstGeom prst="rect">
            <a:avLst/>
          </a:prstGeom>
          <a:noFill/>
          <a:ln cap="flat">
            <a:noFill/>
          </a:ln>
        </p:spPr>
      </p:pic>
      <p:sp>
        <p:nvSpPr>
          <p:cNvPr id="4" name="Forme libre 3"/>
          <p:cNvSpPr/>
          <p:nvPr/>
        </p:nvSpPr>
        <p:spPr>
          <a:xfrm>
            <a:off x="1547640" y="1911242"/>
            <a:ext cx="5975640" cy="986043"/>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DCE6F2"/>
              </a:gs>
              <a:gs pos="100000">
                <a:srgbClr val="DCE6F2"/>
              </a:gs>
            </a:gsLst>
            <a:lin ang="5400000"/>
          </a:gradFill>
          <a:ln w="9363" cap="sq">
            <a:solidFill>
              <a:srgbClr val="000000"/>
            </a:solidFill>
            <a:prstDash val="solid"/>
            <a:miter/>
          </a:ln>
          <a:effectLst>
            <a:outerShdw dist="20162" dir="5400000" algn="tl">
              <a:srgbClr val="808080">
                <a:alpha val="38000"/>
              </a:srgbClr>
            </a:outerShdw>
          </a:effectLst>
        </p:spPr>
        <p:txBody>
          <a:bodyPr vert="horz" wrap="none" lIns="90004" tIns="46798" rIns="90004" bIns="46798" anchor="ctr" anchorCtr="1" compatLnSpc="1">
            <a:no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000" b="1" i="0" u="none" strike="noStrike" kern="1200" cap="none" spc="0" baseline="0">
                <a:solidFill>
                  <a:srgbClr val="000000"/>
                </a:solidFill>
                <a:uFillTx/>
                <a:latin typeface="Arial" pitchFamily="34"/>
                <a:ea typeface="ＭＳ Ｐゴシック" pitchFamily="34"/>
                <a:cs typeface="ＭＳ Ｐゴシック" pitchFamily="34"/>
              </a:rPr>
              <a:t>RESOLUTION D’UN PROBLEME</a:t>
            </a:r>
          </a:p>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000" b="1" i="0" u="none" strike="noStrike" kern="1200" cap="none" spc="0" baseline="0">
                <a:solidFill>
                  <a:srgbClr val="000000"/>
                </a:solidFill>
                <a:uFillTx/>
                <a:latin typeface="Arial" pitchFamily="34"/>
                <a:ea typeface="ＭＳ Ｐゴシック" pitchFamily="34"/>
                <a:cs typeface="ＭＳ Ｐゴシック" pitchFamily="34"/>
              </a:rPr>
              <a:t>SCIENTIFIQUE A CARACTERE</a:t>
            </a:r>
          </a:p>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000" b="1" i="0" u="none" strike="noStrike" kern="1200" cap="none" spc="0" baseline="0">
                <a:solidFill>
                  <a:srgbClr val="000000"/>
                </a:solidFill>
                <a:uFillTx/>
                <a:latin typeface="Arial" pitchFamily="34"/>
                <a:ea typeface="ＭＳ Ｐゴシック" pitchFamily="34"/>
                <a:cs typeface="ＭＳ Ｐゴシック" pitchFamily="34"/>
              </a:rPr>
              <a:t> EXPERIMENTAL</a:t>
            </a:r>
          </a:p>
        </p:txBody>
      </p:sp>
      <p:sp>
        <p:nvSpPr>
          <p:cNvPr id="5" name="Forme libre 4"/>
          <p:cNvSpPr/>
          <p:nvPr/>
        </p:nvSpPr>
        <p:spPr>
          <a:xfrm>
            <a:off x="323999" y="3757681"/>
            <a:ext cx="8569080" cy="1133279"/>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DCE6F2"/>
              </a:gs>
              <a:gs pos="100000">
                <a:srgbClr val="DCE6F2"/>
              </a:gs>
            </a:gsLst>
            <a:lin ang="5400000"/>
          </a:gradFill>
          <a:ln w="9363" cap="sq">
            <a:solidFill>
              <a:srgbClr val="000000"/>
            </a:solidFill>
            <a:prstDash val="solid"/>
            <a:miter/>
          </a:ln>
          <a:effectLst>
            <a:outerShdw dist="20162" dir="5400000" algn="tl">
              <a:srgbClr val="808080">
                <a:alpha val="38000"/>
              </a:srgbClr>
            </a:outerShdw>
          </a:effectLst>
        </p:spPr>
        <p:txBody>
          <a:bodyPr vert="horz" wrap="none" lIns="90004" tIns="46798" rIns="90004" bIns="46798" anchor="ctr" anchorCtr="0" compatLnSpc="1">
            <a:no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none" strike="noStrike" kern="1200" cap="none" spc="0" baseline="0">
                <a:solidFill>
                  <a:srgbClr val="000000"/>
                </a:solidFill>
                <a:uFillTx/>
                <a:latin typeface="Calibri" pitchFamily="34"/>
                <a:ea typeface="Microsoft YaHei" pitchFamily="2"/>
                <a:cs typeface="Microsoft YaHei" pitchFamily="2"/>
              </a:rPr>
              <a:t>LA SOUDE POUR EXTRAIRE L’ALUMINE DE LA BAUXITE</a:t>
            </a:r>
          </a:p>
        </p:txBody>
      </p:sp>
      <p:sp>
        <p:nvSpPr>
          <p:cNvPr id="6" name="Forme libre 5"/>
          <p:cNvSpPr/>
          <p:nvPr/>
        </p:nvSpPr>
        <p:spPr>
          <a:xfrm>
            <a:off x="2916359" y="6092994"/>
            <a:ext cx="2895475" cy="365037"/>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ctr" anchorCtr="1" compatLnSpc="1">
            <a:no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200" b="0" i="0" u="none" strike="noStrike" kern="1200" cap="none" spc="0" baseline="0">
                <a:solidFill>
                  <a:srgbClr val="898989"/>
                </a:solidFill>
                <a:uFillTx/>
                <a:latin typeface="Calibri" pitchFamily="34"/>
                <a:ea typeface="Microsoft YaHei" pitchFamily="2"/>
                <a:cs typeface="Microsoft YaHei" pitchFamily="2"/>
              </a:rPr>
              <a:t>Lycée Raymond Queneau Villeneuve d’Ascq</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Forme libre 1"/>
          <p:cNvSpPr/>
          <p:nvPr/>
        </p:nvSpPr>
        <p:spPr>
          <a:xfrm>
            <a:off x="1042918" y="333362"/>
            <a:ext cx="7416716"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Questions préliminaires</a:t>
            </a:r>
          </a:p>
        </p:txBody>
      </p:sp>
      <p:sp>
        <p:nvSpPr>
          <p:cNvPr id="3" name="Forme libre 2"/>
          <p:cNvSpPr/>
          <p:nvPr/>
        </p:nvSpPr>
        <p:spPr>
          <a:xfrm>
            <a:off x="684355" y="1054083"/>
            <a:ext cx="7488003" cy="1008354"/>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0" i="1" u="sng" strike="noStrike" kern="1200" cap="none" spc="0" baseline="0">
                <a:solidFill>
                  <a:srgbClr val="000000"/>
                </a:solidFill>
                <a:uFillTx/>
                <a:latin typeface="Calibri" pitchFamily="34"/>
                <a:ea typeface="Microsoft YaHei" pitchFamily="2"/>
                <a:cs typeface="Microsoft YaHei" pitchFamily="2"/>
              </a:rPr>
              <a:t>Tableau de valeurs</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p:txBody>
      </p:sp>
      <p:pic>
        <p:nvPicPr>
          <p:cNvPr id="4" name="Image 3"/>
          <p:cNvPicPr>
            <a:picLocks noChangeAspect="1"/>
          </p:cNvPicPr>
          <p:nvPr/>
        </p:nvPicPr>
        <p:blipFill>
          <a:blip r:embed="rId3">
            <a:lum bright="-50000"/>
            <a:alphaModFix/>
          </a:blip>
          <a:srcRect/>
          <a:stretch>
            <a:fillRect/>
          </a:stretch>
        </p:blipFill>
        <p:spPr>
          <a:xfrm>
            <a:off x="3419636" y="1700281"/>
            <a:ext cx="2190600" cy="4705200"/>
          </a:xfrm>
          <a:prstGeom prst="rect">
            <a:avLst/>
          </a:prstGeom>
          <a:noFill/>
          <a:ln cap="flat">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Forme libre 1"/>
          <p:cNvSpPr/>
          <p:nvPr/>
        </p:nvSpPr>
        <p:spPr>
          <a:xfrm>
            <a:off x="1042918" y="333362"/>
            <a:ext cx="7416716"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Questions préliminaires</a:t>
            </a:r>
          </a:p>
        </p:txBody>
      </p:sp>
      <p:pic>
        <p:nvPicPr>
          <p:cNvPr id="3" name="Image 2"/>
          <p:cNvPicPr>
            <a:picLocks noChangeAspect="1"/>
          </p:cNvPicPr>
          <p:nvPr/>
        </p:nvPicPr>
        <p:blipFill>
          <a:blip r:embed="rId3">
            <a:lum bright="-50000"/>
            <a:alphaModFix/>
          </a:blip>
          <a:srcRect/>
          <a:stretch>
            <a:fillRect/>
          </a:stretch>
        </p:blipFill>
        <p:spPr>
          <a:xfrm>
            <a:off x="274676" y="835203"/>
            <a:ext cx="8528041" cy="3949558"/>
          </a:xfrm>
          <a:prstGeom prst="rect">
            <a:avLst/>
          </a:prstGeom>
          <a:noFill/>
          <a:ln cap="flat">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2" name="Forme libre 1"/>
          <p:cNvSpPr/>
          <p:nvPr/>
        </p:nvSpPr>
        <p:spPr>
          <a:xfrm>
            <a:off x="806400" y="855722"/>
            <a:ext cx="7632716" cy="2325959"/>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w="9363" cap="sq">
            <a:solidFill>
              <a:srgbClr val="4F81BD"/>
            </a:solidFill>
            <a:prstDash val="solid"/>
            <a:miter/>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17375E"/>
                </a:solidFill>
                <a:uFillTx/>
                <a:latin typeface="Calibri" pitchFamily="34"/>
                <a:ea typeface="Microsoft YaHei" pitchFamily="2"/>
                <a:cs typeface="Microsoft YaHei" pitchFamily="2"/>
              </a:rPr>
              <a:t>Dans le procédé Bayer, la solution de soude est 20 fois plus concentrée que celle préparée expérimentalement.</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17375E"/>
                </a:solidFill>
                <a:uFillTx/>
                <a:latin typeface="Calibri" pitchFamily="34"/>
                <a:ea typeface="Microsoft YaHei" pitchFamily="2"/>
                <a:cs typeface="Microsoft YaHei" pitchFamily="2"/>
              </a:rPr>
              <a:t>Vérifier, pour une heure de traitement en continu, que la quantité de matière d’ions hydroxyde HO</a:t>
            </a:r>
            <a:r>
              <a:rPr lang="fr-FR" sz="1800" b="0" i="0" u="none" strike="noStrike" kern="1200" cap="none" spc="0" baseline="30000">
                <a:solidFill>
                  <a:srgbClr val="17375E"/>
                </a:solidFill>
                <a:uFillTx/>
                <a:latin typeface="Calibri" pitchFamily="34"/>
                <a:ea typeface="Microsoft YaHei" pitchFamily="2"/>
                <a:cs typeface="Microsoft YaHei" pitchFamily="2"/>
              </a:rPr>
              <a:t>–</a:t>
            </a:r>
            <a:r>
              <a:rPr lang="fr-FR" sz="1800" b="0" i="0" u="none" strike="noStrike" kern="1200" cap="none" spc="0" baseline="-25000">
                <a:solidFill>
                  <a:srgbClr val="17375E"/>
                </a:solidFill>
                <a:uFillTx/>
                <a:latin typeface="Calibri" pitchFamily="34"/>
                <a:ea typeface="Microsoft YaHei" pitchFamily="2"/>
                <a:cs typeface="Microsoft YaHei" pitchFamily="2"/>
              </a:rPr>
              <a:t>(aq) </a:t>
            </a:r>
            <a:r>
              <a:rPr lang="fr-FR" sz="1800" b="0" i="0" u="none" strike="noStrike" kern="1200" cap="none" spc="0" baseline="0">
                <a:solidFill>
                  <a:srgbClr val="17375E"/>
                </a:solidFill>
                <a:uFillTx/>
                <a:latin typeface="Calibri" pitchFamily="34"/>
                <a:ea typeface="Microsoft YaHei" pitchFamily="2"/>
                <a:cs typeface="Microsoft YaHei" pitchFamily="2"/>
              </a:rPr>
              <a:t>de la solution de soude est largement suffisante pour faire réagir l’alumine de la bauxite.</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17375E"/>
                </a:solidFill>
                <a:uFillTx/>
                <a:latin typeface="Calibri" pitchFamily="34"/>
                <a:ea typeface="Microsoft YaHei" pitchFamily="2"/>
                <a:cs typeface="Microsoft YaHei" pitchFamily="2"/>
              </a:rPr>
              <a:t>Quelle masse d’hydroxyde de sodium solide faut-il introduire chaque heure dans le réacteur pour maintenir la concentration de la soude constante ? Apporter un regard critique à votre résultat.</a:t>
            </a:r>
          </a:p>
        </p:txBody>
      </p:sp>
      <p:sp>
        <p:nvSpPr>
          <p:cNvPr id="3" name="Forme libre 2"/>
          <p:cNvSpPr/>
          <p:nvPr/>
        </p:nvSpPr>
        <p:spPr>
          <a:xfrm>
            <a:off x="1042918" y="333362"/>
            <a:ext cx="7416716" cy="459714"/>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1" i="0" u="sng" strike="noStrike" kern="1200" cap="none" spc="0" baseline="0">
                <a:solidFill>
                  <a:srgbClr val="002060"/>
                </a:solidFill>
                <a:uFillTx/>
                <a:latin typeface="Arial" pitchFamily="34"/>
                <a:ea typeface="Arial" pitchFamily="2"/>
                <a:cs typeface="Arial" pitchFamily="2"/>
              </a:rPr>
              <a:t>PROBLEME</a:t>
            </a:r>
          </a:p>
        </p:txBody>
      </p:sp>
      <p:sp>
        <p:nvSpPr>
          <p:cNvPr id="4" name="Forme libre 3"/>
          <p:cNvSpPr/>
          <p:nvPr/>
        </p:nvSpPr>
        <p:spPr>
          <a:xfrm>
            <a:off x="806400" y="3357722"/>
            <a:ext cx="7704359" cy="3376796"/>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17375E"/>
                </a:solidFill>
                <a:uFillTx/>
                <a:latin typeface="Calibri" pitchFamily="34"/>
                <a:ea typeface="Microsoft YaHei" pitchFamily="2"/>
                <a:cs typeface="Microsoft YaHei" pitchFamily="2"/>
              </a:rPr>
              <a:t>1/ La quantité de matière d’ions hydroxyde HO</a:t>
            </a:r>
            <a:r>
              <a:rPr lang="fr-FR" sz="1800" b="0" i="0" u="none" strike="noStrike" kern="1200" cap="none" spc="0" baseline="30000">
                <a:solidFill>
                  <a:srgbClr val="17375E"/>
                </a:solidFill>
                <a:uFillTx/>
                <a:latin typeface="Calibri" pitchFamily="34"/>
                <a:ea typeface="Microsoft YaHei" pitchFamily="2"/>
                <a:cs typeface="Microsoft YaHei" pitchFamily="2"/>
              </a:rPr>
              <a:t>–</a:t>
            </a:r>
            <a:r>
              <a:rPr lang="fr-FR" sz="1800" b="0" i="0" u="none" strike="noStrike" kern="1200" cap="none" spc="0" baseline="-25000">
                <a:solidFill>
                  <a:srgbClr val="17375E"/>
                </a:solidFill>
                <a:uFillTx/>
                <a:latin typeface="Calibri" pitchFamily="34"/>
                <a:ea typeface="Microsoft YaHei" pitchFamily="2"/>
                <a:cs typeface="Microsoft YaHei" pitchFamily="2"/>
              </a:rPr>
              <a:t>(aq) </a:t>
            </a:r>
            <a:r>
              <a:rPr lang="fr-FR" sz="1800" b="0" i="0" u="none" strike="noStrike" kern="1200" cap="none" spc="0" baseline="0">
                <a:solidFill>
                  <a:srgbClr val="17375E"/>
                </a:solidFill>
                <a:uFillTx/>
                <a:latin typeface="Calibri" pitchFamily="34"/>
                <a:ea typeface="Microsoft YaHei" pitchFamily="2"/>
                <a:cs typeface="Microsoft YaHei" pitchFamily="2"/>
              </a:rPr>
              <a:t>de la solution de soude est largement suffisante :</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Times New Roman" pitchFamily="18"/>
              <a:ea typeface="Times New Roman" pitchFamily="18"/>
              <a:cs typeface="Times New Roman" pitchFamily="18"/>
            </a:endParaRP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Times New Roman" pitchFamily="18"/>
                <a:ea typeface="Times New Roman" pitchFamily="18"/>
                <a:cs typeface="Times New Roman" pitchFamily="18"/>
              </a:rPr>
              <a:t>- </a:t>
            </a:r>
            <a:r>
              <a:rPr lang="fr-FR" sz="1800" b="0" i="1" u="none" strike="noStrike" kern="1200" cap="none" spc="0" baseline="0">
                <a:solidFill>
                  <a:srgbClr val="000000"/>
                </a:solidFill>
                <a:uFillTx/>
                <a:latin typeface="Calibri" pitchFamily="34"/>
                <a:ea typeface="Microsoft YaHei" pitchFamily="2"/>
                <a:cs typeface="Microsoft YaHei" pitchFamily="2"/>
              </a:rPr>
              <a:t>La solution de soude est 20 fois plus concentrée que la solution préparée  : sa concentration est donc c=20x 0,60= 12mol.L</a:t>
            </a:r>
            <a:r>
              <a:rPr lang="fr-FR" sz="1800" b="0" i="1" u="none" strike="noStrike" kern="1200" cap="none" spc="0" baseline="30000">
                <a:solidFill>
                  <a:srgbClr val="000000"/>
                </a:solidFill>
                <a:uFillTx/>
                <a:latin typeface="Calibri" pitchFamily="34"/>
                <a:ea typeface="Microsoft YaHei" pitchFamily="2"/>
                <a:cs typeface="Microsoft YaHei" pitchFamily="2"/>
              </a:rPr>
              <a:t>-1</a:t>
            </a:r>
            <a:r>
              <a:rPr lang="fr-FR" sz="1800" b="0" i="1" u="none" strike="noStrike" kern="1200" cap="none" spc="0" baseline="0">
                <a:solidFill>
                  <a:srgbClr val="000000"/>
                </a:solidFill>
                <a:uFillTx/>
                <a:latin typeface="Calibri" pitchFamily="34"/>
                <a:ea typeface="Microsoft YaHei" pitchFamily="2"/>
                <a:cs typeface="Microsoft YaHei" pitchFamily="2"/>
              </a:rPr>
              <a:t>.</a:t>
            </a: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 Le débit volumique de la solution de soude utilisée pour le traitement de la bauxite est de 338 L.h</a:t>
            </a:r>
            <a:r>
              <a:rPr lang="fr-FR" sz="1800" b="0" i="1" u="none" strike="noStrike" kern="1200" cap="none" spc="0" baseline="30000">
                <a:solidFill>
                  <a:srgbClr val="000000"/>
                </a:solidFill>
                <a:uFillTx/>
                <a:latin typeface="Calibri" pitchFamily="34"/>
                <a:ea typeface="Microsoft YaHei" pitchFamily="2"/>
                <a:cs typeface="Microsoft YaHei" pitchFamily="2"/>
              </a:rPr>
              <a:t>–1</a:t>
            </a:r>
            <a:r>
              <a:rPr lang="fr-FR" sz="1800" b="0" i="1" u="none" strike="noStrike" kern="1200" cap="none" spc="0" baseline="0">
                <a:solidFill>
                  <a:srgbClr val="000000"/>
                </a:solidFill>
                <a:uFillTx/>
                <a:latin typeface="Calibri" pitchFamily="34"/>
                <a:ea typeface="Microsoft YaHei" pitchFamily="2"/>
                <a:cs typeface="Microsoft YaHei" pitchFamily="2"/>
              </a:rPr>
              <a:t>, donc pour une heure de traitement , le volume de la solution de soude est V= 338L.</a:t>
            </a: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  La quantité de matière des ions hydroxyde HO</a:t>
            </a:r>
            <a:r>
              <a:rPr lang="fr-FR" sz="1800" b="0" i="1" u="none" strike="noStrike" kern="1200" cap="none" spc="0" baseline="30000">
                <a:solidFill>
                  <a:srgbClr val="000000"/>
                </a:solidFill>
                <a:uFillTx/>
                <a:latin typeface="Calibri" pitchFamily="34"/>
                <a:ea typeface="Microsoft YaHei" pitchFamily="2"/>
                <a:cs typeface="Microsoft YaHei" pitchFamily="2"/>
              </a:rPr>
              <a:t>-</a:t>
            </a:r>
            <a:r>
              <a:rPr lang="fr-FR" sz="1800" b="0" i="1" u="none" strike="noStrike" kern="1200" cap="none" spc="0" baseline="0">
                <a:solidFill>
                  <a:srgbClr val="000000"/>
                </a:solidFill>
                <a:uFillTx/>
                <a:latin typeface="Calibri" pitchFamily="34"/>
                <a:ea typeface="Microsoft YaHei" pitchFamily="2"/>
                <a:cs typeface="Microsoft YaHei" pitchFamily="2"/>
              </a:rPr>
              <a:t> présents dans ce volume de 338L est n(HO</a:t>
            </a:r>
            <a:r>
              <a:rPr lang="fr-FR" sz="1800" b="0" i="1" u="none" strike="noStrike" kern="1200" cap="none" spc="0" baseline="30000">
                <a:solidFill>
                  <a:srgbClr val="000000"/>
                </a:solidFill>
                <a:uFillTx/>
                <a:latin typeface="Calibri" pitchFamily="34"/>
                <a:ea typeface="Microsoft YaHei" pitchFamily="2"/>
                <a:cs typeface="Microsoft YaHei" pitchFamily="2"/>
              </a:rPr>
              <a:t>-</a:t>
            </a:r>
            <a:r>
              <a:rPr lang="fr-FR" sz="1800" b="0" i="1" u="none" strike="noStrike" kern="1200" cap="none" spc="0" baseline="0">
                <a:solidFill>
                  <a:srgbClr val="000000"/>
                </a:solidFill>
                <a:uFillTx/>
                <a:latin typeface="Calibri" pitchFamily="34"/>
                <a:ea typeface="Microsoft YaHei" pitchFamily="2"/>
                <a:cs typeface="Microsoft YaHei" pitchFamily="2"/>
              </a:rPr>
              <a:t>) = CxV = 12x338 = 4,1.10</a:t>
            </a:r>
            <a:r>
              <a:rPr lang="fr-FR" sz="1800" b="0" i="1" u="none" strike="noStrike" kern="1200" cap="none" spc="0" baseline="30000">
                <a:solidFill>
                  <a:srgbClr val="000000"/>
                </a:solidFill>
                <a:uFillTx/>
                <a:latin typeface="Calibri" pitchFamily="34"/>
                <a:ea typeface="Microsoft YaHei" pitchFamily="2"/>
                <a:cs typeface="Microsoft YaHei" pitchFamily="2"/>
              </a:rPr>
              <a:t>3</a:t>
            </a:r>
            <a:r>
              <a:rPr lang="fr-FR" sz="1800" b="0" i="1" u="none" strike="noStrike" kern="1200" cap="none" spc="0" baseline="0">
                <a:solidFill>
                  <a:srgbClr val="000000"/>
                </a:solidFill>
                <a:uFillTx/>
                <a:latin typeface="Calibri" pitchFamily="34"/>
                <a:ea typeface="Microsoft YaHei" pitchFamily="2"/>
                <a:cs typeface="Microsoft YaHei" pitchFamily="2"/>
              </a:rPr>
              <a:t> mol.</a:t>
            </a: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sp>
        <p:nvSpPr>
          <p:cNvPr id="2" name="Forme libre 1"/>
          <p:cNvSpPr/>
          <p:nvPr/>
        </p:nvSpPr>
        <p:spPr>
          <a:xfrm>
            <a:off x="1042918" y="333362"/>
            <a:ext cx="7416716" cy="459714"/>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1" i="0" u="sng" strike="noStrike" kern="1200" cap="none" spc="0" baseline="0">
                <a:solidFill>
                  <a:srgbClr val="002060"/>
                </a:solidFill>
                <a:uFillTx/>
                <a:latin typeface="Arial" pitchFamily="34"/>
                <a:ea typeface="Arial" pitchFamily="2"/>
                <a:cs typeface="Arial" pitchFamily="2"/>
              </a:rPr>
              <a:t>PROBLEME</a:t>
            </a:r>
          </a:p>
        </p:txBody>
      </p:sp>
      <p:pic>
        <p:nvPicPr>
          <p:cNvPr id="3" name="Image 2"/>
          <p:cNvPicPr>
            <a:picLocks noChangeAspect="1"/>
          </p:cNvPicPr>
          <p:nvPr/>
        </p:nvPicPr>
        <p:blipFill>
          <a:blip r:embed="rId3">
            <a:lum bright="-50000"/>
            <a:alphaModFix/>
          </a:blip>
          <a:srcRect/>
          <a:stretch>
            <a:fillRect/>
          </a:stretch>
        </p:blipFill>
        <p:spPr>
          <a:xfrm>
            <a:off x="560518" y="1017718"/>
            <a:ext cx="7950241" cy="5657758"/>
          </a:xfrm>
          <a:prstGeom prst="rect">
            <a:avLst/>
          </a:prstGeom>
          <a:noFill/>
          <a:ln cap="flat">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sp>
        <p:nvSpPr>
          <p:cNvPr id="2" name="Forme libre 1"/>
          <p:cNvSpPr/>
          <p:nvPr/>
        </p:nvSpPr>
        <p:spPr>
          <a:xfrm>
            <a:off x="1042918" y="333362"/>
            <a:ext cx="7416716" cy="459714"/>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1" i="0" u="sng" strike="noStrike" kern="1200" cap="none" spc="0" baseline="0">
                <a:solidFill>
                  <a:srgbClr val="002060"/>
                </a:solidFill>
                <a:uFillTx/>
                <a:latin typeface="Arial" pitchFamily="34"/>
                <a:ea typeface="Arial" pitchFamily="2"/>
                <a:cs typeface="Arial" pitchFamily="2"/>
              </a:rPr>
              <a:t>PROBLEME</a:t>
            </a:r>
          </a:p>
        </p:txBody>
      </p:sp>
      <p:sp>
        <p:nvSpPr>
          <p:cNvPr id="3" name="Forme libre 2"/>
          <p:cNvSpPr/>
          <p:nvPr/>
        </p:nvSpPr>
        <p:spPr>
          <a:xfrm>
            <a:off x="576355" y="793799"/>
            <a:ext cx="8351635" cy="9576721"/>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dirty="0">
                <a:solidFill>
                  <a:srgbClr val="17375E"/>
                </a:solidFill>
                <a:uFillTx/>
                <a:latin typeface="Calibri" pitchFamily="34"/>
                <a:ea typeface="Microsoft YaHei" pitchFamily="2"/>
                <a:cs typeface="Microsoft YaHei" pitchFamily="2"/>
              </a:rPr>
              <a:t>2/ Masse d’hydroxyde de sodium solide à introduire chaque heure :</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dirty="0">
                <a:solidFill>
                  <a:srgbClr val="000000"/>
                </a:solidFill>
                <a:uFillTx/>
                <a:latin typeface="Calibri" pitchFamily="34"/>
                <a:ea typeface="Microsoft YaHei" pitchFamily="2"/>
                <a:cs typeface="Microsoft YaHei" pitchFamily="2"/>
              </a:rPr>
              <a:t>D’après le doc.1</a:t>
            </a:r>
            <a:r>
              <a:rPr lang="fr-FR" sz="1800" b="0" i="0" u="none" strike="noStrike" kern="1200" cap="none" spc="0" baseline="0" dirty="0">
                <a:solidFill>
                  <a:srgbClr val="000000"/>
                </a:solidFill>
                <a:uFillTx/>
                <a:latin typeface="Calibri" pitchFamily="34"/>
                <a:ea typeface="Microsoft YaHei" pitchFamily="2"/>
                <a:cs typeface="Microsoft YaHei" pitchFamily="2"/>
              </a:rPr>
              <a:t>, «  Les besoins en soude solide correspondent :</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Calibri" pitchFamily="34"/>
                <a:ea typeface="Microsoft YaHei" pitchFamily="2"/>
                <a:cs typeface="Microsoft YaHei" pitchFamily="2"/>
              </a:rPr>
              <a:t>-    à la soude nécessaire à la réaction avec l’alumine de la bauxite;</a:t>
            </a:r>
          </a:p>
          <a:p>
            <a:pPr marL="0" marR="0" lvl="0" indent="0" algn="l" defTabSz="914400" rtl="0" fontAlgn="auto" hangingPunct="0">
              <a:lnSpc>
                <a:spcPct val="100000"/>
              </a:lnSpc>
              <a:spcBef>
                <a:spcPts val="0"/>
              </a:spcBef>
              <a:spcAft>
                <a:spcPts val="0"/>
              </a:spcAft>
              <a:buClr>
                <a:srgbClr val="000000"/>
              </a:buClr>
              <a:buSzPct val="100000"/>
              <a:buFont typeface="Calibri" pitchFamily="34"/>
              <a:buChar char="-"/>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smtClean="0">
                <a:solidFill>
                  <a:srgbClr val="000000"/>
                </a:solidFill>
                <a:uFillTx/>
                <a:latin typeface="Calibri" pitchFamily="34"/>
                <a:ea typeface="Microsoft YaHei" pitchFamily="2"/>
                <a:cs typeface="Microsoft YaHei" pitchFamily="2"/>
              </a:rPr>
              <a:t>    à </a:t>
            </a:r>
            <a:r>
              <a:rPr lang="fr-FR" sz="1800" b="0" i="0" u="none" strike="noStrike" kern="1200" cap="none" spc="0" baseline="0" dirty="0">
                <a:solidFill>
                  <a:srgbClr val="000000"/>
                </a:solidFill>
                <a:uFillTx/>
                <a:latin typeface="Calibri" pitchFamily="34"/>
                <a:ea typeface="Microsoft YaHei" pitchFamily="2"/>
                <a:cs typeface="Microsoft YaHei" pitchFamily="2"/>
              </a:rPr>
              <a:t>la soude perdue lors du procédé (estimées à 2,5 % de la quantité de matière de soude de la solution utilisée pour le traitement de la bauxite). »</a:t>
            </a:r>
          </a:p>
          <a:p>
            <a:pPr marL="0" marR="0" lvl="0" indent="0" algn="just" defTabSz="914400" rtl="0" fontAlgn="auto" hangingPunct="0">
              <a:lnSpc>
                <a:spcPct val="100000"/>
              </a:lnSpc>
              <a:spcBef>
                <a:spcPts val="1200"/>
              </a:spcBef>
              <a:spcAft>
                <a:spcPts val="0"/>
              </a:spcAft>
              <a:buClr>
                <a:srgbClr val="000000"/>
              </a:buClr>
              <a:buSzPct val="100000"/>
              <a:buFont typeface="Calibri" pitchFamily="34"/>
              <a:buChar char="-"/>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dirty="0">
                <a:solidFill>
                  <a:srgbClr val="000000"/>
                </a:solidFill>
                <a:uFillTx/>
                <a:latin typeface="Calibri" pitchFamily="34"/>
                <a:ea typeface="Microsoft YaHei" pitchFamily="2"/>
                <a:cs typeface="Microsoft YaHei" pitchFamily="2"/>
              </a:rPr>
              <a:t>La quantité de matière des ions hydroxyde HO</a:t>
            </a:r>
            <a:r>
              <a:rPr lang="fr-FR" sz="1800" b="0" i="1" u="none" strike="noStrike" kern="1200" cap="none" spc="0" baseline="30000" dirty="0">
                <a:solidFill>
                  <a:srgbClr val="000000"/>
                </a:solidFill>
                <a:uFillTx/>
                <a:latin typeface="Calibri" pitchFamily="34"/>
                <a:ea typeface="Microsoft YaHei" pitchFamily="2"/>
                <a:cs typeface="Microsoft YaHei" pitchFamily="2"/>
              </a:rPr>
              <a:t>-</a:t>
            </a:r>
            <a:r>
              <a:rPr lang="fr-FR" sz="1800" b="0" i="1" u="none" strike="noStrike" kern="1200" cap="none" spc="0" baseline="0" dirty="0">
                <a:solidFill>
                  <a:srgbClr val="000000"/>
                </a:solidFill>
                <a:uFillTx/>
                <a:latin typeface="Calibri" pitchFamily="34"/>
                <a:ea typeface="Microsoft YaHei" pitchFamily="2"/>
                <a:cs typeface="Microsoft YaHei" pitchFamily="2"/>
              </a:rPr>
              <a:t> réagissant avec l’alumine  Al</a:t>
            </a:r>
            <a:r>
              <a:rPr lang="fr-FR" sz="1800" b="0" i="1" u="none" strike="noStrike" kern="1200" cap="none" spc="0" baseline="-25000" dirty="0">
                <a:solidFill>
                  <a:srgbClr val="000000"/>
                </a:solidFill>
                <a:uFillTx/>
                <a:latin typeface="Calibri" pitchFamily="34"/>
                <a:ea typeface="Microsoft YaHei" pitchFamily="2"/>
                <a:cs typeface="Microsoft YaHei" pitchFamily="2"/>
              </a:rPr>
              <a:t>2</a:t>
            </a:r>
            <a:r>
              <a:rPr lang="fr-FR" sz="1800" b="0" i="1" u="none" strike="noStrike" kern="1200" cap="none" spc="0" baseline="0" dirty="0">
                <a:solidFill>
                  <a:srgbClr val="000000"/>
                </a:solidFill>
                <a:uFillTx/>
                <a:latin typeface="Calibri" pitchFamily="34"/>
                <a:ea typeface="Microsoft YaHei" pitchFamily="2"/>
                <a:cs typeface="Microsoft YaHei" pitchFamily="2"/>
              </a:rPr>
              <a:t>O</a:t>
            </a:r>
            <a:r>
              <a:rPr lang="fr-FR" sz="1800" b="0" i="1" u="none" strike="noStrike" kern="1200" cap="none" spc="0" baseline="-25000" dirty="0">
                <a:solidFill>
                  <a:srgbClr val="000000"/>
                </a:solidFill>
                <a:uFillTx/>
                <a:latin typeface="Calibri" pitchFamily="34"/>
                <a:ea typeface="Microsoft YaHei" pitchFamily="2"/>
                <a:cs typeface="Microsoft YaHei" pitchFamily="2"/>
              </a:rPr>
              <a:t>3 </a:t>
            </a:r>
            <a:r>
              <a:rPr lang="fr-FR" sz="1800" b="0" i="1" u="none" strike="noStrike" kern="1200" cap="none" spc="0" baseline="0" dirty="0">
                <a:solidFill>
                  <a:srgbClr val="000000"/>
                </a:solidFill>
                <a:uFillTx/>
                <a:latin typeface="Calibri" pitchFamily="34"/>
                <a:ea typeface="Microsoft YaHei" pitchFamily="2"/>
                <a:cs typeface="Microsoft YaHei" pitchFamily="2"/>
              </a:rPr>
              <a:t>est n(HO</a:t>
            </a:r>
            <a:r>
              <a:rPr lang="fr-FR" sz="1800" b="0" i="1" u="none" strike="noStrike" kern="1200" cap="none" spc="0" baseline="30000" dirty="0">
                <a:solidFill>
                  <a:srgbClr val="000000"/>
                </a:solidFill>
                <a:uFillTx/>
                <a:latin typeface="Calibri" pitchFamily="34"/>
                <a:ea typeface="Microsoft YaHei" pitchFamily="2"/>
                <a:cs typeface="Microsoft YaHei" pitchFamily="2"/>
              </a:rPr>
              <a:t>-</a:t>
            </a:r>
            <a:r>
              <a:rPr lang="fr-FR" sz="1800" b="0" i="1" u="none" strike="noStrike" kern="1200" cap="none" spc="0" baseline="0" dirty="0">
                <a:solidFill>
                  <a:srgbClr val="000000"/>
                </a:solidFill>
                <a:uFillTx/>
                <a:latin typeface="Calibri" pitchFamily="34"/>
                <a:ea typeface="Microsoft YaHei" pitchFamily="2"/>
                <a:cs typeface="Microsoft YaHei" pitchFamily="2"/>
              </a:rPr>
              <a:t>) = 9,8.10</a:t>
            </a:r>
            <a:r>
              <a:rPr lang="fr-FR" sz="1800" b="0" i="1" u="none" strike="noStrike" kern="1200" cap="none" spc="0" baseline="30000" dirty="0">
                <a:solidFill>
                  <a:srgbClr val="000000"/>
                </a:solidFill>
                <a:uFillTx/>
                <a:latin typeface="Calibri" pitchFamily="34"/>
                <a:ea typeface="Microsoft YaHei" pitchFamily="2"/>
                <a:cs typeface="Microsoft YaHei" pitchFamily="2"/>
              </a:rPr>
              <a:t>1</a:t>
            </a:r>
            <a:r>
              <a:rPr lang="fr-FR" sz="1800" b="0" i="1" u="none" strike="noStrike" kern="1200" cap="none" spc="0" baseline="0" dirty="0">
                <a:solidFill>
                  <a:srgbClr val="000000"/>
                </a:solidFill>
                <a:uFillTx/>
                <a:latin typeface="Calibri" pitchFamily="34"/>
                <a:ea typeface="Microsoft YaHei" pitchFamily="2"/>
                <a:cs typeface="Microsoft YaHei" pitchFamily="2"/>
              </a:rPr>
              <a:t> mol.</a:t>
            </a:r>
          </a:p>
          <a:p>
            <a:pPr marL="0" marR="0" lvl="0" indent="0" algn="just" defTabSz="914400" rtl="0" fontAlgn="auto" hangingPunct="0">
              <a:lnSpc>
                <a:spcPct val="100000"/>
              </a:lnSpc>
              <a:spcBef>
                <a:spcPts val="600"/>
              </a:spcBef>
              <a:spcAft>
                <a:spcPts val="0"/>
              </a:spcAft>
              <a:buClr>
                <a:srgbClr val="000000"/>
              </a:buClr>
              <a:buSzPct val="100000"/>
              <a:buFont typeface="Calibri" pitchFamily="34"/>
              <a:buChar char="-"/>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dirty="0">
                <a:solidFill>
                  <a:srgbClr val="000000"/>
                </a:solidFill>
                <a:uFillTx/>
                <a:latin typeface="Calibri" pitchFamily="34"/>
                <a:ea typeface="Microsoft YaHei" pitchFamily="2"/>
                <a:cs typeface="Microsoft YaHei" pitchFamily="2"/>
              </a:rPr>
              <a:t>La quantité de matière des ions hydroxyde HO</a:t>
            </a:r>
            <a:r>
              <a:rPr lang="fr-FR" sz="1800" b="0" i="1" u="none" strike="noStrike" kern="1200" cap="none" spc="0" baseline="30000" dirty="0">
                <a:solidFill>
                  <a:srgbClr val="000000"/>
                </a:solidFill>
                <a:uFillTx/>
                <a:latin typeface="Calibri" pitchFamily="34"/>
                <a:ea typeface="Microsoft YaHei" pitchFamily="2"/>
                <a:cs typeface="Microsoft YaHei" pitchFamily="2"/>
              </a:rPr>
              <a:t>-</a:t>
            </a:r>
            <a:r>
              <a:rPr lang="fr-FR" sz="1800" b="0" i="1" u="none" strike="noStrike" kern="1200" cap="none" spc="0" baseline="0" dirty="0">
                <a:solidFill>
                  <a:srgbClr val="000000"/>
                </a:solidFill>
                <a:uFillTx/>
                <a:latin typeface="Calibri" pitchFamily="34"/>
                <a:ea typeface="Microsoft YaHei" pitchFamily="2"/>
                <a:cs typeface="Microsoft YaHei" pitchFamily="2"/>
              </a:rPr>
              <a:t> perdus lors du procédé est </a:t>
            </a:r>
            <a:br>
              <a:rPr lang="fr-FR" sz="1800" b="0" i="1" u="none" strike="noStrike" kern="1200" cap="none" spc="0" baseline="0" dirty="0">
                <a:solidFill>
                  <a:srgbClr val="000000"/>
                </a:solidFill>
                <a:uFillTx/>
                <a:latin typeface="Calibri" pitchFamily="34"/>
                <a:ea typeface="Microsoft YaHei" pitchFamily="2"/>
                <a:cs typeface="Microsoft YaHei" pitchFamily="2"/>
              </a:rPr>
            </a:br>
            <a:r>
              <a:rPr lang="fr-FR" sz="1800" b="0" i="1" u="none" strike="noStrike" kern="1200" cap="none" spc="0" baseline="0" dirty="0">
                <a:solidFill>
                  <a:srgbClr val="000000"/>
                </a:solidFill>
                <a:uFillTx/>
                <a:latin typeface="Calibri" pitchFamily="34"/>
                <a:ea typeface="Microsoft YaHei" pitchFamily="2"/>
                <a:cs typeface="Microsoft YaHei" pitchFamily="2"/>
              </a:rPr>
              <a:t>n(HO</a:t>
            </a:r>
            <a:r>
              <a:rPr lang="fr-FR" sz="1800" b="0" i="1" u="none" strike="noStrike" kern="1200" cap="none" spc="0" baseline="30000" dirty="0">
                <a:solidFill>
                  <a:srgbClr val="000000"/>
                </a:solidFill>
                <a:uFillTx/>
                <a:latin typeface="Calibri" pitchFamily="34"/>
                <a:ea typeface="Microsoft YaHei" pitchFamily="2"/>
                <a:cs typeface="Microsoft YaHei" pitchFamily="2"/>
              </a:rPr>
              <a:t>-</a:t>
            </a:r>
            <a:r>
              <a:rPr lang="fr-FR" sz="1800" b="0" i="1" u="none" strike="noStrike" kern="1200" cap="none" spc="0" baseline="0" dirty="0">
                <a:solidFill>
                  <a:srgbClr val="000000"/>
                </a:solidFill>
                <a:uFillTx/>
                <a:latin typeface="Calibri" pitchFamily="34"/>
                <a:ea typeface="Microsoft YaHei" pitchFamily="2"/>
                <a:cs typeface="Microsoft YaHei" pitchFamily="2"/>
              </a:rPr>
              <a:t>) = 2,5%x 4,1.10</a:t>
            </a:r>
            <a:r>
              <a:rPr lang="fr-FR" sz="1800" b="0" i="1" u="none" strike="noStrike" kern="1200" cap="none" spc="0" baseline="30000" dirty="0">
                <a:solidFill>
                  <a:srgbClr val="000000"/>
                </a:solidFill>
                <a:uFillTx/>
                <a:latin typeface="Calibri" pitchFamily="34"/>
                <a:ea typeface="Microsoft YaHei" pitchFamily="2"/>
                <a:cs typeface="Microsoft YaHei" pitchFamily="2"/>
              </a:rPr>
              <a:t>3</a:t>
            </a:r>
            <a:r>
              <a:rPr lang="fr-FR" sz="1800" b="0" i="1" u="none" strike="noStrike" kern="1200" cap="none" spc="0" baseline="0" dirty="0">
                <a:solidFill>
                  <a:srgbClr val="000000"/>
                </a:solidFill>
                <a:uFillTx/>
                <a:latin typeface="Calibri" pitchFamily="34"/>
                <a:ea typeface="Microsoft YaHei" pitchFamily="2"/>
                <a:cs typeface="Microsoft YaHei" pitchFamily="2"/>
              </a:rPr>
              <a:t> =1,0.10</a:t>
            </a:r>
            <a:r>
              <a:rPr lang="fr-FR" sz="1800" b="0" i="1" u="none" strike="noStrike" kern="1200" cap="none" spc="0" baseline="30000" dirty="0">
                <a:solidFill>
                  <a:srgbClr val="000000"/>
                </a:solidFill>
                <a:uFillTx/>
                <a:latin typeface="Calibri" pitchFamily="34"/>
                <a:ea typeface="Microsoft YaHei" pitchFamily="2"/>
                <a:cs typeface="Microsoft YaHei" pitchFamily="2"/>
              </a:rPr>
              <a:t>2</a:t>
            </a:r>
            <a:r>
              <a:rPr lang="fr-FR" sz="1800" b="0" i="1" u="none" strike="noStrike" kern="1200" cap="none" spc="0" baseline="0" dirty="0">
                <a:solidFill>
                  <a:srgbClr val="000000"/>
                </a:solidFill>
                <a:uFillTx/>
                <a:latin typeface="Calibri" pitchFamily="34"/>
                <a:ea typeface="Microsoft YaHei" pitchFamily="2"/>
                <a:cs typeface="Microsoft YaHei" pitchFamily="2"/>
              </a:rPr>
              <a:t> mol.</a:t>
            </a:r>
          </a:p>
          <a:p>
            <a:pPr marL="0" marR="0" lvl="0" indent="0" algn="just" defTabSz="914400" rtl="0" fontAlgn="auto" hangingPunct="0">
              <a:lnSpc>
                <a:spcPct val="100000"/>
              </a:lnSpc>
              <a:spcBef>
                <a:spcPts val="600"/>
              </a:spcBef>
              <a:spcAft>
                <a:spcPts val="0"/>
              </a:spcAft>
              <a:buClr>
                <a:srgbClr val="000000"/>
              </a:buClr>
              <a:buSzPct val="100000"/>
              <a:buFont typeface="Calibri" pitchFamily="34"/>
              <a:buChar char="-"/>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dirty="0">
                <a:solidFill>
                  <a:srgbClr val="000000"/>
                </a:solidFill>
                <a:uFillTx/>
                <a:latin typeface="Calibri" pitchFamily="34"/>
                <a:ea typeface="Microsoft YaHei" pitchFamily="2"/>
                <a:cs typeface="Microsoft YaHei" pitchFamily="2"/>
              </a:rPr>
              <a:t>La quantité de matière des ions hydroxyde HO</a:t>
            </a:r>
            <a:r>
              <a:rPr lang="fr-FR" sz="1800" b="0" i="1" u="none" strike="noStrike" kern="1200" cap="none" spc="0" baseline="30000" dirty="0">
                <a:solidFill>
                  <a:srgbClr val="000000"/>
                </a:solidFill>
                <a:uFillTx/>
                <a:latin typeface="Calibri" pitchFamily="34"/>
                <a:ea typeface="Microsoft YaHei" pitchFamily="2"/>
                <a:cs typeface="Microsoft YaHei" pitchFamily="2"/>
              </a:rPr>
              <a:t>-</a:t>
            </a:r>
            <a:r>
              <a:rPr lang="fr-FR" sz="1800" b="0" i="1" u="none" strike="noStrike" kern="1200" cap="none" spc="0" baseline="0" dirty="0">
                <a:solidFill>
                  <a:srgbClr val="000000"/>
                </a:solidFill>
                <a:uFillTx/>
                <a:latin typeface="Calibri" pitchFamily="34"/>
                <a:ea typeface="Microsoft YaHei" pitchFamily="2"/>
                <a:cs typeface="Microsoft YaHei" pitchFamily="2"/>
              </a:rPr>
              <a:t> à réinjecter est donc : </a:t>
            </a:r>
            <a:br>
              <a:rPr lang="fr-FR" sz="1800" b="0" i="1" u="none" strike="noStrike" kern="1200" cap="none" spc="0" baseline="0" dirty="0">
                <a:solidFill>
                  <a:srgbClr val="000000"/>
                </a:solidFill>
                <a:uFillTx/>
                <a:latin typeface="Calibri" pitchFamily="34"/>
                <a:ea typeface="Microsoft YaHei" pitchFamily="2"/>
                <a:cs typeface="Microsoft YaHei" pitchFamily="2"/>
              </a:rPr>
            </a:br>
            <a:r>
              <a:rPr lang="fr-FR" sz="1800" b="0" i="1" u="none" strike="noStrike" kern="1200" cap="none" spc="0" baseline="0" dirty="0">
                <a:solidFill>
                  <a:srgbClr val="000000"/>
                </a:solidFill>
                <a:uFillTx/>
                <a:latin typeface="Calibri" pitchFamily="34"/>
                <a:ea typeface="Microsoft YaHei" pitchFamily="2"/>
                <a:cs typeface="Microsoft YaHei" pitchFamily="2"/>
              </a:rPr>
              <a:t>n(HO</a:t>
            </a:r>
            <a:r>
              <a:rPr lang="fr-FR" sz="1800" b="0" i="1" u="none" strike="noStrike" kern="1200" cap="none" spc="0" baseline="30000" dirty="0">
                <a:solidFill>
                  <a:srgbClr val="000000"/>
                </a:solidFill>
                <a:uFillTx/>
                <a:latin typeface="Calibri" pitchFamily="34"/>
                <a:ea typeface="Microsoft YaHei" pitchFamily="2"/>
                <a:cs typeface="Microsoft YaHei" pitchFamily="2"/>
              </a:rPr>
              <a:t>-</a:t>
            </a:r>
            <a:r>
              <a:rPr lang="fr-FR" sz="1800" b="0" i="1" u="none" strike="noStrike" kern="1200" cap="none" spc="0" baseline="0" dirty="0">
                <a:solidFill>
                  <a:srgbClr val="000000"/>
                </a:solidFill>
                <a:uFillTx/>
                <a:latin typeface="Calibri" pitchFamily="34"/>
                <a:ea typeface="Microsoft YaHei" pitchFamily="2"/>
                <a:cs typeface="Microsoft YaHei" pitchFamily="2"/>
              </a:rPr>
              <a:t>) = 9,8.10</a:t>
            </a:r>
            <a:r>
              <a:rPr lang="fr-FR" sz="1800" b="0" i="1" u="none" strike="noStrike" kern="1200" cap="none" spc="0" baseline="30000" dirty="0">
                <a:solidFill>
                  <a:srgbClr val="000000"/>
                </a:solidFill>
                <a:uFillTx/>
                <a:latin typeface="Calibri" pitchFamily="34"/>
                <a:ea typeface="Microsoft YaHei" pitchFamily="2"/>
                <a:cs typeface="Microsoft YaHei" pitchFamily="2"/>
              </a:rPr>
              <a:t>1</a:t>
            </a:r>
            <a:r>
              <a:rPr lang="fr-FR" sz="1800" b="0" i="1" u="none" strike="noStrike" kern="1200" cap="none" spc="0" baseline="0" dirty="0">
                <a:solidFill>
                  <a:srgbClr val="000000"/>
                </a:solidFill>
                <a:uFillTx/>
                <a:latin typeface="Calibri" pitchFamily="34"/>
                <a:ea typeface="Microsoft YaHei" pitchFamily="2"/>
                <a:cs typeface="Microsoft YaHei" pitchFamily="2"/>
              </a:rPr>
              <a:t> + 1,0.10</a:t>
            </a:r>
            <a:r>
              <a:rPr lang="fr-FR" sz="1800" b="0" i="1" u="none" strike="noStrike" kern="1200" cap="none" spc="0" baseline="30000" dirty="0">
                <a:solidFill>
                  <a:srgbClr val="000000"/>
                </a:solidFill>
                <a:uFillTx/>
                <a:latin typeface="Calibri" pitchFamily="34"/>
                <a:ea typeface="Microsoft YaHei" pitchFamily="2"/>
                <a:cs typeface="Microsoft YaHei" pitchFamily="2"/>
              </a:rPr>
              <a:t>2</a:t>
            </a:r>
            <a:r>
              <a:rPr lang="fr-FR" sz="1800" b="0" i="1" u="none" strike="noStrike" kern="1200" cap="none" spc="0" baseline="0" dirty="0">
                <a:solidFill>
                  <a:srgbClr val="000000"/>
                </a:solidFill>
                <a:uFillTx/>
                <a:latin typeface="Calibri" pitchFamily="34"/>
                <a:ea typeface="Microsoft YaHei" pitchFamily="2"/>
                <a:cs typeface="Microsoft YaHei" pitchFamily="2"/>
              </a:rPr>
              <a:t> = 2,0.10</a:t>
            </a:r>
            <a:r>
              <a:rPr lang="fr-FR" sz="1800" b="0" i="1" u="none" strike="noStrike" kern="1200" cap="none" spc="0" baseline="30000" dirty="0">
                <a:solidFill>
                  <a:srgbClr val="000000"/>
                </a:solidFill>
                <a:uFillTx/>
                <a:latin typeface="Calibri" pitchFamily="34"/>
                <a:ea typeface="Microsoft YaHei" pitchFamily="2"/>
                <a:cs typeface="Microsoft YaHei" pitchFamily="2"/>
              </a:rPr>
              <a:t>2</a:t>
            </a:r>
            <a:r>
              <a:rPr lang="fr-FR" sz="1800" b="0" i="1" u="none" strike="noStrike" kern="1200" cap="none" spc="0" baseline="0" dirty="0">
                <a:solidFill>
                  <a:srgbClr val="000000"/>
                </a:solidFill>
                <a:uFillTx/>
                <a:latin typeface="Calibri" pitchFamily="34"/>
                <a:ea typeface="Microsoft YaHei" pitchFamily="2"/>
                <a:cs typeface="Microsoft YaHei" pitchFamily="2"/>
              </a:rPr>
              <a:t> mol.</a:t>
            </a:r>
          </a:p>
          <a:p>
            <a:pPr marL="0" marR="0" lvl="0" indent="0" algn="just" defTabSz="914400" rtl="0" fontAlgn="auto" hangingPunct="0">
              <a:lnSpc>
                <a:spcPct val="100000"/>
              </a:lnSpc>
              <a:spcBef>
                <a:spcPts val="600"/>
              </a:spcBef>
              <a:spcAft>
                <a:spcPts val="0"/>
              </a:spcAft>
              <a:buClr>
                <a:srgbClr val="000000"/>
              </a:buClr>
              <a:buSzPct val="100000"/>
              <a:buFont typeface="Calibri" pitchFamily="34"/>
              <a:buChar char="-"/>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dirty="0">
                <a:solidFill>
                  <a:srgbClr val="000000"/>
                </a:solidFill>
                <a:uFillTx/>
                <a:latin typeface="Calibri" pitchFamily="34"/>
                <a:ea typeface="Microsoft YaHei" pitchFamily="2"/>
                <a:cs typeface="Microsoft YaHei" pitchFamily="2"/>
              </a:rPr>
              <a:t>La masse de soude correspondante est m = n(HO</a:t>
            </a:r>
            <a:r>
              <a:rPr lang="fr-FR" sz="1800" b="0" i="1" u="none" strike="noStrike" kern="1200" cap="none" spc="0" baseline="30000" dirty="0">
                <a:solidFill>
                  <a:srgbClr val="000000"/>
                </a:solidFill>
                <a:uFillTx/>
                <a:latin typeface="Calibri" pitchFamily="34"/>
                <a:ea typeface="Microsoft YaHei" pitchFamily="2"/>
                <a:cs typeface="Microsoft YaHei" pitchFamily="2"/>
              </a:rPr>
              <a:t>-</a:t>
            </a:r>
            <a:r>
              <a:rPr lang="fr-FR" sz="1800" b="0" i="1" u="none" strike="noStrike" kern="1200" cap="none" spc="0" baseline="0" dirty="0">
                <a:solidFill>
                  <a:srgbClr val="000000"/>
                </a:solidFill>
                <a:uFillTx/>
                <a:latin typeface="Calibri" pitchFamily="34"/>
                <a:ea typeface="Microsoft YaHei" pitchFamily="2"/>
                <a:cs typeface="Microsoft YaHei" pitchFamily="2"/>
              </a:rPr>
              <a:t>)</a:t>
            </a:r>
            <a:r>
              <a:rPr lang="fr-FR" sz="1800" b="0" i="1" u="none" strike="noStrike" kern="1200" cap="none" spc="0" baseline="0" dirty="0" err="1">
                <a:solidFill>
                  <a:srgbClr val="000000"/>
                </a:solidFill>
                <a:uFillTx/>
                <a:latin typeface="Calibri" pitchFamily="34"/>
                <a:ea typeface="Microsoft YaHei" pitchFamily="2"/>
                <a:cs typeface="Microsoft YaHei" pitchFamily="2"/>
              </a:rPr>
              <a:t>xM</a:t>
            </a:r>
            <a:r>
              <a:rPr lang="fr-FR" sz="1800" b="0" i="1" u="none" strike="noStrike" kern="1200" cap="none" spc="0" baseline="0" dirty="0">
                <a:solidFill>
                  <a:srgbClr val="000000"/>
                </a:solidFill>
                <a:uFillTx/>
                <a:latin typeface="Calibri" pitchFamily="34"/>
                <a:ea typeface="Microsoft YaHei" pitchFamily="2"/>
                <a:cs typeface="Microsoft YaHei" pitchFamily="2"/>
              </a:rPr>
              <a:t> = 2,0.10</a:t>
            </a:r>
            <a:r>
              <a:rPr lang="fr-FR" sz="1800" b="0" i="1" u="none" strike="noStrike" kern="1200" cap="none" spc="0" baseline="30000" dirty="0">
                <a:solidFill>
                  <a:srgbClr val="000000"/>
                </a:solidFill>
                <a:uFillTx/>
                <a:latin typeface="Calibri" pitchFamily="34"/>
                <a:ea typeface="Microsoft YaHei" pitchFamily="2"/>
                <a:cs typeface="Microsoft YaHei" pitchFamily="2"/>
              </a:rPr>
              <a:t>2</a:t>
            </a:r>
            <a:r>
              <a:rPr lang="fr-FR" sz="1800" b="0" i="1" u="none" strike="noStrike" kern="1200" cap="none" spc="0" baseline="0" dirty="0">
                <a:solidFill>
                  <a:srgbClr val="000000"/>
                </a:solidFill>
                <a:uFillTx/>
                <a:latin typeface="Calibri" pitchFamily="34"/>
                <a:ea typeface="Microsoft YaHei" pitchFamily="2"/>
                <a:cs typeface="Microsoft YaHei" pitchFamily="2"/>
              </a:rPr>
              <a:t> x 40 = 8,0.10</a:t>
            </a:r>
            <a:r>
              <a:rPr lang="fr-FR" sz="1800" b="0" i="1" u="none" strike="noStrike" kern="1200" cap="none" spc="0" baseline="30000" dirty="0">
                <a:solidFill>
                  <a:srgbClr val="000000"/>
                </a:solidFill>
                <a:uFillTx/>
                <a:latin typeface="Calibri" pitchFamily="34"/>
                <a:ea typeface="Microsoft YaHei" pitchFamily="2"/>
                <a:cs typeface="Microsoft YaHei" pitchFamily="2"/>
              </a:rPr>
              <a:t>3</a:t>
            </a:r>
            <a:r>
              <a:rPr lang="fr-FR" sz="1800" b="0" i="1" u="none" strike="noStrike" kern="1200" cap="none" spc="0" baseline="0" dirty="0">
                <a:solidFill>
                  <a:srgbClr val="000000"/>
                </a:solidFill>
                <a:uFillTx/>
                <a:latin typeface="Calibri" pitchFamily="34"/>
                <a:ea typeface="Microsoft YaHei" pitchFamily="2"/>
                <a:cs typeface="Microsoft YaHei" pitchFamily="2"/>
              </a:rPr>
              <a:t> g avec une masse molaire de soude égale à M = M(Na)+M(O)+M(H) = 40g.mol</a:t>
            </a:r>
            <a:r>
              <a:rPr lang="fr-FR" sz="1800" b="0" i="1" u="none" strike="noStrike" kern="1200" cap="none" spc="0" baseline="30000" dirty="0">
                <a:solidFill>
                  <a:srgbClr val="000000"/>
                </a:solidFill>
                <a:uFillTx/>
                <a:latin typeface="Calibri" pitchFamily="34"/>
                <a:ea typeface="Microsoft YaHei" pitchFamily="2"/>
                <a:cs typeface="Microsoft YaHei" pitchFamily="2"/>
              </a:rPr>
              <a:t>-1 </a:t>
            </a:r>
            <a:r>
              <a:rPr lang="fr-FR" sz="1800" b="0" i="1" u="none" strike="noStrike" kern="1200" cap="none" spc="0" baseline="0" dirty="0">
                <a:solidFill>
                  <a:srgbClr val="000000"/>
                </a:solidFill>
                <a:uFillTx/>
                <a:latin typeface="Calibri" pitchFamily="34"/>
                <a:ea typeface="Microsoft YaHei" pitchFamily="2"/>
                <a:cs typeface="Microsoft YaHei" pitchFamily="2"/>
              </a:rPr>
              <a:t>.</a:t>
            </a:r>
          </a:p>
          <a:p>
            <a:pPr marL="0" marR="0" lvl="0" indent="0" algn="just" defTabSz="914400" rtl="0" fontAlgn="auto" hangingPunct="0">
              <a:lnSpc>
                <a:spcPct val="100000"/>
              </a:lnSpc>
              <a:spcBef>
                <a:spcPts val="600"/>
              </a:spcBef>
              <a:spcAft>
                <a:spcPts val="0"/>
              </a:spcAft>
              <a:buClr>
                <a:srgbClr val="000000"/>
              </a:buClr>
              <a:buSzPct val="100000"/>
              <a:buFont typeface="Calibri" pitchFamily="34"/>
              <a:buChar char="-"/>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sng" strike="noStrike" kern="1200" cap="none" spc="0" baseline="0" dirty="0">
                <a:solidFill>
                  <a:srgbClr val="000000"/>
                </a:solidFill>
                <a:uFillTx/>
                <a:latin typeface="Calibri" pitchFamily="34"/>
                <a:ea typeface="Microsoft YaHei" pitchFamily="2"/>
                <a:cs typeface="Microsoft YaHei" pitchFamily="2"/>
              </a:rPr>
              <a:t>Il faut donc réinjecter 8,0kg de soude chaque heure pour garder une concentration en soude constante</a:t>
            </a:r>
            <a:r>
              <a:rPr lang="fr-FR" sz="1800" b="0" i="1" u="none" strike="noStrike" kern="1200" cap="none" spc="0" baseline="0" dirty="0">
                <a:solidFill>
                  <a:srgbClr val="000000"/>
                </a:solidFill>
                <a:uFillTx/>
                <a:latin typeface="Calibri" pitchFamily="34"/>
                <a:ea typeface="Microsoft YaHei" pitchFamily="2"/>
                <a:cs typeface="Microsoft YaHei" pitchFamily="2"/>
              </a:rPr>
              <a:t>.</a:t>
            </a: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sng" strike="noStrike" kern="1200" cap="none" spc="0" baseline="0" dirty="0">
                <a:solidFill>
                  <a:srgbClr val="000000"/>
                </a:solidFill>
                <a:uFillTx/>
                <a:latin typeface="Calibri" pitchFamily="34"/>
                <a:ea typeface="Microsoft YaHei" pitchFamily="2"/>
                <a:cs typeface="Microsoft YaHei" pitchFamily="2"/>
              </a:rPr>
              <a:t>Regard critique </a:t>
            </a:r>
            <a:r>
              <a:rPr lang="fr-FR" sz="1800" b="0" i="1" u="none" strike="noStrike" kern="1200" cap="none" spc="0" baseline="0" dirty="0">
                <a:solidFill>
                  <a:srgbClr val="000000"/>
                </a:solidFill>
                <a:uFillTx/>
                <a:latin typeface="Calibri" pitchFamily="34"/>
                <a:ea typeface="Microsoft YaHei" pitchFamily="2"/>
                <a:cs typeface="Microsoft YaHei" pitchFamily="2"/>
              </a:rPr>
              <a:t>: La quantité de soude réellement nécessaire à la réaction ne représente que la moitié de la masse totale à réinjecter car il y a beaucoup de pertes. D’autre part, la quantité de soude totale présente dans la solution est largement supérieure à cette quantité, d’où l’intérêt de recycler la solution.</a:t>
            </a: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0"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en-US" sz="1800" b="0" i="0" u="none" strike="noStrike" kern="1200" cap="none" spc="0" baseline="0" dirty="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en-US" sz="1800" b="0" i="0" u="none" strike="noStrike" kern="1200" cap="none" spc="0" baseline="0" dirty="0">
              <a:solidFill>
                <a:srgbClr val="000000"/>
              </a:solidFill>
              <a:uFillTx/>
              <a:latin typeface="Calibri" pitchFamily="34"/>
              <a:ea typeface="Microsoft YaHei" pitchFamily="2"/>
              <a:cs typeface="Microsoft YaHei"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Forme libre 1"/>
          <p:cNvSpPr/>
          <p:nvPr/>
        </p:nvSpPr>
        <p:spPr>
          <a:xfrm>
            <a:off x="738359" y="541443"/>
            <a:ext cx="7777081" cy="947162"/>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Thème 3</a:t>
            </a:r>
            <a:r>
              <a:rPr lang="fr-FR" sz="2800" b="1" i="0" u="none" strike="noStrike" kern="1200" cap="none" spc="0" baseline="0">
                <a:solidFill>
                  <a:srgbClr val="002060"/>
                </a:solidFill>
                <a:uFillTx/>
                <a:latin typeface="Arial" pitchFamily="34"/>
                <a:ea typeface="Arial" pitchFamily="2"/>
                <a:cs typeface="Arial" pitchFamily="2"/>
              </a:rPr>
              <a:t> : Matériaux</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Domaine d’étude</a:t>
            </a:r>
            <a:r>
              <a:rPr lang="fr-FR" sz="2800" b="1" i="0" u="none" strike="noStrike" kern="1200" cap="none" spc="0" baseline="0">
                <a:solidFill>
                  <a:srgbClr val="002060"/>
                </a:solidFill>
                <a:uFillTx/>
                <a:latin typeface="Arial" pitchFamily="34"/>
                <a:ea typeface="Arial" pitchFamily="2"/>
                <a:cs typeface="Arial" pitchFamily="2"/>
              </a:rPr>
              <a:t> : Cycle de vie</a:t>
            </a:r>
          </a:p>
        </p:txBody>
      </p:sp>
      <p:graphicFrame>
        <p:nvGraphicFramePr>
          <p:cNvPr id="3" name="Tableau 2"/>
          <p:cNvGraphicFramePr>
            <a:graphicFrameLocks noGrp="1"/>
          </p:cNvGraphicFramePr>
          <p:nvPr/>
        </p:nvGraphicFramePr>
        <p:xfrm>
          <a:off x="919081" y="1628637"/>
          <a:ext cx="7418161" cy="1543562"/>
        </p:xfrm>
        <a:graphic>
          <a:graphicData uri="http://schemas.openxmlformats.org/drawingml/2006/table">
            <a:tbl>
              <a:tblPr>
                <a:effectLst/>
              </a:tblPr>
              <a:tblGrid>
                <a:gridCol w="3183840"/>
                <a:gridCol w="4234321"/>
              </a:tblGrid>
              <a:tr h="384121">
                <a:tc>
                  <a:txBody>
                    <a:bodyPr/>
                    <a:lstStyle/>
                    <a:p>
                      <a:pPr marL="0" marR="0" lvl="0" indent="0" algn="ctr" rtl="0" hangingPunct="0">
                        <a:lnSpc>
                          <a:spcPct val="93000"/>
                        </a:lnSpc>
                        <a:buNone/>
                        <a:tabLst/>
                      </a:pPr>
                      <a:r>
                        <a:rPr lang="fr-FR" sz="2400" b="1">
                          <a:latin typeface="Arial" pitchFamily="2"/>
                          <a:ea typeface="Arial" pitchFamily="2"/>
                          <a:cs typeface="Arial" pitchFamily="2"/>
                        </a:rPr>
                        <a:t>Domaine d’étude</a:t>
                      </a:r>
                    </a:p>
                  </a:txBody>
                  <a:tcPr/>
                </a:tc>
                <a:tc>
                  <a:txBody>
                    <a:bodyPr/>
                    <a:lstStyle/>
                    <a:p>
                      <a:pPr marL="0" marR="0" lvl="0" indent="0" algn="ctr" rtl="0" hangingPunct="0">
                        <a:lnSpc>
                          <a:spcPct val="93000"/>
                        </a:lnSpc>
                        <a:buNone/>
                        <a:tabLst/>
                      </a:pPr>
                      <a:r>
                        <a:rPr lang="fr-FR" sz="2400" b="1">
                          <a:latin typeface="Arial" pitchFamily="2"/>
                          <a:ea typeface="Arial" pitchFamily="2"/>
                          <a:cs typeface="Arial" pitchFamily="2"/>
                        </a:rPr>
                        <a:t>Mots-clés</a:t>
                      </a:r>
                    </a:p>
                  </a:txBody>
                  <a:tcPr/>
                </a:tc>
              </a:tr>
              <a:tr h="639001">
                <a:tc>
                  <a:txBody>
                    <a:bodyPr/>
                    <a:lstStyle/>
                    <a:p>
                      <a:pPr marL="0" marR="0" lvl="0" indent="0" algn="ctr" rtl="0" hangingPunct="0">
                        <a:lnSpc>
                          <a:spcPct val="93000"/>
                        </a:lnSpc>
                        <a:buNone/>
                        <a:tabLst/>
                      </a:pPr>
                      <a:r>
                        <a:rPr lang="fr-FR" sz="2400">
                          <a:latin typeface="Arial" pitchFamily="2"/>
                          <a:ea typeface="Arial" pitchFamily="2"/>
                          <a:cs typeface="Arial" pitchFamily="2"/>
                        </a:rPr>
                        <a:t>Cycle de vie</a:t>
                      </a:r>
                    </a:p>
                    <a:p>
                      <a:pPr marL="0" marR="0" lvl="0" indent="0" algn="ctr" rtl="0" hangingPunct="0">
                        <a:lnSpc>
                          <a:spcPct val="93000"/>
                        </a:lnSpc>
                        <a:buNone/>
                        <a:tabLst/>
                      </a:pPr>
                      <a:endParaRPr lang="fr-FR" sz="2400">
                        <a:latin typeface="Arial" pitchFamily="2"/>
                        <a:ea typeface="Arial" pitchFamily="2"/>
                        <a:cs typeface="Arial" pitchFamily="2"/>
                      </a:endParaRPr>
                    </a:p>
                  </a:txBody>
                  <a:tcPr/>
                </a:tc>
                <a:tc>
                  <a:txBody>
                    <a:bodyPr/>
                    <a:lstStyle/>
                    <a:p>
                      <a:pPr marL="0" marR="0" lvl="0" indent="0" algn="ctr" rtl="0" hangingPunct="0">
                        <a:lnSpc>
                          <a:spcPct val="93000"/>
                        </a:lnSpc>
                        <a:buNone/>
                        <a:tabLst/>
                      </a:pPr>
                      <a:r>
                        <a:rPr lang="fr-FR" sz="2400">
                          <a:latin typeface="Arial" pitchFamily="2"/>
                          <a:ea typeface="Arial" pitchFamily="2"/>
                          <a:cs typeface="Arial" pitchFamily="2"/>
                        </a:rPr>
                        <a:t>Elaboration, vieillissement, corrosion, protection, recyclage, élimination</a:t>
                      </a:r>
                    </a:p>
                  </a:txBody>
                  <a:tcPr/>
                </a:tc>
              </a:tr>
            </a:tbl>
          </a:graphicData>
        </a:graphic>
      </p:graphicFrame>
      <p:sp>
        <p:nvSpPr>
          <p:cNvPr id="4" name="Forme libre 3"/>
          <p:cNvSpPr/>
          <p:nvPr/>
        </p:nvSpPr>
        <p:spPr>
          <a:xfrm>
            <a:off x="687235" y="3284634"/>
            <a:ext cx="7920359" cy="216647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1" i="0" u="sng" strike="noStrike" kern="1200" cap="none" spc="0" baseline="0">
                <a:solidFill>
                  <a:srgbClr val="17375E"/>
                </a:solidFill>
                <a:uFillTx/>
                <a:latin typeface="Calibri" pitchFamily="34"/>
                <a:ea typeface="Microsoft YaHei" pitchFamily="2"/>
                <a:cs typeface="Microsoft YaHei" pitchFamily="2"/>
              </a:rPr>
              <a:t>Lien avec le programme de l’enseignement spécifique :</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000" b="0" i="0" u="none" strike="noStrike" kern="1200" cap="none" spc="0" baseline="0">
              <a:solidFill>
                <a:srgbClr val="17375E"/>
              </a:solidFill>
              <a:uFillTx/>
              <a:latin typeface="Calibri" pitchFamily="34"/>
              <a:ea typeface="Microsoft YaHei" pitchFamily="2"/>
              <a:cs typeface="Microsoft YaHei" pitchFamily="2"/>
            </a:endParaRPr>
          </a:p>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1" i="0" u="sng" strike="noStrike" kern="1200" cap="none" spc="0" baseline="0">
                <a:solidFill>
                  <a:srgbClr val="17375E"/>
                </a:solidFill>
                <a:uFillTx/>
                <a:latin typeface="Calibri" pitchFamily="34"/>
                <a:ea typeface="Microsoft YaHei" pitchFamily="2"/>
                <a:cs typeface="Microsoft YaHei" pitchFamily="2"/>
              </a:rPr>
              <a:t>Agir-Économiser les ressources et respecter l’environnement</a:t>
            </a:r>
          </a:p>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2400" b="1" i="0" u="sng" strike="noStrike" kern="1200" cap="none" spc="0" baseline="0">
              <a:solidFill>
                <a:srgbClr val="17375E"/>
              </a:solidFill>
              <a:uFillTx/>
              <a:latin typeface="Calibri" pitchFamily="34"/>
              <a:ea typeface="Microsoft YaHei" pitchFamily="2"/>
              <a:cs typeface="Microsoft YaHei" pitchFamily="2"/>
            </a:endParaRPr>
          </a:p>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1" i="0" u="sng" strike="noStrike" kern="1200" cap="none" spc="0" baseline="0">
                <a:solidFill>
                  <a:srgbClr val="000000"/>
                </a:solidFill>
                <a:uFillTx/>
                <a:latin typeface="Calibri" pitchFamily="34"/>
                <a:ea typeface="Microsoft YaHei" pitchFamily="2"/>
                <a:cs typeface="Microsoft YaHei" pitchFamily="2"/>
              </a:rPr>
              <a:t>Contrôle de la qualité par dosage</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Calibri" pitchFamily="34"/>
                <a:ea typeface="Microsoft YaHei" pitchFamily="2"/>
                <a:cs typeface="Microsoft YaHei" pitchFamily="2"/>
              </a:rPr>
              <a:t>Dosages par titrage direct. Réaction support de titrage; Equivalence dans un titrage; repérage de l'équivalence pour un titrage conductimétrique.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Forme libre 1"/>
          <p:cNvSpPr/>
          <p:nvPr/>
        </p:nvSpPr>
        <p:spPr>
          <a:xfrm>
            <a:off x="2916359" y="277922"/>
            <a:ext cx="3384358"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LE MATERIEL</a:t>
            </a:r>
          </a:p>
        </p:txBody>
      </p:sp>
      <p:pic>
        <p:nvPicPr>
          <p:cNvPr id="3" name="Image 2"/>
          <p:cNvPicPr>
            <a:picLocks noChangeAspect="1"/>
          </p:cNvPicPr>
          <p:nvPr/>
        </p:nvPicPr>
        <p:blipFill>
          <a:blip r:embed="rId3">
            <a:lum bright="-50000"/>
            <a:alphaModFix/>
          </a:blip>
          <a:srcRect/>
          <a:stretch>
            <a:fillRect/>
          </a:stretch>
        </p:blipFill>
        <p:spPr>
          <a:xfrm>
            <a:off x="1547640" y="1472467"/>
            <a:ext cx="6123819" cy="4593524"/>
          </a:xfrm>
          <a:prstGeom prst="rect">
            <a:avLst/>
          </a:prstGeom>
          <a:noFill/>
          <a:ln cap="flat">
            <a:noFill/>
          </a:ln>
        </p:spPr>
      </p:pic>
      <p:sp>
        <p:nvSpPr>
          <p:cNvPr id="4" name="Forme libre 3"/>
          <p:cNvSpPr/>
          <p:nvPr/>
        </p:nvSpPr>
        <p:spPr>
          <a:xfrm>
            <a:off x="2676604" y="833402"/>
            <a:ext cx="4068723"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0" i="0" u="none" strike="noStrike" kern="1200" cap="none" spc="0" baseline="0">
                <a:solidFill>
                  <a:srgbClr val="1F497D"/>
                </a:solidFill>
                <a:uFillTx/>
                <a:latin typeface="Calibri" pitchFamily="34"/>
                <a:ea typeface="Microsoft YaHei" pitchFamily="2"/>
                <a:cs typeface="Microsoft YaHei" pitchFamily="2"/>
              </a:rPr>
              <a:t>Question préliminaire 1</a:t>
            </a:r>
          </a:p>
        </p:txBody>
      </p:sp>
      <p:sp>
        <p:nvSpPr>
          <p:cNvPr id="5" name="Forme libre 4"/>
          <p:cNvSpPr/>
          <p:nvPr/>
        </p:nvSpPr>
        <p:spPr>
          <a:xfrm>
            <a:off x="2212921" y="5222879"/>
            <a:ext cx="1438424" cy="43306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Entonnoir</a:t>
            </a:r>
          </a:p>
        </p:txBody>
      </p:sp>
      <p:sp>
        <p:nvSpPr>
          <p:cNvPr id="6" name="Forme libre 5"/>
          <p:cNvSpPr/>
          <p:nvPr/>
        </p:nvSpPr>
        <p:spPr>
          <a:xfrm>
            <a:off x="5594043" y="5443935"/>
            <a:ext cx="1584362" cy="43306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Coupelle</a:t>
            </a:r>
          </a:p>
        </p:txBody>
      </p:sp>
      <p:sp>
        <p:nvSpPr>
          <p:cNvPr id="7" name="Forme libre 6"/>
          <p:cNvSpPr/>
          <p:nvPr/>
        </p:nvSpPr>
        <p:spPr>
          <a:xfrm>
            <a:off x="4141802" y="4416478"/>
            <a:ext cx="1800362" cy="459714"/>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0" i="0" u="none" strike="noStrike" kern="1200" cap="none" spc="0" baseline="0">
                <a:solidFill>
                  <a:srgbClr val="000000"/>
                </a:solidFill>
                <a:uFillTx/>
                <a:latin typeface="Calibri" pitchFamily="34"/>
                <a:ea typeface="Microsoft YaHei" pitchFamily="2"/>
                <a:cs typeface="Microsoft YaHei" pitchFamily="2"/>
              </a:rPr>
              <a:t>Balance</a:t>
            </a:r>
          </a:p>
        </p:txBody>
      </p:sp>
      <p:sp>
        <p:nvSpPr>
          <p:cNvPr id="8" name="Forme libre 7"/>
          <p:cNvSpPr/>
          <p:nvPr/>
        </p:nvSpPr>
        <p:spPr>
          <a:xfrm>
            <a:off x="7213408" y="4030666"/>
            <a:ext cx="1800362" cy="771625"/>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Fiole jaugée de 100,0mL</a:t>
            </a:r>
          </a:p>
        </p:txBody>
      </p:sp>
      <p:sp>
        <p:nvSpPr>
          <p:cNvPr id="9" name="Forme libre 8"/>
          <p:cNvSpPr/>
          <p:nvPr/>
        </p:nvSpPr>
        <p:spPr>
          <a:xfrm>
            <a:off x="91970" y="4787194"/>
            <a:ext cx="1736829" cy="43306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Soude solide</a:t>
            </a:r>
          </a:p>
        </p:txBody>
      </p:sp>
      <p:sp>
        <p:nvSpPr>
          <p:cNvPr id="10" name="Forme libre 9"/>
          <p:cNvSpPr/>
          <p:nvPr/>
        </p:nvSpPr>
        <p:spPr>
          <a:xfrm>
            <a:off x="3889436" y="6121441"/>
            <a:ext cx="1329839" cy="43306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Spatule</a:t>
            </a:r>
          </a:p>
        </p:txBody>
      </p:sp>
      <p:cxnSp>
        <p:nvCxnSpPr>
          <p:cNvPr id="11" name="Connecteur droit avec flèche 10"/>
          <p:cNvCxnSpPr/>
          <p:nvPr/>
        </p:nvCxnSpPr>
        <p:spPr>
          <a:xfrm flipH="1" flipV="1">
            <a:off x="6574682" y="4222799"/>
            <a:ext cx="638726" cy="28566"/>
          </a:xfrm>
          <a:prstGeom prst="straightConnector1">
            <a:avLst/>
          </a:prstGeom>
          <a:noFill/>
          <a:ln w="19083" cap="sq">
            <a:solidFill>
              <a:srgbClr val="000000"/>
            </a:solidFill>
            <a:prstDash val="solid"/>
            <a:miter/>
            <a:tailEnd type="arrow"/>
          </a:ln>
        </p:spPr>
      </p:cxnSp>
      <p:cxnSp>
        <p:nvCxnSpPr>
          <p:cNvPr id="12" name="Connecteur droit avec flèche 11"/>
          <p:cNvCxnSpPr/>
          <p:nvPr/>
        </p:nvCxnSpPr>
        <p:spPr>
          <a:xfrm flipH="1" flipV="1">
            <a:off x="5219276" y="5246278"/>
            <a:ext cx="631997" cy="193140"/>
          </a:xfrm>
          <a:prstGeom prst="straightConnector1">
            <a:avLst/>
          </a:prstGeom>
          <a:noFill/>
          <a:ln w="19083" cap="sq">
            <a:solidFill>
              <a:srgbClr val="000000"/>
            </a:solidFill>
            <a:prstDash val="solid"/>
            <a:miter/>
            <a:tailEnd type="arrow"/>
          </a:ln>
        </p:spPr>
      </p:cxnSp>
      <p:cxnSp>
        <p:nvCxnSpPr>
          <p:cNvPr id="13" name="Connecteur droit avec flèche 12"/>
          <p:cNvCxnSpPr/>
          <p:nvPr/>
        </p:nvCxnSpPr>
        <p:spPr>
          <a:xfrm flipV="1">
            <a:off x="4330442" y="5860444"/>
            <a:ext cx="65161" cy="260631"/>
          </a:xfrm>
          <a:prstGeom prst="straightConnector1">
            <a:avLst/>
          </a:prstGeom>
          <a:noFill/>
          <a:ln w="19083" cap="sq">
            <a:solidFill>
              <a:srgbClr val="000000"/>
            </a:solidFill>
            <a:prstDash val="solid"/>
            <a:miter/>
            <a:tailEnd type="arrow"/>
          </a:ln>
        </p:spPr>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pic>
        <p:nvPicPr>
          <p:cNvPr id="2" name="Image 20"/>
          <p:cNvPicPr>
            <a:picLocks noChangeAspect="1"/>
          </p:cNvPicPr>
          <p:nvPr/>
        </p:nvPicPr>
        <p:blipFill>
          <a:blip r:embed="rId3"/>
          <a:stretch>
            <a:fillRect/>
          </a:stretch>
        </p:blipFill>
        <p:spPr>
          <a:xfrm>
            <a:off x="1028754" y="1850517"/>
            <a:ext cx="6995306" cy="3929460"/>
          </a:xfrm>
          <a:prstGeom prst="rect">
            <a:avLst/>
          </a:prstGeom>
          <a:noFill/>
          <a:ln cap="flat">
            <a:noFill/>
          </a:ln>
        </p:spPr>
      </p:pic>
      <p:sp>
        <p:nvSpPr>
          <p:cNvPr id="3" name="Forme libre 2"/>
          <p:cNvSpPr/>
          <p:nvPr/>
        </p:nvSpPr>
        <p:spPr>
          <a:xfrm>
            <a:off x="2916359" y="277922"/>
            <a:ext cx="3384358"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LE MATERIEL</a:t>
            </a:r>
          </a:p>
        </p:txBody>
      </p:sp>
      <p:sp>
        <p:nvSpPr>
          <p:cNvPr id="4" name="Forme libre 3"/>
          <p:cNvSpPr/>
          <p:nvPr/>
        </p:nvSpPr>
        <p:spPr>
          <a:xfrm>
            <a:off x="2865601" y="863641"/>
            <a:ext cx="4066922"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0" i="0" u="none" strike="noStrike" kern="1200" cap="none" spc="0" baseline="0">
                <a:solidFill>
                  <a:srgbClr val="1F497D"/>
                </a:solidFill>
                <a:uFillTx/>
                <a:latin typeface="Calibri" pitchFamily="34"/>
                <a:ea typeface="Microsoft YaHei" pitchFamily="2"/>
                <a:cs typeface="Microsoft YaHei" pitchFamily="2"/>
              </a:rPr>
              <a:t>Question préliminaire 2</a:t>
            </a:r>
          </a:p>
        </p:txBody>
      </p:sp>
      <p:sp>
        <p:nvSpPr>
          <p:cNvPr id="5" name="Forme libre 4"/>
          <p:cNvSpPr/>
          <p:nvPr/>
        </p:nvSpPr>
        <p:spPr>
          <a:xfrm>
            <a:off x="273433" y="845417"/>
            <a:ext cx="2275191" cy="771625"/>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Eprouvette graduée de100mL</a:t>
            </a:r>
          </a:p>
        </p:txBody>
      </p:sp>
      <p:sp>
        <p:nvSpPr>
          <p:cNvPr id="6" name="Forme libre 5"/>
          <p:cNvSpPr/>
          <p:nvPr/>
        </p:nvSpPr>
        <p:spPr>
          <a:xfrm>
            <a:off x="2347155" y="5246470"/>
            <a:ext cx="2106091" cy="43306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dirty="0" err="1">
                <a:solidFill>
                  <a:srgbClr val="000000"/>
                </a:solidFill>
                <a:uFillTx/>
                <a:latin typeface="Calibri" pitchFamily="34"/>
                <a:ea typeface="Microsoft YaHei" pitchFamily="2"/>
                <a:cs typeface="Microsoft YaHei" pitchFamily="2"/>
              </a:rPr>
              <a:t>macroaspirateur</a:t>
            </a:r>
            <a:endParaRPr lang="fr-FR" sz="2200" b="0" i="0" u="none" strike="noStrike" kern="1200" cap="none" spc="0" baseline="0" dirty="0">
              <a:solidFill>
                <a:srgbClr val="000000"/>
              </a:solidFill>
              <a:uFillTx/>
              <a:latin typeface="Calibri" pitchFamily="34"/>
              <a:ea typeface="Microsoft YaHei" pitchFamily="2"/>
              <a:cs typeface="Microsoft YaHei" pitchFamily="2"/>
            </a:endParaRPr>
          </a:p>
        </p:txBody>
      </p:sp>
      <p:sp>
        <p:nvSpPr>
          <p:cNvPr id="7" name="Forme libre 6"/>
          <p:cNvSpPr/>
          <p:nvPr/>
        </p:nvSpPr>
        <p:spPr>
          <a:xfrm>
            <a:off x="6911638" y="5870704"/>
            <a:ext cx="1799996" cy="771625"/>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2 béchers de 100,0mL</a:t>
            </a:r>
          </a:p>
        </p:txBody>
      </p:sp>
      <p:sp>
        <p:nvSpPr>
          <p:cNvPr id="8" name="Forme libre 7"/>
          <p:cNvSpPr/>
          <p:nvPr/>
        </p:nvSpPr>
        <p:spPr>
          <a:xfrm>
            <a:off x="208894" y="4840467"/>
            <a:ext cx="1944718" cy="1110173"/>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Ordinateur avec système d’acquisition</a:t>
            </a:r>
          </a:p>
        </p:txBody>
      </p:sp>
      <p:sp>
        <p:nvSpPr>
          <p:cNvPr id="9" name="Forme libre 8"/>
          <p:cNvSpPr/>
          <p:nvPr/>
        </p:nvSpPr>
        <p:spPr>
          <a:xfrm>
            <a:off x="7956432" y="3575614"/>
            <a:ext cx="1536292" cy="771625"/>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Bécher de 250mL</a:t>
            </a:r>
          </a:p>
        </p:txBody>
      </p:sp>
      <p:sp>
        <p:nvSpPr>
          <p:cNvPr id="10" name="Forme libre 9"/>
          <p:cNvSpPr/>
          <p:nvPr/>
        </p:nvSpPr>
        <p:spPr>
          <a:xfrm>
            <a:off x="7189076" y="933154"/>
            <a:ext cx="2303638" cy="43306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Burette graduée</a:t>
            </a:r>
          </a:p>
        </p:txBody>
      </p:sp>
      <p:sp>
        <p:nvSpPr>
          <p:cNvPr id="11" name="Forme libre 10"/>
          <p:cNvSpPr/>
          <p:nvPr/>
        </p:nvSpPr>
        <p:spPr>
          <a:xfrm>
            <a:off x="3442807" y="5953502"/>
            <a:ext cx="2167201" cy="771625"/>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dirty="0">
                <a:solidFill>
                  <a:srgbClr val="000000"/>
                </a:solidFill>
                <a:uFillTx/>
                <a:latin typeface="Calibri" pitchFamily="34"/>
                <a:ea typeface="Microsoft YaHei" pitchFamily="2"/>
                <a:cs typeface="Microsoft YaHei" pitchFamily="2"/>
              </a:rPr>
              <a:t>Pipette jaugée de 10,0mL</a:t>
            </a:r>
          </a:p>
        </p:txBody>
      </p:sp>
      <p:cxnSp>
        <p:nvCxnSpPr>
          <p:cNvPr id="12" name="Connecteur droit avec flèche 11"/>
          <p:cNvCxnSpPr/>
          <p:nvPr/>
        </p:nvCxnSpPr>
        <p:spPr>
          <a:xfrm flipV="1">
            <a:off x="4804431" y="5405576"/>
            <a:ext cx="1792" cy="547926"/>
          </a:xfrm>
          <a:prstGeom prst="straightConnector1">
            <a:avLst/>
          </a:prstGeom>
          <a:noFill/>
          <a:ln w="19083" cap="sq">
            <a:solidFill>
              <a:srgbClr val="000000"/>
            </a:solidFill>
            <a:prstDash val="solid"/>
            <a:miter/>
            <a:tailEnd type="arrow"/>
          </a:ln>
        </p:spPr>
      </p:cxnSp>
      <p:cxnSp>
        <p:nvCxnSpPr>
          <p:cNvPr id="13" name="Connecteur droit avec flèche 12"/>
          <p:cNvCxnSpPr/>
          <p:nvPr/>
        </p:nvCxnSpPr>
        <p:spPr>
          <a:xfrm>
            <a:off x="2548624" y="1617043"/>
            <a:ext cx="2257599" cy="960019"/>
          </a:xfrm>
          <a:prstGeom prst="straightConnector1">
            <a:avLst/>
          </a:prstGeom>
          <a:noFill/>
          <a:ln w="19083" cap="sq">
            <a:solidFill>
              <a:srgbClr val="000000"/>
            </a:solidFill>
            <a:prstDash val="solid"/>
            <a:miter/>
            <a:tailEnd type="arrow"/>
          </a:ln>
        </p:spPr>
      </p:cxnSp>
      <p:cxnSp>
        <p:nvCxnSpPr>
          <p:cNvPr id="14" name="Connecteur droit avec flèche 13"/>
          <p:cNvCxnSpPr>
            <a:stCxn id="9" idx="3"/>
          </p:cNvCxnSpPr>
          <p:nvPr/>
        </p:nvCxnSpPr>
        <p:spPr>
          <a:xfrm flipH="1" flipV="1">
            <a:off x="6781684" y="3920169"/>
            <a:ext cx="1174748" cy="41258"/>
          </a:xfrm>
          <a:prstGeom prst="straightConnector1">
            <a:avLst/>
          </a:prstGeom>
          <a:noFill/>
          <a:ln w="19083" cap="sq">
            <a:solidFill>
              <a:srgbClr val="000000"/>
            </a:solidFill>
            <a:prstDash val="solid"/>
            <a:miter/>
            <a:tailEnd type="arrow"/>
          </a:ln>
        </p:spPr>
      </p:cxnSp>
      <p:cxnSp>
        <p:nvCxnSpPr>
          <p:cNvPr id="15" name="Connecteur droit avec flèche 14"/>
          <p:cNvCxnSpPr/>
          <p:nvPr/>
        </p:nvCxnSpPr>
        <p:spPr>
          <a:xfrm flipH="1" flipV="1">
            <a:off x="5439902" y="5229545"/>
            <a:ext cx="1459310" cy="723957"/>
          </a:xfrm>
          <a:prstGeom prst="straightConnector1">
            <a:avLst/>
          </a:prstGeom>
          <a:noFill/>
          <a:ln w="19083" cap="sq">
            <a:solidFill>
              <a:srgbClr val="000000"/>
            </a:solidFill>
            <a:prstDash val="solid"/>
            <a:miter/>
            <a:tailEnd type="arrow"/>
          </a:ln>
        </p:spPr>
      </p:cxnSp>
      <p:cxnSp>
        <p:nvCxnSpPr>
          <p:cNvPr id="16" name="Connecteur droit avec flèche 15"/>
          <p:cNvCxnSpPr/>
          <p:nvPr/>
        </p:nvCxnSpPr>
        <p:spPr>
          <a:xfrm flipH="1" flipV="1">
            <a:off x="6025502" y="5149471"/>
            <a:ext cx="886136" cy="804031"/>
          </a:xfrm>
          <a:prstGeom prst="straightConnector1">
            <a:avLst/>
          </a:prstGeom>
          <a:noFill/>
          <a:ln w="19083" cap="sq">
            <a:solidFill>
              <a:srgbClr val="000000"/>
            </a:solidFill>
            <a:prstDash val="solid"/>
            <a:miter/>
            <a:tailEnd type="arrow"/>
          </a:ln>
        </p:spPr>
      </p:cxnSp>
      <p:cxnSp>
        <p:nvCxnSpPr>
          <p:cNvPr id="17" name="Connecteur droit avec flèche 16"/>
          <p:cNvCxnSpPr/>
          <p:nvPr/>
        </p:nvCxnSpPr>
        <p:spPr>
          <a:xfrm flipH="1">
            <a:off x="6781684" y="1384200"/>
            <a:ext cx="925400" cy="579867"/>
          </a:xfrm>
          <a:prstGeom prst="straightConnector1">
            <a:avLst/>
          </a:prstGeom>
          <a:noFill/>
          <a:ln w="19083" cap="sq">
            <a:solidFill>
              <a:srgbClr val="000000"/>
            </a:solidFill>
            <a:prstDash val="solid"/>
            <a:miter/>
            <a:tailEnd type="arrow"/>
          </a:ln>
        </p:spPr>
      </p:cxnSp>
      <p:sp>
        <p:nvSpPr>
          <p:cNvPr id="18" name="Forme libre 17"/>
          <p:cNvSpPr/>
          <p:nvPr/>
        </p:nvSpPr>
        <p:spPr>
          <a:xfrm>
            <a:off x="6987506" y="2712256"/>
            <a:ext cx="2156493" cy="43306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Conductimètre</a:t>
            </a:r>
          </a:p>
        </p:txBody>
      </p:sp>
      <p:sp>
        <p:nvSpPr>
          <p:cNvPr id="19" name="Forme libre 18"/>
          <p:cNvSpPr/>
          <p:nvPr/>
        </p:nvSpPr>
        <p:spPr>
          <a:xfrm>
            <a:off x="7415281" y="4628519"/>
            <a:ext cx="1728718" cy="771625"/>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solidFill>
            <a:srgbClr val="E7E6E6"/>
          </a:solid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200" b="0" i="0" u="none" strike="noStrike" kern="1200" cap="none" spc="0" baseline="0">
                <a:solidFill>
                  <a:srgbClr val="000000"/>
                </a:solidFill>
                <a:uFillTx/>
                <a:latin typeface="Calibri" pitchFamily="34"/>
                <a:ea typeface="Microsoft YaHei" pitchFamily="2"/>
                <a:cs typeface="Microsoft YaHei" pitchFamily="2"/>
              </a:rPr>
              <a:t>Agitateur magnétique</a:t>
            </a:r>
          </a:p>
        </p:txBody>
      </p:sp>
      <p:cxnSp>
        <p:nvCxnSpPr>
          <p:cNvPr id="20" name="Connecteur droit avec flèche 19"/>
          <p:cNvCxnSpPr/>
          <p:nvPr/>
        </p:nvCxnSpPr>
        <p:spPr>
          <a:xfrm flipH="1">
            <a:off x="6555205" y="2967182"/>
            <a:ext cx="452948" cy="6282"/>
          </a:xfrm>
          <a:prstGeom prst="straightConnector1">
            <a:avLst/>
          </a:prstGeom>
          <a:noFill/>
          <a:ln w="19083" cap="sq">
            <a:solidFill>
              <a:srgbClr val="000000"/>
            </a:solidFill>
            <a:prstDash val="solid"/>
            <a:miter/>
            <a:tailEnd type="arrow"/>
          </a:ln>
        </p:spPr>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Forme libre 1"/>
          <p:cNvSpPr/>
          <p:nvPr/>
        </p:nvSpPr>
        <p:spPr>
          <a:xfrm>
            <a:off x="1042918" y="333362"/>
            <a:ext cx="7416716"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Questions préliminaires</a:t>
            </a:r>
          </a:p>
        </p:txBody>
      </p:sp>
      <p:sp>
        <p:nvSpPr>
          <p:cNvPr id="3" name="Forme libre 2"/>
          <p:cNvSpPr/>
          <p:nvPr/>
        </p:nvSpPr>
        <p:spPr>
          <a:xfrm>
            <a:off x="701637" y="1052638"/>
            <a:ext cx="7632716" cy="991803"/>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w="9363" cap="sq">
            <a:solidFill>
              <a:srgbClr val="4F81BD"/>
            </a:solidFill>
            <a:prstDash val="solid"/>
            <a:miter/>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1F497D"/>
                </a:solidFill>
                <a:uFillTx/>
                <a:latin typeface="Calibri" pitchFamily="34"/>
                <a:ea typeface="Microsoft YaHei" pitchFamily="2"/>
                <a:cs typeface="Microsoft YaHei" pitchFamily="2"/>
              </a:rPr>
              <a:t>1/ Proposer et mettre en œuvre un protocole expérimental afin de préparer un volume V= 100,0mL de solution de soude (Na</a:t>
            </a:r>
            <a:r>
              <a:rPr lang="fr-FR" sz="1800" b="0" i="0" u="none" strike="noStrike" kern="1200" cap="none" spc="0" baseline="30000">
                <a:solidFill>
                  <a:srgbClr val="1F497D"/>
                </a:solidFill>
                <a:uFillTx/>
                <a:latin typeface="Calibri" pitchFamily="34"/>
                <a:ea typeface="Microsoft YaHei" pitchFamily="2"/>
                <a:cs typeface="Microsoft YaHei" pitchFamily="2"/>
              </a:rPr>
              <a:t>+</a:t>
            </a:r>
            <a:r>
              <a:rPr lang="fr-FR" sz="1800" b="0" i="0" u="none" strike="noStrike" kern="1200" cap="none" spc="0" baseline="-25000">
                <a:solidFill>
                  <a:srgbClr val="1F497D"/>
                </a:solidFill>
                <a:uFillTx/>
                <a:latin typeface="Calibri" pitchFamily="34"/>
                <a:ea typeface="Microsoft YaHei" pitchFamily="2"/>
                <a:cs typeface="Microsoft YaHei" pitchFamily="2"/>
              </a:rPr>
              <a:t>(aq)</a:t>
            </a:r>
            <a:r>
              <a:rPr lang="fr-FR" sz="1800" b="0" i="0" u="none" strike="noStrike" kern="1200" cap="none" spc="0" baseline="0">
                <a:solidFill>
                  <a:srgbClr val="1F497D"/>
                </a:solidFill>
                <a:uFillTx/>
                <a:latin typeface="Calibri" pitchFamily="34"/>
                <a:ea typeface="Microsoft YaHei" pitchFamily="2"/>
                <a:cs typeface="Microsoft YaHei" pitchFamily="2"/>
              </a:rPr>
              <a:t> + HO</a:t>
            </a:r>
            <a:r>
              <a:rPr lang="fr-FR" sz="1800" b="0" i="0" u="none" strike="noStrike" kern="1200" cap="none" spc="0" baseline="30000">
                <a:solidFill>
                  <a:srgbClr val="1F497D"/>
                </a:solidFill>
                <a:uFillTx/>
                <a:latin typeface="Calibri" pitchFamily="34"/>
                <a:ea typeface="Microsoft YaHei" pitchFamily="2"/>
                <a:cs typeface="Microsoft YaHei" pitchFamily="2"/>
              </a:rPr>
              <a:t>–</a:t>
            </a:r>
            <a:r>
              <a:rPr lang="fr-FR" sz="1800" b="0" i="0" u="none" strike="noStrike" kern="1200" cap="none" spc="0" baseline="-25000">
                <a:solidFill>
                  <a:srgbClr val="1F497D"/>
                </a:solidFill>
                <a:uFillTx/>
                <a:latin typeface="Calibri" pitchFamily="34"/>
                <a:ea typeface="Microsoft YaHei" pitchFamily="2"/>
                <a:cs typeface="Microsoft YaHei" pitchFamily="2"/>
              </a:rPr>
              <a:t>(aq)</a:t>
            </a:r>
            <a:r>
              <a:rPr lang="fr-FR" sz="1800" b="0" i="0" u="none" strike="noStrike" kern="1200" cap="none" spc="0" baseline="0">
                <a:solidFill>
                  <a:srgbClr val="1F497D"/>
                </a:solidFill>
                <a:uFillTx/>
                <a:latin typeface="Calibri" pitchFamily="34"/>
                <a:ea typeface="Microsoft YaHei" pitchFamily="2"/>
                <a:cs typeface="Microsoft YaHei" pitchFamily="2"/>
              </a:rPr>
              <a:t>) de concentration molaire c= 0,60 mol.L</a:t>
            </a:r>
            <a:r>
              <a:rPr lang="fr-FR" sz="1800" b="0" i="0" u="none" strike="noStrike" kern="1200" cap="none" spc="0" baseline="30000">
                <a:solidFill>
                  <a:srgbClr val="1F497D"/>
                </a:solidFill>
                <a:uFillTx/>
                <a:latin typeface="Calibri" pitchFamily="34"/>
                <a:ea typeface="Microsoft YaHei" pitchFamily="2"/>
                <a:cs typeface="Microsoft YaHei" pitchFamily="2"/>
              </a:rPr>
              <a:t>–1</a:t>
            </a:r>
            <a:r>
              <a:rPr lang="fr-FR" sz="1800" b="0" i="0" u="none" strike="noStrike" kern="1200" cap="none" spc="0" baseline="0">
                <a:solidFill>
                  <a:srgbClr val="1F497D"/>
                </a:solidFill>
                <a:uFillTx/>
                <a:latin typeface="Calibri" pitchFamily="34"/>
                <a:ea typeface="Microsoft YaHei" pitchFamily="2"/>
                <a:cs typeface="Microsoft YaHei" pitchFamily="2"/>
              </a:rPr>
              <a:t> en ions HO</a:t>
            </a:r>
            <a:r>
              <a:rPr lang="fr-FR" sz="1800" b="0" i="0" u="none" strike="noStrike" kern="1200" cap="none" spc="0" baseline="30000">
                <a:solidFill>
                  <a:srgbClr val="1F497D"/>
                </a:solidFill>
                <a:uFillTx/>
                <a:latin typeface="Calibri" pitchFamily="34"/>
                <a:ea typeface="Microsoft YaHei" pitchFamily="2"/>
                <a:cs typeface="Microsoft YaHei" pitchFamily="2"/>
              </a:rPr>
              <a:t>–</a:t>
            </a:r>
            <a:r>
              <a:rPr lang="fr-FR" sz="1800" b="0" i="0" u="none" strike="noStrike" kern="1200" cap="none" spc="0" baseline="-25000">
                <a:solidFill>
                  <a:srgbClr val="1F497D"/>
                </a:solidFill>
                <a:uFillTx/>
                <a:latin typeface="Calibri" pitchFamily="34"/>
                <a:ea typeface="Microsoft YaHei" pitchFamily="2"/>
                <a:cs typeface="Microsoft YaHei" pitchFamily="2"/>
              </a:rPr>
              <a:t>(aq)</a:t>
            </a:r>
            <a:r>
              <a:rPr lang="fr-FR" sz="1800" b="0" i="0" u="none" strike="noStrike" kern="1200" cap="none" spc="0" baseline="0">
                <a:solidFill>
                  <a:srgbClr val="1F497D"/>
                </a:solidFill>
                <a:uFillTx/>
                <a:latin typeface="Calibri" pitchFamily="34"/>
                <a:ea typeface="Microsoft YaHei" pitchFamily="2"/>
                <a:cs typeface="Microsoft YaHei" pitchFamily="2"/>
              </a:rPr>
              <a:t> .</a:t>
            </a:r>
          </a:p>
        </p:txBody>
      </p:sp>
      <p:sp>
        <p:nvSpPr>
          <p:cNvPr id="4" name="Forme libre 3"/>
          <p:cNvSpPr/>
          <p:nvPr/>
        </p:nvSpPr>
        <p:spPr>
          <a:xfrm>
            <a:off x="684355" y="2349358"/>
            <a:ext cx="5327641" cy="460331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Calcul de la masse m de soude NaOH:</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m = nxM avec M = M(Na)+M(O)+M(H) = 40g.mol</a:t>
            </a:r>
            <a:r>
              <a:rPr lang="fr-FR" sz="1800" b="0" i="1" u="none" strike="noStrike" kern="1200" cap="none" spc="0" baseline="30000">
                <a:solidFill>
                  <a:srgbClr val="000000"/>
                </a:solidFill>
                <a:uFillTx/>
                <a:latin typeface="Calibri" pitchFamily="34"/>
                <a:ea typeface="Microsoft YaHei" pitchFamily="2"/>
                <a:cs typeface="Microsoft YaHei" pitchFamily="2"/>
              </a:rPr>
              <a:t>-1</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 et n = cxV =0,60x0,100 = 6,0.10</a:t>
            </a:r>
            <a:r>
              <a:rPr lang="fr-FR" sz="1800" b="0" i="1" u="none" strike="noStrike" kern="1200" cap="none" spc="0" baseline="30000">
                <a:solidFill>
                  <a:srgbClr val="000000"/>
                </a:solidFill>
                <a:uFillTx/>
                <a:latin typeface="Calibri" pitchFamily="34"/>
                <a:ea typeface="Microsoft YaHei" pitchFamily="2"/>
                <a:cs typeface="Microsoft YaHei" pitchFamily="2"/>
              </a:rPr>
              <a:t>-2</a:t>
            </a:r>
            <a:r>
              <a:rPr lang="fr-FR" sz="1800" b="0" i="1" u="none" strike="noStrike" kern="1200" cap="none" spc="0" baseline="0">
                <a:solidFill>
                  <a:srgbClr val="000000"/>
                </a:solidFill>
                <a:uFillTx/>
                <a:latin typeface="Calibri" pitchFamily="34"/>
                <a:ea typeface="Microsoft YaHei" pitchFamily="2"/>
                <a:cs typeface="Microsoft YaHei" pitchFamily="2"/>
              </a:rPr>
              <a:t> mol</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m = 6,0.10</a:t>
            </a:r>
            <a:r>
              <a:rPr lang="fr-FR" sz="1800" b="0" i="1" u="none" strike="noStrike" kern="1200" cap="none" spc="0" baseline="30000">
                <a:solidFill>
                  <a:srgbClr val="000000"/>
                </a:solidFill>
                <a:uFillTx/>
                <a:latin typeface="Calibri" pitchFamily="34"/>
                <a:ea typeface="Microsoft YaHei" pitchFamily="2"/>
                <a:cs typeface="Microsoft YaHei" pitchFamily="2"/>
              </a:rPr>
              <a:t>-2</a:t>
            </a:r>
            <a:r>
              <a:rPr lang="fr-FR" sz="1800" b="0" i="1" u="none" strike="noStrike" kern="1200" cap="none" spc="0" baseline="0">
                <a:solidFill>
                  <a:srgbClr val="000000"/>
                </a:solidFill>
                <a:uFillTx/>
                <a:latin typeface="Calibri" pitchFamily="34"/>
                <a:ea typeface="Microsoft YaHei" pitchFamily="2"/>
                <a:cs typeface="Microsoft YaHei" pitchFamily="2"/>
              </a:rPr>
              <a:t>x 40 = 2,4g.</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sng" strike="noStrike" kern="1200" cap="none" spc="0" baseline="0">
                <a:solidFill>
                  <a:srgbClr val="000000"/>
                </a:solidFill>
                <a:uFillTx/>
                <a:latin typeface="Calibri" pitchFamily="34"/>
                <a:ea typeface="Microsoft YaHei" pitchFamily="2"/>
                <a:cs typeface="Microsoft YaHei" pitchFamily="2"/>
              </a:rPr>
              <a:t>Protocole</a:t>
            </a:r>
            <a:r>
              <a:rPr lang="fr-FR" sz="1800" b="0" i="1" u="none" strike="noStrike" kern="1200" cap="none" spc="0" baseline="0">
                <a:solidFill>
                  <a:srgbClr val="000000"/>
                </a:solidFill>
                <a:uFillTx/>
                <a:latin typeface="Calibri" pitchFamily="34"/>
                <a:ea typeface="Microsoft YaHei" pitchFamily="2"/>
                <a:cs typeface="Microsoft YaHei" pitchFamily="2"/>
              </a:rPr>
              <a:t> :</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Peser une masse m=2,4g de soude NaOH , l’introduire dans une fiole jaugée de 100,0mL contenant au préalable de l’eau distillée , compléter avec de l’eau distillée jusqu’au trait de jauge ; Agiter.</a:t>
            </a: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400" b="0" i="0" u="none" strike="noStrike" kern="1200" cap="none" spc="0" baseline="0">
                <a:solidFill>
                  <a:srgbClr val="000000"/>
                </a:solidFill>
                <a:uFillTx/>
                <a:latin typeface="Calibri" pitchFamily="34"/>
                <a:ea typeface="Microsoft YaHei" pitchFamily="2"/>
                <a:cs typeface="Microsoft YaHei" pitchFamily="2"/>
              </a:rPr>
              <a:t>Consignes à donner aux élèves  : La dissolution de NaOH dans l'eau étant très exothermique , il faut verser le produit dans l'eau et pas l'inverse. Port de gants et lunettes obligatoire .</a:t>
            </a:r>
          </a:p>
          <a:p>
            <a:pPr marL="0" marR="0" lvl="0" indent="0" algn="just" defTabSz="914400" rtl="0" fontAlgn="auto" hangingPunct="0">
              <a:lnSpc>
                <a:spcPct val="100000"/>
              </a:lnSpc>
              <a:spcBef>
                <a:spcPts val="6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400" b="0" i="0" u="none" strike="noStrike" kern="1200" cap="none" spc="0" baseline="0">
                <a:solidFill>
                  <a:srgbClr val="000000"/>
                </a:solidFill>
                <a:uFillTx/>
                <a:latin typeface="Calibri" pitchFamily="34"/>
                <a:ea typeface="Microsoft YaHei" pitchFamily="2"/>
                <a:cs typeface="Microsoft YaHei" pitchFamily="2"/>
              </a:rPr>
              <a:t>La soude étant hygroscopique, la mesure de la masse de soude doit être rapide.</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p:txBody>
      </p:sp>
      <p:pic>
        <p:nvPicPr>
          <p:cNvPr id="5" name="Image 4"/>
          <p:cNvPicPr>
            <a:picLocks noChangeAspect="1"/>
          </p:cNvPicPr>
          <p:nvPr/>
        </p:nvPicPr>
        <p:blipFill>
          <a:blip r:embed="rId3">
            <a:lum bright="-50000"/>
            <a:alphaModFix/>
          </a:blip>
          <a:srcRect/>
          <a:stretch>
            <a:fillRect/>
          </a:stretch>
        </p:blipFill>
        <p:spPr>
          <a:xfrm>
            <a:off x="6194520" y="2355841"/>
            <a:ext cx="2625480" cy="3500277"/>
          </a:xfrm>
          <a:prstGeom prst="rect">
            <a:avLst/>
          </a:prstGeom>
          <a:noFill/>
          <a:ln cap="flat">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Forme libre 1"/>
          <p:cNvSpPr/>
          <p:nvPr/>
        </p:nvSpPr>
        <p:spPr>
          <a:xfrm>
            <a:off x="1042918" y="333362"/>
            <a:ext cx="7416716"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Questions préliminaires</a:t>
            </a:r>
          </a:p>
        </p:txBody>
      </p:sp>
      <p:sp>
        <p:nvSpPr>
          <p:cNvPr id="3" name="Forme libre 2"/>
          <p:cNvSpPr/>
          <p:nvPr/>
        </p:nvSpPr>
        <p:spPr>
          <a:xfrm>
            <a:off x="539642" y="1052638"/>
            <a:ext cx="8064715" cy="2400839"/>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w="9363" cap="sq">
            <a:solidFill>
              <a:srgbClr val="4F81BD"/>
            </a:solidFill>
            <a:prstDash val="solid"/>
            <a:miter/>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1F497D"/>
                </a:solidFill>
                <a:uFillTx/>
                <a:latin typeface="Calibri" pitchFamily="34"/>
                <a:ea typeface="Microsoft YaHei" pitchFamily="2"/>
                <a:cs typeface="Microsoft YaHei" pitchFamily="2"/>
              </a:rPr>
              <a:t>2- Lors du traitement de la bauxite dans le procédé industriel, la concentration de la soude est régulièrement mesurée. On souhaite, comme dans le procédé industriel, vérifier la concentration en ions HO</a:t>
            </a:r>
            <a:r>
              <a:rPr lang="fr-FR" sz="1800" b="0" i="0" u="none" strike="noStrike" kern="1200" cap="none" spc="0" baseline="30000">
                <a:solidFill>
                  <a:srgbClr val="1F497D"/>
                </a:solidFill>
                <a:uFillTx/>
                <a:latin typeface="Calibri" pitchFamily="34"/>
                <a:ea typeface="Microsoft YaHei" pitchFamily="2"/>
                <a:cs typeface="Microsoft YaHei" pitchFamily="2"/>
              </a:rPr>
              <a:t>–</a:t>
            </a:r>
            <a:r>
              <a:rPr lang="fr-FR" sz="1800" b="0" i="0" u="none" strike="noStrike" kern="1200" cap="none" spc="0" baseline="-25000">
                <a:solidFill>
                  <a:srgbClr val="1F497D"/>
                </a:solidFill>
                <a:uFillTx/>
                <a:latin typeface="Calibri" pitchFamily="34"/>
                <a:ea typeface="Microsoft YaHei" pitchFamily="2"/>
                <a:cs typeface="Microsoft YaHei" pitchFamily="2"/>
              </a:rPr>
              <a:t>(aq)</a:t>
            </a:r>
            <a:r>
              <a:rPr lang="fr-FR" sz="1800" b="0" i="0" u="none" strike="noStrike" kern="1200" cap="none" spc="0" baseline="0">
                <a:solidFill>
                  <a:srgbClr val="1F497D"/>
                </a:solidFill>
                <a:uFillTx/>
                <a:latin typeface="Calibri" pitchFamily="34"/>
                <a:ea typeface="Microsoft YaHei" pitchFamily="2"/>
                <a:cs typeface="Microsoft YaHei" pitchFamily="2"/>
              </a:rPr>
              <a:t> de la solution.</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1F497D"/>
                </a:solidFill>
                <a:uFillTx/>
                <a:latin typeface="Calibri" pitchFamily="34"/>
                <a:ea typeface="Microsoft YaHei" pitchFamily="2"/>
                <a:cs typeface="Microsoft YaHei" pitchFamily="2"/>
              </a:rPr>
              <a:t>Proposer, en s’aidant d’un schéma, un protocole de dosage des ions HO</a:t>
            </a:r>
            <a:r>
              <a:rPr lang="fr-FR" sz="1800" b="0" i="0" u="none" strike="noStrike" kern="1200" cap="none" spc="0" baseline="30000">
                <a:solidFill>
                  <a:srgbClr val="1F497D"/>
                </a:solidFill>
                <a:uFillTx/>
                <a:latin typeface="Calibri" pitchFamily="34"/>
                <a:ea typeface="Microsoft YaHei" pitchFamily="2"/>
                <a:cs typeface="Microsoft YaHei" pitchFamily="2"/>
              </a:rPr>
              <a:t>–</a:t>
            </a:r>
            <a:r>
              <a:rPr lang="fr-FR" sz="1800" b="0" i="0" u="none" strike="noStrike" kern="1200" cap="none" spc="0" baseline="-25000">
                <a:solidFill>
                  <a:srgbClr val="1F497D"/>
                </a:solidFill>
                <a:uFillTx/>
                <a:latin typeface="Calibri" pitchFamily="34"/>
                <a:ea typeface="Microsoft YaHei" pitchFamily="2"/>
                <a:cs typeface="Microsoft YaHei" pitchFamily="2"/>
              </a:rPr>
              <a:t>(aq)</a:t>
            </a:r>
            <a:r>
              <a:rPr lang="fr-FR" sz="1800" b="0" i="0" u="none" strike="noStrike" kern="1200" cap="none" spc="0" baseline="0">
                <a:solidFill>
                  <a:srgbClr val="1F497D"/>
                </a:solidFill>
                <a:uFillTx/>
                <a:latin typeface="Calibri" pitchFamily="34"/>
                <a:ea typeface="Microsoft YaHei" pitchFamily="2"/>
                <a:cs typeface="Microsoft YaHei" pitchFamily="2"/>
              </a:rPr>
              <a:t> de la solution de soude préparée précédemment par suivi conductimétrique. Le faire valider par le professeur avant la mise en œuvre.</a:t>
            </a:r>
          </a:p>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0" u="none" strike="noStrike" kern="1200" cap="none" spc="0" baseline="0">
                <a:solidFill>
                  <a:srgbClr val="1F497D"/>
                </a:solidFill>
                <a:uFillTx/>
                <a:latin typeface="Calibri" pitchFamily="34"/>
                <a:ea typeface="Microsoft YaHei" pitchFamily="2"/>
                <a:cs typeface="Microsoft YaHei" pitchFamily="2"/>
              </a:rPr>
              <a:t>Déterminer la concentration molaire en ions HO</a:t>
            </a:r>
            <a:r>
              <a:rPr lang="fr-FR" sz="1800" b="0" i="0" u="none" strike="noStrike" kern="1200" cap="none" spc="0" baseline="30000">
                <a:solidFill>
                  <a:srgbClr val="1F497D"/>
                </a:solidFill>
                <a:uFillTx/>
                <a:latin typeface="Calibri" pitchFamily="34"/>
                <a:ea typeface="Microsoft YaHei" pitchFamily="2"/>
                <a:cs typeface="Microsoft YaHei" pitchFamily="2"/>
              </a:rPr>
              <a:t>–</a:t>
            </a:r>
            <a:r>
              <a:rPr lang="fr-FR" sz="1800" b="0" i="0" u="none" strike="noStrike" kern="1200" cap="none" spc="0" baseline="-25000">
                <a:solidFill>
                  <a:srgbClr val="1F497D"/>
                </a:solidFill>
                <a:uFillTx/>
                <a:latin typeface="Calibri" pitchFamily="34"/>
                <a:ea typeface="Microsoft YaHei" pitchFamily="2"/>
                <a:cs typeface="Microsoft YaHei" pitchFamily="2"/>
              </a:rPr>
              <a:t>(aq)</a:t>
            </a:r>
            <a:r>
              <a:rPr lang="fr-FR" sz="1800" b="0" i="0" u="none" strike="noStrike" kern="1200" cap="none" spc="0" baseline="0">
                <a:solidFill>
                  <a:srgbClr val="1F497D"/>
                </a:solidFill>
                <a:uFillTx/>
                <a:latin typeface="Calibri" pitchFamily="34"/>
                <a:ea typeface="Microsoft YaHei" pitchFamily="2"/>
                <a:cs typeface="Microsoft YaHei" pitchFamily="2"/>
              </a:rPr>
              <a:t> de la solution. Est-elle conforme à la valeur souhaitée ?</a:t>
            </a:r>
          </a:p>
        </p:txBody>
      </p:sp>
      <p:pic>
        <p:nvPicPr>
          <p:cNvPr id="4" name="Image 3"/>
          <p:cNvPicPr>
            <a:picLocks noChangeAspect="1"/>
          </p:cNvPicPr>
          <p:nvPr/>
        </p:nvPicPr>
        <p:blipFill>
          <a:blip r:embed="rId3">
            <a:lum bright="-50000"/>
            <a:alphaModFix/>
          </a:blip>
          <a:srcRect/>
          <a:stretch>
            <a:fillRect/>
          </a:stretch>
        </p:blipFill>
        <p:spPr>
          <a:xfrm>
            <a:off x="3321000" y="3141722"/>
            <a:ext cx="4930920" cy="3716277"/>
          </a:xfrm>
          <a:prstGeom prst="rect">
            <a:avLst/>
          </a:prstGeom>
          <a:noFill/>
          <a:ln cap="flat">
            <a:noFill/>
          </a:ln>
        </p:spPr>
      </p:pic>
      <p:sp>
        <p:nvSpPr>
          <p:cNvPr id="5" name="Forme libre 4"/>
          <p:cNvSpPr/>
          <p:nvPr/>
        </p:nvSpPr>
        <p:spPr>
          <a:xfrm>
            <a:off x="3419636" y="3189244"/>
            <a:ext cx="1007997" cy="368274"/>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l"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sng" strike="noStrike" kern="1200" cap="none" spc="0" baseline="0">
                <a:solidFill>
                  <a:srgbClr val="000000"/>
                </a:solidFill>
                <a:uFillTx/>
                <a:latin typeface="Calibri" pitchFamily="34"/>
                <a:ea typeface="Microsoft YaHei" pitchFamily="2"/>
                <a:cs typeface="Microsoft YaHei" pitchFamily="2"/>
              </a:rPr>
              <a:t>schéma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Forme libre 1"/>
          <p:cNvSpPr/>
          <p:nvPr/>
        </p:nvSpPr>
        <p:spPr>
          <a:xfrm>
            <a:off x="1042918" y="333362"/>
            <a:ext cx="7416716"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Questions préliminaires</a:t>
            </a:r>
          </a:p>
        </p:txBody>
      </p:sp>
      <p:sp>
        <p:nvSpPr>
          <p:cNvPr id="3" name="Forme libre 2"/>
          <p:cNvSpPr/>
          <p:nvPr/>
        </p:nvSpPr>
        <p:spPr>
          <a:xfrm>
            <a:off x="323999" y="1197004"/>
            <a:ext cx="8424723" cy="4435562"/>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sng" strike="noStrike" kern="1200" cap="none" spc="0" baseline="0">
                <a:solidFill>
                  <a:srgbClr val="000000"/>
                </a:solidFill>
                <a:uFillTx/>
                <a:latin typeface="Calibri" pitchFamily="34"/>
                <a:ea typeface="Microsoft YaHei" pitchFamily="2"/>
                <a:cs typeface="Microsoft YaHei" pitchFamily="2"/>
              </a:rPr>
              <a:t>Protocole</a:t>
            </a:r>
            <a:r>
              <a:rPr lang="fr-FR" sz="1800" b="0" i="1" u="none" strike="noStrike" kern="1200" cap="none" spc="0" baseline="0">
                <a:solidFill>
                  <a:srgbClr val="000000"/>
                </a:solidFill>
                <a:uFillTx/>
                <a:latin typeface="Calibri" pitchFamily="34"/>
                <a:ea typeface="Microsoft YaHei" pitchFamily="2"/>
                <a:cs typeface="Microsoft YaHei" pitchFamily="2"/>
              </a:rPr>
              <a:t> :</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a:p>
            <a:pPr marL="0" marR="0" lvl="0" indent="0" algn="l" defTabSz="914400" rtl="0" fontAlgn="auto" hangingPunct="0">
              <a:lnSpc>
                <a:spcPct val="100000"/>
              </a:lnSpc>
              <a:spcBef>
                <a:spcPts val="3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Times New Roman" pitchFamily="18"/>
                <a:ea typeface="Times New Roman" pitchFamily="18"/>
                <a:cs typeface="Times New Roman" pitchFamily="18"/>
              </a:rPr>
              <a:t>- </a:t>
            </a:r>
            <a:r>
              <a:rPr lang="fr-FR" sz="1800" b="0" i="1" u="none" strike="noStrike" kern="1200" cap="none" spc="0" baseline="0">
                <a:solidFill>
                  <a:srgbClr val="000000"/>
                </a:solidFill>
                <a:uFillTx/>
                <a:latin typeface="Calibri" pitchFamily="34"/>
                <a:ea typeface="Microsoft YaHei" pitchFamily="2"/>
                <a:cs typeface="Microsoft YaHei" pitchFamily="2"/>
              </a:rPr>
              <a:t>Remplir la burette graduée (préalablement rincée) de solution d’acide chlorhydrique de concentration c = 0,50mol.L</a:t>
            </a:r>
            <a:r>
              <a:rPr lang="fr-FR" sz="1800" b="0" i="1" u="none" strike="noStrike" kern="1200" cap="none" spc="0" baseline="30000">
                <a:solidFill>
                  <a:srgbClr val="000000"/>
                </a:solidFill>
                <a:uFillTx/>
                <a:latin typeface="Calibri" pitchFamily="34"/>
                <a:ea typeface="Microsoft YaHei" pitchFamily="2"/>
                <a:cs typeface="Microsoft YaHei" pitchFamily="2"/>
              </a:rPr>
              <a:t>-1</a:t>
            </a:r>
            <a:r>
              <a:rPr lang="fr-FR" sz="1800" b="0" i="1" u="none" strike="noStrike" kern="1200" cap="none" spc="0" baseline="0">
                <a:solidFill>
                  <a:srgbClr val="000000"/>
                </a:solidFill>
                <a:uFillTx/>
                <a:latin typeface="Calibri" pitchFamily="34"/>
                <a:ea typeface="Microsoft YaHei" pitchFamily="2"/>
                <a:cs typeface="Microsoft YaHei" pitchFamily="2"/>
              </a:rPr>
              <a:t>.</a:t>
            </a:r>
          </a:p>
          <a:p>
            <a:pPr marL="0" marR="0" lvl="0" indent="0" algn="l" defTabSz="914400" rtl="0" fontAlgn="auto" hangingPunct="0">
              <a:lnSpc>
                <a:spcPct val="100000"/>
              </a:lnSpc>
              <a:spcBef>
                <a:spcPts val="3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 Prélever, à l’aide d’une pipette jaugée de 10,0mL un volume V= 10,0mL de la solution de soude préparée , verser dans un bécher de 250mL et ajouter environ 90mL d’eau distillée ( afin d’éviter les effets de dilution ).</a:t>
            </a:r>
          </a:p>
          <a:p>
            <a:pPr marL="0" marR="0" lvl="0" indent="0" algn="l" defTabSz="914400" rtl="0" fontAlgn="auto" hangingPunct="0">
              <a:lnSpc>
                <a:spcPct val="100000"/>
              </a:lnSpc>
              <a:spcBef>
                <a:spcPts val="3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 Introduire un barreau aimanté dans le bécher et déposer celui-ci sur un agitateur magnétique.</a:t>
            </a:r>
          </a:p>
          <a:p>
            <a:pPr marL="0" marR="0" lvl="0" indent="0" algn="l" defTabSz="914400" rtl="0" fontAlgn="auto" hangingPunct="0">
              <a:lnSpc>
                <a:spcPct val="100000"/>
              </a:lnSpc>
              <a:spcBef>
                <a:spcPts val="3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 Introduire la sonde de mesure dans le bécher. Mettre l’agitation en marche.</a:t>
            </a:r>
          </a:p>
          <a:p>
            <a:pPr marL="0" marR="0" lvl="0" indent="0" algn="l" defTabSz="914400" rtl="0" fontAlgn="auto" hangingPunct="0">
              <a:lnSpc>
                <a:spcPct val="100000"/>
              </a:lnSpc>
              <a:spcBef>
                <a:spcPts val="3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 Verser,  millilitre  par  millilitre, l’acide chlorhydrique dans  le  bécher.  A  chaque ajout,  relever  la valeur de conductivité </a:t>
            </a:r>
            <a:r>
              <a:rPr lang="el-GR" sz="1800" b="0" i="1" u="none" strike="noStrike" kern="1200" cap="none" spc="0" baseline="0">
                <a:solidFill>
                  <a:srgbClr val="000000"/>
                </a:solidFill>
                <a:uFillTx/>
                <a:latin typeface="Times New Roman" pitchFamily="18"/>
                <a:ea typeface="Times New Roman" pitchFamily="18"/>
                <a:cs typeface="Times New Roman" pitchFamily="18"/>
              </a:rPr>
              <a:t>σ</a:t>
            </a:r>
            <a:r>
              <a:rPr lang="fr-FR" sz="1800" b="0" i="1" u="none" strike="noStrike" kern="1200" cap="none" spc="0" baseline="0">
                <a:solidFill>
                  <a:srgbClr val="000000"/>
                </a:solidFill>
                <a:uFillTx/>
                <a:latin typeface="Times New Roman" pitchFamily="18"/>
                <a:ea typeface="Times New Roman" pitchFamily="18"/>
                <a:cs typeface="Times New Roman" pitchFamily="18"/>
              </a:rPr>
              <a:t> </a:t>
            </a:r>
            <a:r>
              <a:rPr lang="fr-FR" sz="1800" b="0" i="1" u="none" strike="noStrike" kern="1200" cap="none" spc="0" baseline="0">
                <a:solidFill>
                  <a:srgbClr val="000000"/>
                </a:solidFill>
                <a:uFillTx/>
                <a:latin typeface="Calibri" pitchFamily="34"/>
                <a:ea typeface="Microsoft YaHei" pitchFamily="2"/>
                <a:cs typeface="Microsoft YaHei" pitchFamily="2"/>
              </a:rPr>
              <a:t>de la solution du bécher.</a:t>
            </a:r>
          </a:p>
          <a:p>
            <a:pPr marL="0" marR="0" lvl="0" indent="0" algn="l" defTabSz="914400" rtl="0" fontAlgn="auto" hangingPunct="0">
              <a:lnSpc>
                <a:spcPct val="100000"/>
              </a:lnSpc>
              <a:spcBef>
                <a:spcPts val="30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1800" b="0" i="1" u="none" strike="noStrike" kern="1200" cap="none" spc="0" baseline="0">
                <a:solidFill>
                  <a:srgbClr val="000000"/>
                </a:solidFill>
                <a:uFillTx/>
                <a:latin typeface="Calibri" pitchFamily="34"/>
                <a:ea typeface="Microsoft YaHei" pitchFamily="2"/>
                <a:cs typeface="Microsoft YaHei" pitchFamily="2"/>
              </a:rPr>
              <a:t>- Tracer la courbe donnant la conductivité </a:t>
            </a:r>
            <a:r>
              <a:rPr lang="el-GR" sz="1800" b="0" i="1" u="none" strike="noStrike" kern="1200" cap="none" spc="0" baseline="0">
                <a:solidFill>
                  <a:srgbClr val="000000"/>
                </a:solidFill>
                <a:uFillTx/>
                <a:latin typeface="Times New Roman" pitchFamily="18"/>
                <a:ea typeface="Times New Roman" pitchFamily="18"/>
                <a:cs typeface="Times New Roman" pitchFamily="18"/>
              </a:rPr>
              <a:t>σ</a:t>
            </a:r>
            <a:r>
              <a:rPr lang="fr-FR" sz="1800" b="0" i="1" u="none" strike="noStrike" kern="1200" cap="none" spc="0" baseline="0">
                <a:solidFill>
                  <a:srgbClr val="000000"/>
                </a:solidFill>
                <a:uFillTx/>
                <a:latin typeface="Times New Roman" pitchFamily="18"/>
                <a:ea typeface="Times New Roman" pitchFamily="18"/>
                <a:cs typeface="Times New Roman" pitchFamily="18"/>
              </a:rPr>
              <a:t> </a:t>
            </a:r>
            <a:r>
              <a:rPr lang="fr-FR" sz="1800" b="0" i="1" u="none" strike="noStrike" kern="1200" cap="none" spc="0" baseline="0">
                <a:solidFill>
                  <a:srgbClr val="000000"/>
                </a:solidFill>
                <a:uFillTx/>
                <a:latin typeface="Calibri" pitchFamily="34"/>
                <a:ea typeface="Times New Roman" pitchFamily="18"/>
                <a:cs typeface="Times New Roman" pitchFamily="18"/>
              </a:rPr>
              <a:t>en fonction du volume V de solution d’acide versé ( à l’aide d’un tableur-grapheur ou grâce à un logiciel d’acquisition).</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Times New Roman" pitchFamily="18"/>
              <a:cs typeface="Times New Roman" pitchFamily="18"/>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Forme libre 1"/>
          <p:cNvSpPr/>
          <p:nvPr/>
        </p:nvSpPr>
        <p:spPr>
          <a:xfrm>
            <a:off x="1042918" y="333362"/>
            <a:ext cx="7416716"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Questions préliminaires</a:t>
            </a:r>
          </a:p>
        </p:txBody>
      </p:sp>
      <p:sp>
        <p:nvSpPr>
          <p:cNvPr id="3" name="Forme libre 2"/>
          <p:cNvSpPr/>
          <p:nvPr/>
        </p:nvSpPr>
        <p:spPr>
          <a:xfrm>
            <a:off x="684355" y="1054083"/>
            <a:ext cx="7488003" cy="1008354"/>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0" i="1" u="sng" strike="noStrike" kern="1200" cap="none" spc="0" baseline="0">
                <a:solidFill>
                  <a:srgbClr val="000000"/>
                </a:solidFill>
                <a:uFillTx/>
                <a:latin typeface="Calibri" pitchFamily="34"/>
                <a:ea typeface="Microsoft YaHei" pitchFamily="2"/>
                <a:cs typeface="Microsoft YaHei" pitchFamily="2"/>
              </a:rPr>
              <a:t>Courbe </a:t>
            </a:r>
            <a:r>
              <a:rPr lang="el-GR" sz="2400" b="0" i="1" u="sng" strike="noStrike" kern="1200" cap="none" spc="0" baseline="0">
                <a:solidFill>
                  <a:srgbClr val="000000"/>
                </a:solidFill>
                <a:uFillTx/>
                <a:latin typeface="Times New Roman" pitchFamily="18"/>
                <a:ea typeface="Times New Roman" pitchFamily="18"/>
                <a:cs typeface="Times New Roman" pitchFamily="18"/>
              </a:rPr>
              <a:t> </a:t>
            </a:r>
            <a:r>
              <a:rPr lang="fr-FR" sz="2400" b="0" i="1" u="sng" strike="noStrike" kern="1200" cap="none" spc="0" baseline="0">
                <a:solidFill>
                  <a:srgbClr val="000000"/>
                </a:solidFill>
                <a:uFillTx/>
                <a:latin typeface="Calibri" pitchFamily="34"/>
                <a:ea typeface="Times New Roman" pitchFamily="18"/>
                <a:cs typeface="Times New Roman" pitchFamily="18"/>
              </a:rPr>
              <a:t>conductivité</a:t>
            </a:r>
            <a:r>
              <a:rPr lang="fr-FR" sz="2400" b="0" i="1" u="sng" strike="noStrike" kern="1200" cap="none" spc="0" baseline="0">
                <a:solidFill>
                  <a:srgbClr val="000000"/>
                </a:solidFill>
                <a:uFillTx/>
                <a:latin typeface="Times New Roman" pitchFamily="18"/>
                <a:ea typeface="Times New Roman" pitchFamily="18"/>
                <a:cs typeface="Times New Roman" pitchFamily="18"/>
              </a:rPr>
              <a:t> </a:t>
            </a:r>
            <a:r>
              <a:rPr lang="el-GR" sz="2400" b="0" i="1" u="sng" strike="noStrike" kern="1200" cap="none" spc="0" baseline="0">
                <a:solidFill>
                  <a:srgbClr val="000000"/>
                </a:solidFill>
                <a:uFillTx/>
                <a:latin typeface="Times New Roman" pitchFamily="18"/>
                <a:ea typeface="Times New Roman" pitchFamily="18"/>
                <a:cs typeface="Times New Roman" pitchFamily="18"/>
              </a:rPr>
              <a:t>σ</a:t>
            </a:r>
            <a:r>
              <a:rPr lang="fr-FR" sz="2400" b="0" i="1" u="sng" strike="noStrike" kern="1200" cap="none" spc="0" baseline="0">
                <a:solidFill>
                  <a:srgbClr val="000000"/>
                </a:solidFill>
                <a:uFillTx/>
                <a:latin typeface="Times New Roman" pitchFamily="18"/>
                <a:ea typeface="Times New Roman" pitchFamily="18"/>
                <a:cs typeface="Times New Roman" pitchFamily="18"/>
              </a:rPr>
              <a:t> </a:t>
            </a:r>
            <a:r>
              <a:rPr lang="fr-FR" sz="2400" b="0" i="1" u="sng" strike="noStrike" kern="1200" cap="none" spc="0" baseline="0">
                <a:solidFill>
                  <a:srgbClr val="000000"/>
                </a:solidFill>
                <a:uFillTx/>
                <a:latin typeface="Calibri" pitchFamily="34"/>
                <a:ea typeface="Times New Roman" pitchFamily="18"/>
                <a:cs typeface="Times New Roman" pitchFamily="18"/>
              </a:rPr>
              <a:t>en fonction du volume V</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p:txBody>
      </p:sp>
      <p:pic>
        <p:nvPicPr>
          <p:cNvPr id="4" name="Image 3"/>
          <p:cNvPicPr>
            <a:picLocks noChangeAspect="1"/>
          </p:cNvPicPr>
          <p:nvPr/>
        </p:nvPicPr>
        <p:blipFill>
          <a:blip r:embed="rId3">
            <a:lum bright="-50000"/>
            <a:alphaModFix/>
          </a:blip>
          <a:srcRect/>
          <a:stretch>
            <a:fillRect/>
          </a:stretch>
        </p:blipFill>
        <p:spPr>
          <a:xfrm>
            <a:off x="323999" y="1700281"/>
            <a:ext cx="8243636" cy="4530595"/>
          </a:xfrm>
          <a:prstGeom prst="rect">
            <a:avLst/>
          </a:prstGeom>
          <a:noFill/>
          <a:ln cap="flat">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Forme libre 1"/>
          <p:cNvSpPr/>
          <p:nvPr/>
        </p:nvSpPr>
        <p:spPr>
          <a:xfrm>
            <a:off x="1042918" y="333362"/>
            <a:ext cx="7416716" cy="5205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1"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800" b="1" i="0" u="sng" strike="noStrike" kern="1200" cap="none" spc="0" baseline="0">
                <a:solidFill>
                  <a:srgbClr val="002060"/>
                </a:solidFill>
                <a:uFillTx/>
                <a:latin typeface="Arial" pitchFamily="34"/>
                <a:ea typeface="Arial" pitchFamily="2"/>
                <a:cs typeface="Arial" pitchFamily="2"/>
              </a:rPr>
              <a:t>Questions préliminaires</a:t>
            </a:r>
          </a:p>
        </p:txBody>
      </p:sp>
      <p:sp>
        <p:nvSpPr>
          <p:cNvPr id="3" name="Forme libre 2"/>
          <p:cNvSpPr/>
          <p:nvPr/>
        </p:nvSpPr>
        <p:spPr>
          <a:xfrm>
            <a:off x="684355" y="1054083"/>
            <a:ext cx="7488003" cy="1008354"/>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6798" rIns="90004" bIns="46798" anchor="t" anchorCtr="0" compatLnSpc="1">
            <a:spAutoFit/>
          </a:bodyPr>
          <a:lstStyle/>
          <a:p>
            <a:pPr marL="0" marR="0" lvl="0" indent="0" algn="ctr"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r>
              <a:rPr lang="fr-FR" sz="2400" b="0" i="1" u="sng" strike="noStrike" kern="1200" cap="none" spc="0" baseline="0">
                <a:solidFill>
                  <a:srgbClr val="000000"/>
                </a:solidFill>
                <a:uFillTx/>
                <a:latin typeface="Calibri" pitchFamily="34"/>
                <a:ea typeface="Microsoft YaHei" pitchFamily="2"/>
                <a:cs typeface="Microsoft YaHei" pitchFamily="2"/>
              </a:rPr>
              <a:t>Obtention du volume à l’équivalence</a:t>
            </a: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a:p>
            <a:pPr marL="0" marR="0" lvl="0" indent="0" algn="just" defTabSz="914400" rtl="0" fontAlgn="auto" hangingPunct="0">
              <a:lnSpc>
                <a:spcPct val="100000"/>
              </a:lnSpc>
              <a:spcBef>
                <a:spcPts val="0"/>
              </a:spcBef>
              <a:spcAft>
                <a:spcPts val="0"/>
              </a:spcAft>
              <a:buNone/>
              <a:tabLst>
                <a:tab pos="0" algn="l"/>
                <a:tab pos="448915" algn="l"/>
                <a:tab pos="898196" algn="l"/>
                <a:tab pos="1347478" algn="l"/>
                <a:tab pos="1796759" algn="l"/>
                <a:tab pos="2246040" algn="l"/>
                <a:tab pos="2695322" algn="l"/>
                <a:tab pos="3144603" algn="l"/>
                <a:tab pos="3593875" algn="l"/>
                <a:tab pos="4043156" algn="l"/>
                <a:tab pos="4492438" algn="l"/>
                <a:tab pos="4941719" algn="l"/>
                <a:tab pos="5391000" algn="l"/>
                <a:tab pos="5840281" algn="l"/>
                <a:tab pos="6289563" algn="l"/>
                <a:tab pos="6738844" algn="l"/>
                <a:tab pos="7188116" algn="l"/>
                <a:tab pos="7637397" algn="l"/>
                <a:tab pos="8086679" algn="l"/>
                <a:tab pos="8535960" algn="l"/>
                <a:tab pos="8985241" algn="l"/>
              </a:tabLst>
              <a:defRPr sz="1800" b="0" i="0" u="none" strike="noStrike" kern="0" cap="none" spc="0" baseline="0">
                <a:solidFill>
                  <a:srgbClr val="000000"/>
                </a:solidFill>
                <a:uFillTx/>
              </a:defRPr>
            </a:pPr>
            <a:endParaRPr lang="fr-FR" sz="1800" b="0" i="1" u="none" strike="noStrike" kern="1200" cap="none" spc="0" baseline="0">
              <a:solidFill>
                <a:srgbClr val="000000"/>
              </a:solidFill>
              <a:uFillTx/>
              <a:latin typeface="Calibri" pitchFamily="34"/>
              <a:ea typeface="Microsoft YaHei" pitchFamily="2"/>
              <a:cs typeface="Microsoft YaHei" pitchFamily="2"/>
            </a:endParaRPr>
          </a:p>
        </p:txBody>
      </p:sp>
      <p:pic>
        <p:nvPicPr>
          <p:cNvPr id="4" name="Image 3"/>
          <p:cNvPicPr>
            <a:picLocks noChangeAspect="1"/>
          </p:cNvPicPr>
          <p:nvPr/>
        </p:nvPicPr>
        <p:blipFill>
          <a:blip r:embed="rId3">
            <a:lum bright="-50000"/>
            <a:alphaModFix/>
          </a:blip>
          <a:srcRect/>
          <a:stretch>
            <a:fillRect/>
          </a:stretch>
        </p:blipFill>
        <p:spPr>
          <a:xfrm>
            <a:off x="323999" y="1773359"/>
            <a:ext cx="8640723" cy="4248000"/>
          </a:xfrm>
          <a:prstGeom prst="rect">
            <a:avLst/>
          </a:prstGeom>
          <a:noFill/>
          <a:ln cap="flat">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792</TotalTime>
  <Words>784</Words>
  <Application>Microsoft Office PowerPoint</Application>
  <PresentationFormat>Affichage à l'écran (4:3)</PresentationFormat>
  <Paragraphs>114</Paragraphs>
  <Slides>14</Slides>
  <Notes>14</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14</vt:i4>
      </vt:variant>
    </vt:vector>
  </HeadingPairs>
  <TitlesOfParts>
    <vt:vector size="22" baseType="lpstr">
      <vt:lpstr>Microsoft YaHei</vt:lpstr>
      <vt:lpstr>ＭＳ Ｐゴシック</vt:lpstr>
      <vt:lpstr>Arial</vt:lpstr>
      <vt:lpstr>Calibri</vt:lpstr>
      <vt:lpstr>Mangal</vt:lpstr>
      <vt:lpstr>Segoe UI</vt:lpstr>
      <vt:lpstr>Times New Roman</vt:lpstr>
      <vt:lpstr>Standard</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Pascal P.</dc:creator>
  <cp:lastModifiedBy>Ducroquet Anne</cp:lastModifiedBy>
  <cp:revision>149</cp:revision>
  <dcterms:created xsi:type="dcterms:W3CDTF">2017-10-26T21:33:19Z</dcterms:created>
  <dcterms:modified xsi:type="dcterms:W3CDTF">2018-04-07T09:27:31Z</dcterms:modified>
</cp:coreProperties>
</file>