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Lst>
  <p:notesMasterIdLst>
    <p:notesMasterId r:id="rId24"/>
  </p:notesMasterIdLst>
  <p:sldIdLst>
    <p:sldId id="256" r:id="rId9"/>
    <p:sldId id="257" r:id="rId10"/>
    <p:sldId id="258" r:id="rId11"/>
    <p:sldId id="259" r:id="rId12"/>
    <p:sldId id="261" r:id="rId13"/>
    <p:sldId id="262" r:id="rId14"/>
    <p:sldId id="272" r:id="rId15"/>
    <p:sldId id="273" r:id="rId16"/>
    <p:sldId id="274" r:id="rId17"/>
    <p:sldId id="263" r:id="rId18"/>
    <p:sldId id="264" r:id="rId19"/>
    <p:sldId id="265" r:id="rId20"/>
    <p:sldId id="269" r:id="rId21"/>
    <p:sldId id="271" r:id="rId22"/>
    <p:sldId id="268" r:id="rId23"/>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icrosoft YaHei"/>
        <a:cs typeface="Microsoft YaHei"/>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icrosoft YaHei"/>
        <a:cs typeface="Microsoft YaHei"/>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icrosoft YaHei"/>
        <a:cs typeface="Microsoft YaHei"/>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icrosoft YaHei"/>
        <a:cs typeface="Microsoft YaHei"/>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pitchFamily="34" charset="0"/>
        <a:ea typeface="Microsoft YaHei"/>
        <a:cs typeface="Microsoft YaHei"/>
      </a:defRPr>
    </a:lvl5pPr>
    <a:lvl6pPr marL="2286000" algn="l" defTabSz="914400" rtl="0" eaLnBrk="1" latinLnBrk="0" hangingPunct="1">
      <a:defRPr kern="1200">
        <a:solidFill>
          <a:schemeClr val="bg1"/>
        </a:solidFill>
        <a:latin typeface="Arial" pitchFamily="34" charset="0"/>
        <a:ea typeface="Microsoft YaHei"/>
        <a:cs typeface="Microsoft YaHei"/>
      </a:defRPr>
    </a:lvl6pPr>
    <a:lvl7pPr marL="2743200" algn="l" defTabSz="914400" rtl="0" eaLnBrk="1" latinLnBrk="0" hangingPunct="1">
      <a:defRPr kern="1200">
        <a:solidFill>
          <a:schemeClr val="bg1"/>
        </a:solidFill>
        <a:latin typeface="Arial" pitchFamily="34" charset="0"/>
        <a:ea typeface="Microsoft YaHei"/>
        <a:cs typeface="Microsoft YaHei"/>
      </a:defRPr>
    </a:lvl7pPr>
    <a:lvl8pPr marL="3200400" algn="l" defTabSz="914400" rtl="0" eaLnBrk="1" latinLnBrk="0" hangingPunct="1">
      <a:defRPr kern="1200">
        <a:solidFill>
          <a:schemeClr val="bg1"/>
        </a:solidFill>
        <a:latin typeface="Arial" pitchFamily="34" charset="0"/>
        <a:ea typeface="Microsoft YaHei"/>
        <a:cs typeface="Microsoft YaHei"/>
      </a:defRPr>
    </a:lvl8pPr>
    <a:lvl9pPr marL="3657600" algn="l" defTabSz="914400" rtl="0" eaLnBrk="1" latinLnBrk="0" hangingPunct="1">
      <a:defRPr kern="1200">
        <a:solidFill>
          <a:schemeClr val="bg1"/>
        </a:solidFill>
        <a:latin typeface="Arial" pitchFamily="34" charset="0"/>
        <a:ea typeface="Microsoft YaHei"/>
        <a:cs typeface="Microsoft YaHe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336699"/>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88" autoAdjust="0"/>
  </p:normalViewPr>
  <p:slideViewPr>
    <p:cSldViewPr>
      <p:cViewPr>
        <p:scale>
          <a:sx n="70" d="100"/>
          <a:sy n="70" d="100"/>
        </p:scale>
        <p:origin x="-522" y="3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DD7CF7-39C7-45AF-84DF-5EEBD3D5628B}" type="doc">
      <dgm:prSet loTypeId="urn:microsoft.com/office/officeart/2005/8/layout/chevron2" loCatId="list" qsTypeId="urn:microsoft.com/office/officeart/2005/8/quickstyle/3d1" qsCatId="3D" csTypeId="urn:microsoft.com/office/officeart/2005/8/colors/accent2_4" csCatId="accent2" phldr="1"/>
      <dgm:spPr/>
      <dgm:t>
        <a:bodyPr/>
        <a:lstStyle/>
        <a:p>
          <a:endParaRPr lang="fr-FR"/>
        </a:p>
      </dgm:t>
    </dgm:pt>
    <dgm:pt modelId="{AD0B113F-B743-48CF-8029-1D65DD1FACEB}">
      <dgm:prSet phldrT="[Texte]"/>
      <dgm:spPr/>
      <dgm:t>
        <a:bodyPr/>
        <a:lstStyle/>
        <a:p>
          <a:r>
            <a:rPr lang="fr-FR" dirty="0" smtClean="0"/>
            <a:t>1</a:t>
          </a:r>
          <a:endParaRPr lang="fr-FR" dirty="0"/>
        </a:p>
      </dgm:t>
    </dgm:pt>
    <dgm:pt modelId="{FA2FE7CE-6189-425F-87E8-3F15F5DC7009}" type="parTrans" cxnId="{9C83FA3E-829D-4AA4-86CA-2347BBA396F0}">
      <dgm:prSet/>
      <dgm:spPr/>
      <dgm:t>
        <a:bodyPr/>
        <a:lstStyle/>
        <a:p>
          <a:endParaRPr lang="fr-FR"/>
        </a:p>
      </dgm:t>
    </dgm:pt>
    <dgm:pt modelId="{5D95562C-5AD9-498C-BF03-B5884D116D14}" type="sibTrans" cxnId="{9C83FA3E-829D-4AA4-86CA-2347BBA396F0}">
      <dgm:prSet/>
      <dgm:spPr/>
      <dgm:t>
        <a:bodyPr/>
        <a:lstStyle/>
        <a:p>
          <a:endParaRPr lang="fr-FR"/>
        </a:p>
      </dgm:t>
    </dgm:pt>
    <dgm:pt modelId="{F5D8EC2C-53C8-4459-99F6-BF03A378F0D3}">
      <dgm:prSet phldrT="[Texte]"/>
      <dgm:spPr/>
      <dgm:t>
        <a:bodyPr/>
        <a:lstStyle/>
        <a:p>
          <a:pPr algn="just"/>
          <a:r>
            <a:rPr lang="fr-FR" dirty="0" smtClean="0"/>
            <a:t>A partir d’extraits des indicateurs sociaux et/ou des comptes rendus des instances représentatives, repérer les facteurs de risques inhérents à la profession et/ou aux comportements individuels</a:t>
          </a:r>
          <a:endParaRPr lang="fr-FR" dirty="0"/>
        </a:p>
      </dgm:t>
    </dgm:pt>
    <dgm:pt modelId="{889AC934-8818-49ED-BCE4-2ECF2D2BDABC}" type="parTrans" cxnId="{7CA0EA87-5F4B-4BF4-9625-5D407FA392BE}">
      <dgm:prSet/>
      <dgm:spPr/>
      <dgm:t>
        <a:bodyPr/>
        <a:lstStyle/>
        <a:p>
          <a:endParaRPr lang="fr-FR"/>
        </a:p>
      </dgm:t>
    </dgm:pt>
    <dgm:pt modelId="{D1ECDAE6-ED3B-4FCD-B948-5A2A2435258A}" type="sibTrans" cxnId="{7CA0EA87-5F4B-4BF4-9625-5D407FA392BE}">
      <dgm:prSet/>
      <dgm:spPr/>
      <dgm:t>
        <a:bodyPr/>
        <a:lstStyle/>
        <a:p>
          <a:endParaRPr lang="fr-FR"/>
        </a:p>
      </dgm:t>
    </dgm:pt>
    <dgm:pt modelId="{87006845-D16E-40F9-9953-AD99EFB1FEE1}">
      <dgm:prSet phldrT="[Texte]"/>
      <dgm:spPr/>
      <dgm:t>
        <a:bodyPr/>
        <a:lstStyle/>
        <a:p>
          <a:r>
            <a:rPr lang="fr-FR" dirty="0" smtClean="0"/>
            <a:t>2</a:t>
          </a:r>
          <a:endParaRPr lang="fr-FR" dirty="0"/>
        </a:p>
      </dgm:t>
    </dgm:pt>
    <dgm:pt modelId="{E2D00C07-2A35-4297-87AD-88A853429386}" type="parTrans" cxnId="{147B4A24-D77E-43D3-B10D-797CE8853ABA}">
      <dgm:prSet/>
      <dgm:spPr/>
      <dgm:t>
        <a:bodyPr/>
        <a:lstStyle/>
        <a:p>
          <a:endParaRPr lang="fr-FR"/>
        </a:p>
      </dgm:t>
    </dgm:pt>
    <dgm:pt modelId="{414DFE47-D5F3-4521-9DFC-B963532B4034}" type="sibTrans" cxnId="{147B4A24-D77E-43D3-B10D-797CE8853ABA}">
      <dgm:prSet/>
      <dgm:spPr/>
      <dgm:t>
        <a:bodyPr/>
        <a:lstStyle/>
        <a:p>
          <a:endParaRPr lang="fr-FR"/>
        </a:p>
      </dgm:t>
    </dgm:pt>
    <dgm:pt modelId="{3C73B673-BB21-442B-B4B6-F9EE292FFA57}">
      <dgm:prSet phldrT="[Texte]"/>
      <dgm:spPr/>
      <dgm:t>
        <a:bodyPr/>
        <a:lstStyle/>
        <a:p>
          <a:r>
            <a:rPr lang="fr-FR" dirty="0" smtClean="0"/>
            <a:t>Réinvestir les apprentissages de l’atelier « Observation et analyse du réel » dans une transposition rédactionnelle : changement d’énonciateur, de cibles, de contraintes… dans un environnement professionnel déterminé</a:t>
          </a:r>
          <a:endParaRPr lang="fr-FR" dirty="0"/>
        </a:p>
      </dgm:t>
    </dgm:pt>
    <dgm:pt modelId="{74A9394B-95A0-43AA-9B49-A69704134C9B}" type="parTrans" cxnId="{9084DDD8-B587-46FA-A9D0-53138E09B160}">
      <dgm:prSet/>
      <dgm:spPr/>
      <dgm:t>
        <a:bodyPr/>
        <a:lstStyle/>
        <a:p>
          <a:endParaRPr lang="fr-FR"/>
        </a:p>
      </dgm:t>
    </dgm:pt>
    <dgm:pt modelId="{1F8B7630-CDA1-4A69-A219-CACDF0EDD213}" type="sibTrans" cxnId="{9084DDD8-B587-46FA-A9D0-53138E09B160}">
      <dgm:prSet/>
      <dgm:spPr/>
      <dgm:t>
        <a:bodyPr/>
        <a:lstStyle/>
        <a:p>
          <a:endParaRPr lang="fr-FR"/>
        </a:p>
      </dgm:t>
    </dgm:pt>
    <dgm:pt modelId="{0A3E3BB4-CAB2-46CE-9ADD-2BCFDAD593E7}">
      <dgm:prSet phldrT="[Texte]"/>
      <dgm:spPr/>
      <dgm:t>
        <a:bodyPr/>
        <a:lstStyle/>
        <a:p>
          <a:r>
            <a:rPr lang="fr-FR" dirty="0" smtClean="0"/>
            <a:t>3</a:t>
          </a:r>
          <a:endParaRPr lang="fr-FR" dirty="0"/>
        </a:p>
      </dgm:t>
    </dgm:pt>
    <dgm:pt modelId="{129C949A-78FA-4ECD-98B6-6712A946D625}" type="parTrans" cxnId="{3CF3473F-9859-4051-A13D-21409FC1C469}">
      <dgm:prSet/>
      <dgm:spPr/>
      <dgm:t>
        <a:bodyPr/>
        <a:lstStyle/>
        <a:p>
          <a:endParaRPr lang="fr-FR"/>
        </a:p>
      </dgm:t>
    </dgm:pt>
    <dgm:pt modelId="{EB6E9CBA-3861-4CED-8D02-1A123B549480}" type="sibTrans" cxnId="{3CF3473F-9859-4051-A13D-21409FC1C469}">
      <dgm:prSet/>
      <dgm:spPr/>
      <dgm:t>
        <a:bodyPr/>
        <a:lstStyle/>
        <a:p>
          <a:endParaRPr lang="fr-FR"/>
        </a:p>
      </dgm:t>
    </dgm:pt>
    <dgm:pt modelId="{CEB827BD-5808-4725-BE7F-CAAFC57B6D77}">
      <dgm:prSet phldrT="[Texte]"/>
      <dgm:spPr/>
      <dgm:t>
        <a:bodyPr/>
        <a:lstStyle/>
        <a:p>
          <a:r>
            <a:rPr lang="fr-FR" dirty="0" smtClean="0"/>
            <a:t>Produire, mettre en forme et diffuser un message de rappel de consignes et de règles de sécurité adaptées aux spécificités de la situation et aux contraintes de l’activité professionnelle</a:t>
          </a:r>
          <a:endParaRPr lang="fr-FR" dirty="0"/>
        </a:p>
      </dgm:t>
    </dgm:pt>
    <dgm:pt modelId="{24A09790-8EB0-4087-8F59-A7014D5BFED5}" type="parTrans" cxnId="{AAFDE533-414B-4B65-A773-2A714CBEE750}">
      <dgm:prSet/>
      <dgm:spPr/>
      <dgm:t>
        <a:bodyPr/>
        <a:lstStyle/>
        <a:p>
          <a:endParaRPr lang="fr-FR"/>
        </a:p>
      </dgm:t>
    </dgm:pt>
    <dgm:pt modelId="{9A3B1D21-2AF3-4CFD-AA3C-BB59BA6099D0}" type="sibTrans" cxnId="{AAFDE533-414B-4B65-A773-2A714CBEE750}">
      <dgm:prSet/>
      <dgm:spPr/>
      <dgm:t>
        <a:bodyPr/>
        <a:lstStyle/>
        <a:p>
          <a:endParaRPr lang="fr-FR"/>
        </a:p>
      </dgm:t>
    </dgm:pt>
    <dgm:pt modelId="{3231FEEF-E7BF-4FB4-A094-1078C31C85DC}" type="pres">
      <dgm:prSet presAssocID="{A4DD7CF7-39C7-45AF-84DF-5EEBD3D5628B}" presName="linearFlow" presStyleCnt="0">
        <dgm:presLayoutVars>
          <dgm:dir/>
          <dgm:animLvl val="lvl"/>
          <dgm:resizeHandles val="exact"/>
        </dgm:presLayoutVars>
      </dgm:prSet>
      <dgm:spPr/>
      <dgm:t>
        <a:bodyPr/>
        <a:lstStyle/>
        <a:p>
          <a:endParaRPr lang="fr-FR"/>
        </a:p>
      </dgm:t>
    </dgm:pt>
    <dgm:pt modelId="{9F35B433-F52D-4147-BEDE-5A6B4937E7C9}" type="pres">
      <dgm:prSet presAssocID="{AD0B113F-B743-48CF-8029-1D65DD1FACEB}" presName="composite" presStyleCnt="0"/>
      <dgm:spPr/>
    </dgm:pt>
    <dgm:pt modelId="{61529021-B3F2-41A0-B53D-4641300CE350}" type="pres">
      <dgm:prSet presAssocID="{AD0B113F-B743-48CF-8029-1D65DD1FACEB}" presName="parentText" presStyleLbl="alignNode1" presStyleIdx="0" presStyleCnt="3">
        <dgm:presLayoutVars>
          <dgm:chMax val="1"/>
          <dgm:bulletEnabled val="1"/>
        </dgm:presLayoutVars>
      </dgm:prSet>
      <dgm:spPr/>
      <dgm:t>
        <a:bodyPr/>
        <a:lstStyle/>
        <a:p>
          <a:endParaRPr lang="fr-FR"/>
        </a:p>
      </dgm:t>
    </dgm:pt>
    <dgm:pt modelId="{72951207-BCB7-4B91-8CB1-63015E7E9F76}" type="pres">
      <dgm:prSet presAssocID="{AD0B113F-B743-48CF-8029-1D65DD1FACEB}" presName="descendantText" presStyleLbl="alignAcc1" presStyleIdx="0" presStyleCnt="3">
        <dgm:presLayoutVars>
          <dgm:bulletEnabled val="1"/>
        </dgm:presLayoutVars>
      </dgm:prSet>
      <dgm:spPr/>
      <dgm:t>
        <a:bodyPr/>
        <a:lstStyle/>
        <a:p>
          <a:endParaRPr lang="fr-FR"/>
        </a:p>
      </dgm:t>
    </dgm:pt>
    <dgm:pt modelId="{A0B2699A-F4FF-4886-812C-5037BD550733}" type="pres">
      <dgm:prSet presAssocID="{5D95562C-5AD9-498C-BF03-B5884D116D14}" presName="sp" presStyleCnt="0"/>
      <dgm:spPr/>
    </dgm:pt>
    <dgm:pt modelId="{B87785F6-BAE9-4807-A2B7-3787EECEFBD8}" type="pres">
      <dgm:prSet presAssocID="{87006845-D16E-40F9-9953-AD99EFB1FEE1}" presName="composite" presStyleCnt="0"/>
      <dgm:spPr/>
    </dgm:pt>
    <dgm:pt modelId="{F3FF2AED-E867-4095-AF26-2FE5DB2F47AC}" type="pres">
      <dgm:prSet presAssocID="{87006845-D16E-40F9-9953-AD99EFB1FEE1}" presName="parentText" presStyleLbl="alignNode1" presStyleIdx="1" presStyleCnt="3">
        <dgm:presLayoutVars>
          <dgm:chMax val="1"/>
          <dgm:bulletEnabled val="1"/>
        </dgm:presLayoutVars>
      </dgm:prSet>
      <dgm:spPr/>
      <dgm:t>
        <a:bodyPr/>
        <a:lstStyle/>
        <a:p>
          <a:endParaRPr lang="fr-FR"/>
        </a:p>
      </dgm:t>
    </dgm:pt>
    <dgm:pt modelId="{EC043C11-DF06-4780-A3C3-6A7CF419B4DB}" type="pres">
      <dgm:prSet presAssocID="{87006845-D16E-40F9-9953-AD99EFB1FEE1}" presName="descendantText" presStyleLbl="alignAcc1" presStyleIdx="1" presStyleCnt="3">
        <dgm:presLayoutVars>
          <dgm:bulletEnabled val="1"/>
        </dgm:presLayoutVars>
      </dgm:prSet>
      <dgm:spPr/>
      <dgm:t>
        <a:bodyPr/>
        <a:lstStyle/>
        <a:p>
          <a:endParaRPr lang="fr-FR"/>
        </a:p>
      </dgm:t>
    </dgm:pt>
    <dgm:pt modelId="{28F1E90E-CAE1-4E06-B6E2-CF3BFAE9A1C3}" type="pres">
      <dgm:prSet presAssocID="{414DFE47-D5F3-4521-9DFC-B963532B4034}" presName="sp" presStyleCnt="0"/>
      <dgm:spPr/>
    </dgm:pt>
    <dgm:pt modelId="{4C1F7E31-307A-45F0-B15A-794495525205}" type="pres">
      <dgm:prSet presAssocID="{0A3E3BB4-CAB2-46CE-9ADD-2BCFDAD593E7}" presName="composite" presStyleCnt="0"/>
      <dgm:spPr/>
    </dgm:pt>
    <dgm:pt modelId="{6CD842E6-5B7D-4101-86E2-043027B3B760}" type="pres">
      <dgm:prSet presAssocID="{0A3E3BB4-CAB2-46CE-9ADD-2BCFDAD593E7}" presName="parentText" presStyleLbl="alignNode1" presStyleIdx="2" presStyleCnt="3">
        <dgm:presLayoutVars>
          <dgm:chMax val="1"/>
          <dgm:bulletEnabled val="1"/>
        </dgm:presLayoutVars>
      </dgm:prSet>
      <dgm:spPr/>
      <dgm:t>
        <a:bodyPr/>
        <a:lstStyle/>
        <a:p>
          <a:endParaRPr lang="fr-FR"/>
        </a:p>
      </dgm:t>
    </dgm:pt>
    <dgm:pt modelId="{DA6B4DB2-2288-486A-92C4-C8F8E59DBBAA}" type="pres">
      <dgm:prSet presAssocID="{0A3E3BB4-CAB2-46CE-9ADD-2BCFDAD593E7}" presName="descendantText" presStyleLbl="alignAcc1" presStyleIdx="2" presStyleCnt="3">
        <dgm:presLayoutVars>
          <dgm:bulletEnabled val="1"/>
        </dgm:presLayoutVars>
      </dgm:prSet>
      <dgm:spPr/>
      <dgm:t>
        <a:bodyPr/>
        <a:lstStyle/>
        <a:p>
          <a:endParaRPr lang="fr-FR"/>
        </a:p>
      </dgm:t>
    </dgm:pt>
  </dgm:ptLst>
  <dgm:cxnLst>
    <dgm:cxn modelId="{7CA0EA87-5F4B-4BF4-9625-5D407FA392BE}" srcId="{AD0B113F-B743-48CF-8029-1D65DD1FACEB}" destId="{F5D8EC2C-53C8-4459-99F6-BF03A378F0D3}" srcOrd="0" destOrd="0" parTransId="{889AC934-8818-49ED-BCE4-2ECF2D2BDABC}" sibTransId="{D1ECDAE6-ED3B-4FCD-B948-5A2A2435258A}"/>
    <dgm:cxn modelId="{ECAAE230-AC5B-4AB1-A5CB-1409A3819C13}" type="presOf" srcId="{0A3E3BB4-CAB2-46CE-9ADD-2BCFDAD593E7}" destId="{6CD842E6-5B7D-4101-86E2-043027B3B760}" srcOrd="0" destOrd="0" presId="urn:microsoft.com/office/officeart/2005/8/layout/chevron2"/>
    <dgm:cxn modelId="{9D1CAD8C-530E-4AE8-8FA2-83F0F83775B8}" type="presOf" srcId="{F5D8EC2C-53C8-4459-99F6-BF03A378F0D3}" destId="{72951207-BCB7-4B91-8CB1-63015E7E9F76}" srcOrd="0" destOrd="0" presId="urn:microsoft.com/office/officeart/2005/8/layout/chevron2"/>
    <dgm:cxn modelId="{9084DDD8-B587-46FA-A9D0-53138E09B160}" srcId="{87006845-D16E-40F9-9953-AD99EFB1FEE1}" destId="{3C73B673-BB21-442B-B4B6-F9EE292FFA57}" srcOrd="0" destOrd="0" parTransId="{74A9394B-95A0-43AA-9B49-A69704134C9B}" sibTransId="{1F8B7630-CDA1-4A69-A219-CACDF0EDD213}"/>
    <dgm:cxn modelId="{10DDB765-0951-4597-BE10-68420A58FF66}" type="presOf" srcId="{87006845-D16E-40F9-9953-AD99EFB1FEE1}" destId="{F3FF2AED-E867-4095-AF26-2FE5DB2F47AC}" srcOrd="0" destOrd="0" presId="urn:microsoft.com/office/officeart/2005/8/layout/chevron2"/>
    <dgm:cxn modelId="{879ABB69-AB13-4521-852B-5188ED7DD7D4}" type="presOf" srcId="{A4DD7CF7-39C7-45AF-84DF-5EEBD3D5628B}" destId="{3231FEEF-E7BF-4FB4-A094-1078C31C85DC}" srcOrd="0" destOrd="0" presId="urn:microsoft.com/office/officeart/2005/8/layout/chevron2"/>
    <dgm:cxn modelId="{AAFDE533-414B-4B65-A773-2A714CBEE750}" srcId="{0A3E3BB4-CAB2-46CE-9ADD-2BCFDAD593E7}" destId="{CEB827BD-5808-4725-BE7F-CAAFC57B6D77}" srcOrd="0" destOrd="0" parTransId="{24A09790-8EB0-4087-8F59-A7014D5BFED5}" sibTransId="{9A3B1D21-2AF3-4CFD-AA3C-BB59BA6099D0}"/>
    <dgm:cxn modelId="{21050AF7-DAB7-4A42-9278-12F89A6958BD}" type="presOf" srcId="{CEB827BD-5808-4725-BE7F-CAAFC57B6D77}" destId="{DA6B4DB2-2288-486A-92C4-C8F8E59DBBAA}" srcOrd="0" destOrd="0" presId="urn:microsoft.com/office/officeart/2005/8/layout/chevron2"/>
    <dgm:cxn modelId="{147B4A24-D77E-43D3-B10D-797CE8853ABA}" srcId="{A4DD7CF7-39C7-45AF-84DF-5EEBD3D5628B}" destId="{87006845-D16E-40F9-9953-AD99EFB1FEE1}" srcOrd="1" destOrd="0" parTransId="{E2D00C07-2A35-4297-87AD-88A853429386}" sibTransId="{414DFE47-D5F3-4521-9DFC-B963532B4034}"/>
    <dgm:cxn modelId="{B4D29716-94AE-4734-ABD7-2ABDC1AFA556}" type="presOf" srcId="{3C73B673-BB21-442B-B4B6-F9EE292FFA57}" destId="{EC043C11-DF06-4780-A3C3-6A7CF419B4DB}" srcOrd="0" destOrd="0" presId="urn:microsoft.com/office/officeart/2005/8/layout/chevron2"/>
    <dgm:cxn modelId="{5C43A48F-72DC-462B-B959-0BCDD19C8867}" type="presOf" srcId="{AD0B113F-B743-48CF-8029-1D65DD1FACEB}" destId="{61529021-B3F2-41A0-B53D-4641300CE350}" srcOrd="0" destOrd="0" presId="urn:microsoft.com/office/officeart/2005/8/layout/chevron2"/>
    <dgm:cxn modelId="{9C83FA3E-829D-4AA4-86CA-2347BBA396F0}" srcId="{A4DD7CF7-39C7-45AF-84DF-5EEBD3D5628B}" destId="{AD0B113F-B743-48CF-8029-1D65DD1FACEB}" srcOrd="0" destOrd="0" parTransId="{FA2FE7CE-6189-425F-87E8-3F15F5DC7009}" sibTransId="{5D95562C-5AD9-498C-BF03-B5884D116D14}"/>
    <dgm:cxn modelId="{3CF3473F-9859-4051-A13D-21409FC1C469}" srcId="{A4DD7CF7-39C7-45AF-84DF-5EEBD3D5628B}" destId="{0A3E3BB4-CAB2-46CE-9ADD-2BCFDAD593E7}" srcOrd="2" destOrd="0" parTransId="{129C949A-78FA-4ECD-98B6-6712A946D625}" sibTransId="{EB6E9CBA-3861-4CED-8D02-1A123B549480}"/>
    <dgm:cxn modelId="{3B98B0C9-9CCC-44AD-B9E3-935FEC70E373}" type="presParOf" srcId="{3231FEEF-E7BF-4FB4-A094-1078C31C85DC}" destId="{9F35B433-F52D-4147-BEDE-5A6B4937E7C9}" srcOrd="0" destOrd="0" presId="urn:microsoft.com/office/officeart/2005/8/layout/chevron2"/>
    <dgm:cxn modelId="{B300D751-8032-4310-A275-BA6DD6263CD3}" type="presParOf" srcId="{9F35B433-F52D-4147-BEDE-5A6B4937E7C9}" destId="{61529021-B3F2-41A0-B53D-4641300CE350}" srcOrd="0" destOrd="0" presId="urn:microsoft.com/office/officeart/2005/8/layout/chevron2"/>
    <dgm:cxn modelId="{57F94C36-54F8-4E1D-A730-15811147D6B4}" type="presParOf" srcId="{9F35B433-F52D-4147-BEDE-5A6B4937E7C9}" destId="{72951207-BCB7-4B91-8CB1-63015E7E9F76}" srcOrd="1" destOrd="0" presId="urn:microsoft.com/office/officeart/2005/8/layout/chevron2"/>
    <dgm:cxn modelId="{52F31E3F-C492-42B9-A53D-4C5F2BF920AF}" type="presParOf" srcId="{3231FEEF-E7BF-4FB4-A094-1078C31C85DC}" destId="{A0B2699A-F4FF-4886-812C-5037BD550733}" srcOrd="1" destOrd="0" presId="urn:microsoft.com/office/officeart/2005/8/layout/chevron2"/>
    <dgm:cxn modelId="{3E51A253-82A2-4F45-A2BE-6E1A3E9E16C3}" type="presParOf" srcId="{3231FEEF-E7BF-4FB4-A094-1078C31C85DC}" destId="{B87785F6-BAE9-4807-A2B7-3787EECEFBD8}" srcOrd="2" destOrd="0" presId="urn:microsoft.com/office/officeart/2005/8/layout/chevron2"/>
    <dgm:cxn modelId="{0B9668F2-593F-4705-B39F-C9A3ECC150A8}" type="presParOf" srcId="{B87785F6-BAE9-4807-A2B7-3787EECEFBD8}" destId="{F3FF2AED-E867-4095-AF26-2FE5DB2F47AC}" srcOrd="0" destOrd="0" presId="urn:microsoft.com/office/officeart/2005/8/layout/chevron2"/>
    <dgm:cxn modelId="{E781BF8A-A382-4744-94DF-7CAE23413EF3}" type="presParOf" srcId="{B87785F6-BAE9-4807-A2B7-3787EECEFBD8}" destId="{EC043C11-DF06-4780-A3C3-6A7CF419B4DB}" srcOrd="1" destOrd="0" presId="urn:microsoft.com/office/officeart/2005/8/layout/chevron2"/>
    <dgm:cxn modelId="{A4661BD0-184D-4192-9A15-53B5A4E3B4B3}" type="presParOf" srcId="{3231FEEF-E7BF-4FB4-A094-1078C31C85DC}" destId="{28F1E90E-CAE1-4E06-B6E2-CF3BFAE9A1C3}" srcOrd="3" destOrd="0" presId="urn:microsoft.com/office/officeart/2005/8/layout/chevron2"/>
    <dgm:cxn modelId="{883E20AA-2FD8-4F9E-A9A8-EF23F6B5A79A}" type="presParOf" srcId="{3231FEEF-E7BF-4FB4-A094-1078C31C85DC}" destId="{4C1F7E31-307A-45F0-B15A-794495525205}" srcOrd="4" destOrd="0" presId="urn:microsoft.com/office/officeart/2005/8/layout/chevron2"/>
    <dgm:cxn modelId="{8A197A90-1B6B-405E-9C32-6F2288E509DF}" type="presParOf" srcId="{4C1F7E31-307A-45F0-B15A-794495525205}" destId="{6CD842E6-5B7D-4101-86E2-043027B3B760}" srcOrd="0" destOrd="0" presId="urn:microsoft.com/office/officeart/2005/8/layout/chevron2"/>
    <dgm:cxn modelId="{F2CE3BA6-BA46-40F1-8839-BD9D0571FD3A}" type="presParOf" srcId="{4C1F7E31-307A-45F0-B15A-794495525205}" destId="{DA6B4DB2-2288-486A-92C4-C8F8E59DBBAA}"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529021-B3F2-41A0-B53D-4641300CE350}">
      <dsp:nvSpPr>
        <dsp:cNvPr id="0" name=""/>
        <dsp:cNvSpPr/>
      </dsp:nvSpPr>
      <dsp:spPr>
        <a:xfrm rot="5400000">
          <a:off x="-250294" y="252791"/>
          <a:ext cx="1668627" cy="1168039"/>
        </a:xfrm>
        <a:prstGeom prst="chevron">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w="9525" cap="flat" cmpd="sng" algn="ctr">
          <a:solidFill>
            <a:schemeClr val="accent2">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fr-FR" sz="3500" kern="1200" dirty="0" smtClean="0"/>
            <a:t>1</a:t>
          </a:r>
          <a:endParaRPr lang="fr-FR" sz="3500" kern="1200" dirty="0"/>
        </a:p>
      </dsp:txBody>
      <dsp:txXfrm rot="5400000">
        <a:off x="-250294" y="252791"/>
        <a:ext cx="1668627" cy="1168039"/>
      </dsp:txXfrm>
    </dsp:sp>
    <dsp:sp modelId="{72951207-BCB7-4B91-8CB1-63015E7E9F76}">
      <dsp:nvSpPr>
        <dsp:cNvPr id="0" name=""/>
        <dsp:cNvSpPr/>
      </dsp:nvSpPr>
      <dsp:spPr>
        <a:xfrm rot="5400000">
          <a:off x="4110167" y="-2939630"/>
          <a:ext cx="1084607" cy="6968864"/>
        </a:xfrm>
        <a:prstGeom prst="round2SameRect">
          <a:avLst/>
        </a:prstGeom>
        <a:solidFill>
          <a:schemeClr val="lt1">
            <a:alpha val="90000"/>
            <a:hueOff val="0"/>
            <a:satOff val="0"/>
            <a:lumOff val="0"/>
            <a:alphaOff val="0"/>
          </a:schemeClr>
        </a:solidFill>
        <a:ln w="9525" cap="flat" cmpd="sng" algn="ctr">
          <a:solidFill>
            <a:schemeClr val="accent2">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fr-FR" sz="1800" kern="1200" dirty="0" smtClean="0"/>
            <a:t>A partir d’extraits des indicateurs sociaux et/ou des comptes rendus des instances représentatives, repérer les facteurs de risques inhérents à la profession et/ou aux comportements individuels</a:t>
          </a:r>
          <a:endParaRPr lang="fr-FR" sz="1800" kern="1200" dirty="0"/>
        </a:p>
      </dsp:txBody>
      <dsp:txXfrm rot="5400000">
        <a:off x="4110167" y="-2939630"/>
        <a:ext cx="1084607" cy="6968864"/>
      </dsp:txXfrm>
    </dsp:sp>
    <dsp:sp modelId="{F3FF2AED-E867-4095-AF26-2FE5DB2F47AC}">
      <dsp:nvSpPr>
        <dsp:cNvPr id="0" name=""/>
        <dsp:cNvSpPr/>
      </dsp:nvSpPr>
      <dsp:spPr>
        <a:xfrm rot="5400000">
          <a:off x="-250294" y="1728124"/>
          <a:ext cx="1668627" cy="1168039"/>
        </a:xfrm>
        <a:prstGeom prst="chevron">
          <a:avLst/>
        </a:prstGeom>
        <a:gradFill rotWithShape="0">
          <a:gsLst>
            <a:gs pos="0">
              <a:schemeClr val="accent2">
                <a:shade val="50000"/>
                <a:hueOff val="0"/>
                <a:satOff val="-10943"/>
                <a:lumOff val="32405"/>
                <a:alphaOff val="0"/>
                <a:shade val="51000"/>
                <a:satMod val="130000"/>
              </a:schemeClr>
            </a:gs>
            <a:gs pos="80000">
              <a:schemeClr val="accent2">
                <a:shade val="50000"/>
                <a:hueOff val="0"/>
                <a:satOff val="-10943"/>
                <a:lumOff val="32405"/>
                <a:alphaOff val="0"/>
                <a:shade val="93000"/>
                <a:satMod val="130000"/>
              </a:schemeClr>
            </a:gs>
            <a:gs pos="100000">
              <a:schemeClr val="accent2">
                <a:shade val="50000"/>
                <a:hueOff val="0"/>
                <a:satOff val="-10943"/>
                <a:lumOff val="32405"/>
                <a:alphaOff val="0"/>
                <a:shade val="94000"/>
                <a:satMod val="135000"/>
              </a:schemeClr>
            </a:gs>
          </a:gsLst>
          <a:lin ang="16200000" scaled="0"/>
        </a:gradFill>
        <a:ln w="9525" cap="flat" cmpd="sng" algn="ctr">
          <a:solidFill>
            <a:schemeClr val="accent2">
              <a:shade val="50000"/>
              <a:hueOff val="0"/>
              <a:satOff val="-10943"/>
              <a:lumOff val="3240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fr-FR" sz="3500" kern="1200" dirty="0" smtClean="0"/>
            <a:t>2</a:t>
          </a:r>
          <a:endParaRPr lang="fr-FR" sz="3500" kern="1200" dirty="0"/>
        </a:p>
      </dsp:txBody>
      <dsp:txXfrm rot="5400000">
        <a:off x="-250294" y="1728124"/>
        <a:ext cx="1668627" cy="1168039"/>
      </dsp:txXfrm>
    </dsp:sp>
    <dsp:sp modelId="{EC043C11-DF06-4780-A3C3-6A7CF419B4DB}">
      <dsp:nvSpPr>
        <dsp:cNvPr id="0" name=""/>
        <dsp:cNvSpPr/>
      </dsp:nvSpPr>
      <dsp:spPr>
        <a:xfrm rot="5400000">
          <a:off x="4110167" y="-1464298"/>
          <a:ext cx="1084607" cy="6968864"/>
        </a:xfrm>
        <a:prstGeom prst="round2SameRect">
          <a:avLst/>
        </a:prstGeom>
        <a:solidFill>
          <a:schemeClr val="lt1">
            <a:alpha val="90000"/>
            <a:hueOff val="0"/>
            <a:satOff val="0"/>
            <a:lumOff val="0"/>
            <a:alphaOff val="0"/>
          </a:schemeClr>
        </a:solidFill>
        <a:ln w="9525" cap="flat" cmpd="sng" algn="ctr">
          <a:solidFill>
            <a:schemeClr val="accent2">
              <a:shade val="50000"/>
              <a:hueOff val="0"/>
              <a:satOff val="-10090"/>
              <a:lumOff val="2965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dirty="0" smtClean="0"/>
            <a:t>Réinvestir les apprentissages de l’atelier « Observation et analyse du réel » dans une transposition rédactionnelle : changement d’énonciateur, de cibles, de contraintes… dans un environnement professionnel déterminé</a:t>
          </a:r>
          <a:endParaRPr lang="fr-FR" sz="1800" kern="1200" dirty="0"/>
        </a:p>
      </dsp:txBody>
      <dsp:txXfrm rot="5400000">
        <a:off x="4110167" y="-1464298"/>
        <a:ext cx="1084607" cy="6968864"/>
      </dsp:txXfrm>
    </dsp:sp>
    <dsp:sp modelId="{6CD842E6-5B7D-4101-86E2-043027B3B760}">
      <dsp:nvSpPr>
        <dsp:cNvPr id="0" name=""/>
        <dsp:cNvSpPr/>
      </dsp:nvSpPr>
      <dsp:spPr>
        <a:xfrm rot="5400000">
          <a:off x="-250294" y="3203457"/>
          <a:ext cx="1668627" cy="1168039"/>
        </a:xfrm>
        <a:prstGeom prst="chevron">
          <a:avLst/>
        </a:prstGeom>
        <a:gradFill rotWithShape="0">
          <a:gsLst>
            <a:gs pos="0">
              <a:schemeClr val="accent2">
                <a:shade val="50000"/>
                <a:hueOff val="0"/>
                <a:satOff val="-10943"/>
                <a:lumOff val="32405"/>
                <a:alphaOff val="0"/>
                <a:shade val="51000"/>
                <a:satMod val="130000"/>
              </a:schemeClr>
            </a:gs>
            <a:gs pos="80000">
              <a:schemeClr val="accent2">
                <a:shade val="50000"/>
                <a:hueOff val="0"/>
                <a:satOff val="-10943"/>
                <a:lumOff val="32405"/>
                <a:alphaOff val="0"/>
                <a:shade val="93000"/>
                <a:satMod val="130000"/>
              </a:schemeClr>
            </a:gs>
            <a:gs pos="100000">
              <a:schemeClr val="accent2">
                <a:shade val="50000"/>
                <a:hueOff val="0"/>
                <a:satOff val="-10943"/>
                <a:lumOff val="32405"/>
                <a:alphaOff val="0"/>
                <a:shade val="94000"/>
                <a:satMod val="135000"/>
              </a:schemeClr>
            </a:gs>
          </a:gsLst>
          <a:lin ang="16200000" scaled="0"/>
        </a:gradFill>
        <a:ln w="9525" cap="flat" cmpd="sng" algn="ctr">
          <a:solidFill>
            <a:schemeClr val="accent2">
              <a:shade val="50000"/>
              <a:hueOff val="0"/>
              <a:satOff val="-10943"/>
              <a:lumOff val="3240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fr-FR" sz="3500" kern="1200" dirty="0" smtClean="0"/>
            <a:t>3</a:t>
          </a:r>
          <a:endParaRPr lang="fr-FR" sz="3500" kern="1200" dirty="0"/>
        </a:p>
      </dsp:txBody>
      <dsp:txXfrm rot="5400000">
        <a:off x="-250294" y="3203457"/>
        <a:ext cx="1668627" cy="1168039"/>
      </dsp:txXfrm>
    </dsp:sp>
    <dsp:sp modelId="{DA6B4DB2-2288-486A-92C4-C8F8E59DBBAA}">
      <dsp:nvSpPr>
        <dsp:cNvPr id="0" name=""/>
        <dsp:cNvSpPr/>
      </dsp:nvSpPr>
      <dsp:spPr>
        <a:xfrm rot="5400000">
          <a:off x="4110167" y="11034"/>
          <a:ext cx="1084607" cy="6968864"/>
        </a:xfrm>
        <a:prstGeom prst="round2SameRect">
          <a:avLst/>
        </a:prstGeom>
        <a:solidFill>
          <a:schemeClr val="lt1">
            <a:alpha val="90000"/>
            <a:hueOff val="0"/>
            <a:satOff val="0"/>
            <a:lumOff val="0"/>
            <a:alphaOff val="0"/>
          </a:schemeClr>
        </a:solidFill>
        <a:ln w="9525" cap="flat" cmpd="sng" algn="ctr">
          <a:solidFill>
            <a:schemeClr val="accent2">
              <a:shade val="50000"/>
              <a:hueOff val="0"/>
              <a:satOff val="-10090"/>
              <a:lumOff val="29659"/>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dirty="0" smtClean="0"/>
            <a:t>Produire, mettre en forme et diffuser un message de rappel de consignes et de règles de sécurité adaptées aux spécificités de la situation et aux contraintes de l’activité professionnelle</a:t>
          </a:r>
          <a:endParaRPr lang="fr-FR" sz="1800" kern="1200" dirty="0"/>
        </a:p>
      </dsp:txBody>
      <dsp:txXfrm rot="5400000">
        <a:off x="4110167" y="11034"/>
        <a:ext cx="1084607" cy="696886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fr-FR">
              <a:latin typeface="Arial" charset="0"/>
              <a:ea typeface="+mn-ea"/>
              <a:cs typeface="+mn-cs"/>
            </a:endParaRPr>
          </a:p>
        </p:txBody>
      </p:sp>
      <p:sp>
        <p:nvSpPr>
          <p:cNvPr id="9218" name="Text Box 2"/>
          <p:cNvSpPr txBox="1">
            <a:spLocks noChangeArrowheads="1"/>
          </p:cNvSpPr>
          <p:nvPr/>
        </p:nvSpPr>
        <p:spPr bwMode="auto">
          <a:xfrm>
            <a:off x="0" y="0"/>
            <a:ext cx="2971800" cy="457200"/>
          </a:xfrm>
          <a:prstGeom prst="rect">
            <a:avLst/>
          </a:prstGeom>
          <a:noFill/>
          <a:ln w="9525">
            <a:noFill/>
            <a:round/>
            <a:headEnd/>
            <a:tailEnd/>
          </a:ln>
          <a:effectLst/>
        </p:spPr>
        <p:txBody>
          <a:bodyPr wrap="none" anchor="ctr"/>
          <a:lstStyle/>
          <a:p>
            <a:pPr>
              <a:buFont typeface="Times New Roman" pitchFamily="16" charset="0"/>
              <a:buNone/>
              <a:defRPr/>
            </a:pPr>
            <a:endParaRPr lang="fr-FR">
              <a:latin typeface="Arial" charset="0"/>
              <a:ea typeface="+mn-ea"/>
              <a:cs typeface="+mn-cs"/>
            </a:endParaRPr>
          </a:p>
        </p:txBody>
      </p:sp>
      <p:sp>
        <p:nvSpPr>
          <p:cNvPr id="9219" name="Rectangle 3"/>
          <p:cNvSpPr>
            <a:spLocks noGrp="1" noChangeArrowheads="1"/>
          </p:cNvSpPr>
          <p:nvPr>
            <p:ph type="dt"/>
          </p:nvPr>
        </p:nvSpPr>
        <p:spPr bwMode="auto">
          <a:xfrm>
            <a:off x="3884613" y="0"/>
            <a:ext cx="2970212"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 pos="2171700" algn="l"/>
                <a:tab pos="2895600" algn="l"/>
              </a:tabLst>
              <a:defRPr sz="1200">
                <a:solidFill>
                  <a:srgbClr val="000000"/>
                </a:solidFill>
                <a:latin typeface="Calibri" pitchFamily="32" charset="0"/>
                <a:ea typeface="+mn-ea"/>
                <a:cs typeface="Arial Unicode MS" charset="0"/>
              </a:defRPr>
            </a:lvl1pPr>
          </a:lstStyle>
          <a:p>
            <a:pPr>
              <a:defRPr/>
            </a:pPr>
            <a:endParaRPr lang="fr-FR"/>
          </a:p>
        </p:txBody>
      </p:sp>
      <p:sp>
        <p:nvSpPr>
          <p:cNvPr id="25605" name="Rectangle 4"/>
          <p:cNvSpPr>
            <a:spLocks noGrp="1" noRot="1" noChangeAspect="1" noChangeArrowheads="1"/>
          </p:cNvSpPr>
          <p:nvPr>
            <p:ph type="sldImg"/>
          </p:nvPr>
        </p:nvSpPr>
        <p:spPr bwMode="auto">
          <a:xfrm>
            <a:off x="1143000" y="685800"/>
            <a:ext cx="4570413" cy="3427413"/>
          </a:xfrm>
          <a:prstGeom prst="rect">
            <a:avLst/>
          </a:prstGeom>
          <a:noFill/>
          <a:ln w="12600">
            <a:solidFill>
              <a:srgbClr val="000000"/>
            </a:solidFill>
            <a:miter lim="800000"/>
            <a:headEnd/>
            <a:tailEnd/>
          </a:ln>
        </p:spPr>
      </p:sp>
      <p:sp>
        <p:nvSpPr>
          <p:cNvPr id="9221" name="Rectangle 5"/>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fr-FR" noProof="0" smtClean="0"/>
          </a:p>
        </p:txBody>
      </p:sp>
      <p:sp>
        <p:nvSpPr>
          <p:cNvPr id="9222" name="Text Box 6"/>
          <p:cNvSpPr txBox="1">
            <a:spLocks noChangeArrowheads="1"/>
          </p:cNvSpPr>
          <p:nvPr/>
        </p:nvSpPr>
        <p:spPr bwMode="auto">
          <a:xfrm>
            <a:off x="0" y="8685213"/>
            <a:ext cx="2971800" cy="457200"/>
          </a:xfrm>
          <a:prstGeom prst="rect">
            <a:avLst/>
          </a:prstGeom>
          <a:noFill/>
          <a:ln w="9525">
            <a:noFill/>
            <a:round/>
            <a:headEnd/>
            <a:tailEnd/>
          </a:ln>
          <a:effectLst/>
        </p:spPr>
        <p:txBody>
          <a:bodyPr wrap="none" anchor="ctr"/>
          <a:lstStyle/>
          <a:p>
            <a:pPr>
              <a:buFont typeface="Times New Roman" pitchFamily="16" charset="0"/>
              <a:buNone/>
              <a:defRPr/>
            </a:pPr>
            <a:endParaRPr lang="fr-FR">
              <a:latin typeface="Arial" charset="0"/>
              <a:ea typeface="+mn-ea"/>
              <a:cs typeface="+mn-cs"/>
            </a:endParaRPr>
          </a:p>
        </p:txBody>
      </p:sp>
      <p:sp>
        <p:nvSpPr>
          <p:cNvPr id="9223" name="Rectangle 7"/>
          <p:cNvSpPr>
            <a:spLocks noGrp="1" noChangeArrowheads="1"/>
          </p:cNvSpPr>
          <p:nvPr>
            <p:ph type="sldNum"/>
          </p:nvPr>
        </p:nvSpPr>
        <p:spPr bwMode="auto">
          <a:xfrm>
            <a:off x="3884613" y="8685213"/>
            <a:ext cx="2970212"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Tx/>
              <a:buFontTx/>
              <a:buNone/>
              <a:tabLst>
                <a:tab pos="723900" algn="l"/>
                <a:tab pos="1447800" algn="l"/>
                <a:tab pos="2171700" algn="l"/>
                <a:tab pos="2895600" algn="l"/>
              </a:tabLst>
              <a:defRPr sz="1200">
                <a:solidFill>
                  <a:srgbClr val="000000"/>
                </a:solidFill>
                <a:latin typeface="Calibri" pitchFamily="32" charset="0"/>
                <a:ea typeface="+mn-ea"/>
                <a:cs typeface="Arial Unicode MS" charset="0"/>
              </a:defRPr>
            </a:lvl1pPr>
          </a:lstStyle>
          <a:p>
            <a:pPr>
              <a:defRPr/>
            </a:pPr>
            <a:fld id="{98721A32-EF7F-4A00-8C7C-CC84C8C2430A}"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c-toulouse.fr/web/7377-schola-ingeniosa.php"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p:nvPr>
        </p:nvSpPr>
        <p:spPr>
          <a:noFill/>
        </p:spPr>
        <p:txBody>
          <a:bodyPr/>
          <a:lstStyle/>
          <a:p>
            <a:fld id="{13D36DB3-C7F9-4E6E-9405-A9EFEB2570B4}" type="slidenum">
              <a:rPr lang="fr-FR" smtClean="0">
                <a:latin typeface="Calibri" pitchFamily="34" charset="0"/>
                <a:ea typeface="Arial Unicode MS" pitchFamily="34" charset="-128"/>
                <a:cs typeface="Arial Unicode MS" pitchFamily="34" charset="-128"/>
              </a:rPr>
              <a:pPr/>
              <a:t>1</a:t>
            </a:fld>
            <a:endParaRPr lang="fr-FR" smtClean="0">
              <a:latin typeface="Calibri" pitchFamily="34" charset="0"/>
              <a:ea typeface="Arial Unicode MS" pitchFamily="34" charset="-128"/>
              <a:cs typeface="Arial Unicode MS" pitchFamily="34" charset="-128"/>
            </a:endParaRPr>
          </a:p>
        </p:txBody>
      </p:sp>
      <p:sp>
        <p:nvSpPr>
          <p:cNvPr id="2662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6628" name="Rectangle 2"/>
          <p:cNvSpPr>
            <a:spLocks noGrp="1" noChangeArrowheads="1"/>
          </p:cNvSpPr>
          <p:nvPr>
            <p:ph type="body" idx="1"/>
          </p:nvPr>
        </p:nvSpPr>
        <p:spPr>
          <a:xfrm>
            <a:off x="685800" y="4343400"/>
            <a:ext cx="5486400" cy="4114800"/>
          </a:xfrm>
          <a:noFill/>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mtClean="0">
              <a:latin typeface="Calibri" pitchFamily="34" charset="0"/>
            </a:endParaRPr>
          </a:p>
        </p:txBody>
      </p:sp>
      <p:sp>
        <p:nvSpPr>
          <p:cNvPr id="26629"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6F23CA3-D20C-424F-8AE7-38B34F70DB2F}" type="slidenum">
              <a:rPr lang="fr-FR"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fr-FR" sz="120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p:spPr>
        <p:txBody>
          <a:bodyPr/>
          <a:lstStyle/>
          <a:p>
            <a:fld id="{F6A309D6-4C98-4437-BF28-A8CAD9B0301B}" type="slidenum">
              <a:rPr lang="fr-FR" smtClean="0">
                <a:latin typeface="Calibri" pitchFamily="34" charset="0"/>
                <a:ea typeface="Arial Unicode MS" pitchFamily="34" charset="-128"/>
                <a:cs typeface="Arial Unicode MS" pitchFamily="34" charset="-128"/>
              </a:rPr>
              <a:pPr/>
              <a:t>13</a:t>
            </a:fld>
            <a:endParaRPr lang="fr-FR" smtClean="0">
              <a:latin typeface="Calibri" pitchFamily="34" charset="0"/>
              <a:ea typeface="Arial Unicode MS" pitchFamily="34" charset="-128"/>
              <a:cs typeface="Arial Unicode MS" pitchFamily="34" charset="-128"/>
            </a:endParaRPr>
          </a:p>
        </p:txBody>
      </p:sp>
      <p:sp>
        <p:nvSpPr>
          <p:cNvPr id="3584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5844" name="Rectangle 2"/>
          <p:cNvSpPr>
            <a:spLocks noGrp="1" noChangeArrowheads="1"/>
          </p:cNvSpPr>
          <p:nvPr>
            <p:ph type="body" idx="1"/>
          </p:nvPr>
        </p:nvSpPr>
        <p:spPr>
          <a:xfrm>
            <a:off x="685800" y="4343400"/>
            <a:ext cx="5486400" cy="4114800"/>
          </a:xfrm>
          <a:noFill/>
          <a:ln/>
        </p:spPr>
        <p:txBody>
          <a:bodyPr wrap="none" anchor="ctr"/>
          <a:lstStyle/>
          <a:p>
            <a:r>
              <a:rPr lang="fr-FR" dirty="0" smtClean="0">
                <a:latin typeface="Times New Roman" pitchFamily="18" charset="0"/>
              </a:rPr>
              <a:t>2 enseignants en </a:t>
            </a:r>
            <a:r>
              <a:rPr lang="fr-FR" dirty="0" err="1" smtClean="0">
                <a:latin typeface="Times New Roman" pitchFamily="18" charset="0"/>
              </a:rPr>
              <a:t>co</a:t>
            </a:r>
            <a:r>
              <a:rPr lang="fr-FR" dirty="0" smtClean="0">
                <a:latin typeface="Times New Roman" pitchFamily="18" charset="0"/>
              </a:rPr>
              <a:t>-</a:t>
            </a:r>
            <a:r>
              <a:rPr lang="fr-FR" dirty="0" err="1" smtClean="0">
                <a:latin typeface="Times New Roman" pitchFamily="18" charset="0"/>
              </a:rPr>
              <a:t>disciplinarité</a:t>
            </a:r>
            <a:r>
              <a:rPr lang="fr-FR" baseline="0" dirty="0" smtClean="0">
                <a:latin typeface="Times New Roman" pitchFamily="18" charset="0"/>
              </a:rPr>
              <a:t> </a:t>
            </a:r>
          </a:p>
          <a:p>
            <a:r>
              <a:rPr lang="fr-FR" sz="1200" dirty="0" smtClean="0">
                <a:solidFill>
                  <a:srgbClr val="002060"/>
                </a:solidFill>
                <a:latin typeface="Franklin Gothic Medium" pitchFamily="34" charset="0"/>
              </a:rPr>
              <a:t>chaque professeur apportant ses compétences disciplinaires spécifiques.</a:t>
            </a:r>
            <a:endParaRPr lang="fr-FR"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Ancrage</a:t>
            </a:r>
            <a:r>
              <a:rPr lang="fr-FR" baseline="0" dirty="0" smtClean="0"/>
              <a:t> possible avec deux pôles et situations professionnelles :</a:t>
            </a:r>
          </a:p>
          <a:p>
            <a:pPr>
              <a:buFontTx/>
              <a:buChar char="-"/>
            </a:pPr>
            <a:r>
              <a:rPr lang="fr-FR" baseline="0" dirty="0" smtClean="0"/>
              <a:t>Participation à la mise en œuvre de procédures relevant de la santé et de la sécurité (Pôle 2 : </a:t>
            </a:r>
            <a:r>
              <a:rPr lang="fr-FR" sz="1200" b="1" kern="1200" dirty="0" smtClean="0">
                <a:solidFill>
                  <a:srgbClr val="000000"/>
                </a:solidFill>
                <a:latin typeface="Times New Roman" pitchFamily="16" charset="0"/>
                <a:ea typeface="+mn-ea"/>
                <a:cs typeface="+mn-cs"/>
              </a:rPr>
              <a:t>Gestion administrative des relations avec le personnel), selon la diapositive</a:t>
            </a:r>
            <a:r>
              <a:rPr lang="fr-FR" sz="1200" b="1" kern="1200" baseline="0" dirty="0" smtClean="0">
                <a:solidFill>
                  <a:srgbClr val="000000"/>
                </a:solidFill>
                <a:latin typeface="Times New Roman" pitchFamily="16" charset="0"/>
                <a:ea typeface="+mn-ea"/>
                <a:cs typeface="+mn-cs"/>
              </a:rPr>
              <a:t> observée (santé et sécurité)</a:t>
            </a:r>
          </a:p>
          <a:p>
            <a:pPr>
              <a:buFontTx/>
              <a:buNone/>
            </a:pPr>
            <a:endParaRPr lang="fr-FR" sz="1200" b="1" kern="1200" dirty="0" smtClean="0">
              <a:solidFill>
                <a:srgbClr val="000000"/>
              </a:solidFill>
              <a:latin typeface="Times New Roman" pitchFamily="16" charset="0"/>
              <a:ea typeface="+mn-ea"/>
              <a:cs typeface="+mn-cs"/>
            </a:endParaRPr>
          </a:p>
          <a:p>
            <a:pPr>
              <a:buFontTx/>
              <a:buChar char="-"/>
            </a:pPr>
            <a:r>
              <a:rPr lang="fr-FR" sz="1200" b="1" kern="1200" baseline="0" dirty="0" smtClean="0">
                <a:solidFill>
                  <a:srgbClr val="000000"/>
                </a:solidFill>
                <a:latin typeface="Times New Roman" pitchFamily="16" charset="0"/>
                <a:ea typeface="+mn-ea"/>
                <a:cs typeface="+mn-cs"/>
              </a:rPr>
              <a:t> et Classe 3.1 Gestion des informations du </a:t>
            </a:r>
            <a:r>
              <a:rPr lang="fr-FR" sz="1200" b="1" kern="1200" dirty="0" smtClean="0">
                <a:solidFill>
                  <a:srgbClr val="000000"/>
                </a:solidFill>
                <a:latin typeface="Times New Roman" pitchFamily="16" charset="0"/>
                <a:ea typeface="+mn-ea"/>
                <a:cs typeface="+mn-cs"/>
              </a:rPr>
              <a:t>Pôle</a:t>
            </a:r>
            <a:r>
              <a:rPr lang="fr-FR" sz="1200" b="1" kern="1200" baseline="0" dirty="0" smtClean="0">
                <a:solidFill>
                  <a:srgbClr val="000000"/>
                </a:solidFill>
                <a:latin typeface="Times New Roman" pitchFamily="16" charset="0"/>
                <a:ea typeface="+mn-ea"/>
                <a:cs typeface="+mn-cs"/>
              </a:rPr>
              <a:t> 3 : </a:t>
            </a:r>
            <a:r>
              <a:rPr lang="fr-FR" sz="1200" b="1" kern="1200" dirty="0" smtClean="0">
                <a:solidFill>
                  <a:srgbClr val="000000"/>
                </a:solidFill>
                <a:latin typeface="Times New Roman" pitchFamily="16" charset="0"/>
                <a:ea typeface="+mn-ea"/>
                <a:cs typeface="+mn-cs"/>
              </a:rPr>
              <a:t>Gestion administrative interne</a:t>
            </a:r>
            <a:endParaRPr lang="fr-FR" baseline="0" dirty="0" smtClean="0"/>
          </a:p>
        </p:txBody>
      </p:sp>
      <p:sp>
        <p:nvSpPr>
          <p:cNvPr id="4" name="Espace réservé du numéro de diapositive 3"/>
          <p:cNvSpPr>
            <a:spLocks noGrp="1"/>
          </p:cNvSpPr>
          <p:nvPr>
            <p:ph type="sldNum" idx="10"/>
          </p:nvPr>
        </p:nvSpPr>
        <p:spPr/>
        <p:txBody>
          <a:bodyPr/>
          <a:lstStyle/>
          <a:p>
            <a:pPr>
              <a:defRPr/>
            </a:pPr>
            <a:fld id="{98721A32-EF7F-4A00-8C7C-CC84C8C2430A}" type="slidenum">
              <a:rPr lang="fr-FR" smtClean="0"/>
              <a:pPr>
                <a:defRPr/>
              </a:pPr>
              <a:t>14</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p:spPr>
        <p:txBody>
          <a:bodyPr/>
          <a:lstStyle/>
          <a:p>
            <a:fld id="{81659E98-C950-400A-9231-ED2774BB84A9}" type="slidenum">
              <a:rPr lang="fr-FR" smtClean="0">
                <a:latin typeface="Calibri" pitchFamily="34" charset="0"/>
                <a:ea typeface="Arial Unicode MS" pitchFamily="34" charset="-128"/>
                <a:cs typeface="Arial Unicode MS" pitchFamily="34" charset="-128"/>
              </a:rPr>
              <a:pPr/>
              <a:t>15</a:t>
            </a:fld>
            <a:endParaRPr lang="fr-FR" smtClean="0">
              <a:latin typeface="Calibri" pitchFamily="34" charset="0"/>
              <a:ea typeface="Arial Unicode MS" pitchFamily="34" charset="-128"/>
              <a:cs typeface="Arial Unicode MS" pitchFamily="34" charset="-128"/>
            </a:endParaRPr>
          </a:p>
        </p:txBody>
      </p:sp>
      <p:sp>
        <p:nvSpPr>
          <p:cNvPr id="3686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6868" name="Rectangle 2"/>
          <p:cNvSpPr>
            <a:spLocks noGrp="1" noChangeArrowheads="1"/>
          </p:cNvSpPr>
          <p:nvPr>
            <p:ph type="body" idx="1"/>
          </p:nvPr>
        </p:nvSpPr>
        <p:spPr>
          <a:xfrm>
            <a:off x="685800" y="4343400"/>
            <a:ext cx="5486400" cy="4114800"/>
          </a:xfrm>
          <a:noFill/>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mtClean="0">
              <a:latin typeface="Calibri" pitchFamily="34" charset="0"/>
            </a:endParaRPr>
          </a:p>
        </p:txBody>
      </p:sp>
      <p:sp>
        <p:nvSpPr>
          <p:cNvPr id="36869"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FB02B5E-EC29-4E23-A41D-862FE47824E1}" type="slidenum">
              <a:rPr lang="fr-FR"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lang="fr-FR" sz="1200">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p:spPr>
        <p:txBody>
          <a:bodyPr/>
          <a:lstStyle/>
          <a:p>
            <a:fld id="{20ECA0F2-1FD0-4446-B026-49B32ED0A653}" type="slidenum">
              <a:rPr lang="fr-FR" smtClean="0">
                <a:latin typeface="Calibri" pitchFamily="34" charset="0"/>
                <a:ea typeface="Arial Unicode MS" pitchFamily="34" charset="-128"/>
                <a:cs typeface="Arial Unicode MS" pitchFamily="34" charset="-128"/>
              </a:rPr>
              <a:pPr/>
              <a:t>2</a:t>
            </a:fld>
            <a:endParaRPr lang="fr-FR" smtClean="0">
              <a:latin typeface="Calibri" pitchFamily="34" charset="0"/>
              <a:ea typeface="Arial Unicode MS" pitchFamily="34" charset="-128"/>
              <a:cs typeface="Arial Unicode MS" pitchFamily="34" charset="-128"/>
            </a:endParaRPr>
          </a:p>
        </p:txBody>
      </p:sp>
      <p:sp>
        <p:nvSpPr>
          <p:cNvPr id="2765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7652" name="Rectangle 2"/>
          <p:cNvSpPr>
            <a:spLocks noGrp="1" noChangeArrowheads="1"/>
          </p:cNvSpPr>
          <p:nvPr>
            <p:ph type="body" idx="1"/>
          </p:nvPr>
        </p:nvSpPr>
        <p:spPr>
          <a:xfrm>
            <a:off x="685800" y="4343400"/>
            <a:ext cx="5486400" cy="4114800"/>
          </a:xfrm>
          <a:noFill/>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dirty="0" smtClean="0">
                <a:latin typeface="Calibri" pitchFamily="34" charset="0"/>
              </a:rPr>
              <a:t>Nous sommes</a:t>
            </a:r>
            <a:r>
              <a:rPr lang="fr-FR" baseline="0" dirty="0" smtClean="0">
                <a:latin typeface="Calibri" pitchFamily="34" charset="0"/>
              </a:rPr>
              <a:t> parties d’un diaporama observé lors de la visite par les IEN de la centrale nucléaire GOLFECH. En effet ce diaporama tourne en boucle. Ce travail est réalisé avec l’autorisation d’EDF.</a:t>
            </a:r>
            <a:endParaRPr lang="fr-FR" dirty="0" smtClean="0">
              <a:latin typeface="Calibri" pitchFamily="34" charset="0"/>
            </a:endParaRPr>
          </a:p>
        </p:txBody>
      </p:sp>
      <p:sp>
        <p:nvSpPr>
          <p:cNvPr id="27653"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C57A7E8-A8C3-4108-BFB4-1A72207459C1}" type="slidenum">
              <a:rPr lang="fr-FR"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a:t>
            </a:fld>
            <a:endParaRPr lang="fr-FR" sz="120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p:spPr>
        <p:txBody>
          <a:bodyPr/>
          <a:lstStyle/>
          <a:p>
            <a:fld id="{1B0A4647-82DF-4F5B-B53C-6BF7A2F0D3ED}" type="slidenum">
              <a:rPr lang="fr-FR" smtClean="0">
                <a:latin typeface="Calibri" pitchFamily="34" charset="0"/>
                <a:ea typeface="Arial Unicode MS" pitchFamily="34" charset="-128"/>
                <a:cs typeface="Arial Unicode MS" pitchFamily="34" charset="-128"/>
              </a:rPr>
              <a:pPr/>
              <a:t>3</a:t>
            </a:fld>
            <a:endParaRPr lang="fr-FR" smtClean="0">
              <a:latin typeface="Calibri" pitchFamily="34" charset="0"/>
              <a:ea typeface="Arial Unicode MS" pitchFamily="34" charset="-128"/>
              <a:cs typeface="Arial Unicode MS" pitchFamily="34" charset="-128"/>
            </a:endParaRPr>
          </a:p>
        </p:txBody>
      </p:sp>
      <p:sp>
        <p:nvSpPr>
          <p:cNvPr id="2867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8676" name="Rectangle 2"/>
          <p:cNvSpPr>
            <a:spLocks noGrp="1" noChangeArrowheads="1"/>
          </p:cNvSpPr>
          <p:nvPr>
            <p:ph type="body" idx="1"/>
          </p:nvPr>
        </p:nvSpPr>
        <p:spPr>
          <a:xfrm>
            <a:off x="685800" y="4343400"/>
            <a:ext cx="5486400" cy="4114800"/>
          </a:xfrm>
          <a:noFill/>
          <a:ln/>
        </p:spPr>
        <p:txBody>
          <a:bodyPr wrap="none"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mtClean="0">
                <a:latin typeface="Calibri" pitchFamily="34" charset="0"/>
              </a:rPr>
              <a:t>L’affichage dynamique, utilisé dans le cas présent, est un outil de communication adossé à une solution multimédia qui fonctionne en temps réel : il permet la diffusion d’informations graphiques et rédactionnelles en direction d’un public donné.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mtClean="0">
                <a:latin typeface="Calibri" pitchFamily="34" charset="0"/>
              </a:rPr>
              <a:t>Placée stratégiquement dans les halls d’accueil, les lieux de passage ou de rassemblement, l’information cible les visiteurs ou les salariés (communication interne).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p:spPr>
        <p:txBody>
          <a:bodyPr/>
          <a:lstStyle/>
          <a:p>
            <a:fld id="{6C961F02-BE74-44AD-AD98-364DF4077FB4}" type="slidenum">
              <a:rPr lang="fr-FR" smtClean="0">
                <a:latin typeface="Calibri" pitchFamily="34" charset="0"/>
                <a:ea typeface="Arial Unicode MS" pitchFamily="34" charset="-128"/>
                <a:cs typeface="Arial Unicode MS" pitchFamily="34" charset="-128"/>
              </a:rPr>
              <a:pPr/>
              <a:t>4</a:t>
            </a:fld>
            <a:endParaRPr lang="fr-FR" smtClean="0">
              <a:latin typeface="Calibri" pitchFamily="34" charset="0"/>
              <a:ea typeface="Arial Unicode MS" pitchFamily="34" charset="-128"/>
              <a:cs typeface="Arial Unicode MS" pitchFamily="34" charset="-128"/>
            </a:endParaRPr>
          </a:p>
        </p:txBody>
      </p:sp>
      <p:sp>
        <p:nvSpPr>
          <p:cNvPr id="2969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9700" name="Rectangle 2"/>
          <p:cNvSpPr>
            <a:spLocks noGrp="1" noChangeArrowheads="1"/>
          </p:cNvSpPr>
          <p:nvPr>
            <p:ph type="body" idx="1"/>
          </p:nvPr>
        </p:nvSpPr>
        <p:spPr>
          <a:xfrm>
            <a:off x="685800" y="4343400"/>
            <a:ext cx="5486400" cy="4114800"/>
          </a:xfrm>
          <a:noFill/>
          <a:ln/>
        </p:spPr>
        <p:txBody>
          <a:bodyPr wrap="none" anchor="ctr"/>
          <a:lstStyle/>
          <a:p>
            <a:r>
              <a:rPr lang="fr-FR" dirty="0" smtClean="0">
                <a:latin typeface="Times New Roman" pitchFamily="18" charset="0"/>
              </a:rPr>
              <a:t>Les diapositives</a:t>
            </a:r>
            <a:r>
              <a:rPr lang="fr-FR" baseline="0" dirty="0" smtClean="0">
                <a:latin typeface="Times New Roman" pitchFamily="18" charset="0"/>
              </a:rPr>
              <a:t> 5 à 9 peuvent être utilisées comme analyse de la diapo 4 (en commentaires).</a:t>
            </a:r>
            <a:endParaRPr lang="fr-FR"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p:spPr>
        <p:txBody>
          <a:bodyPr/>
          <a:lstStyle/>
          <a:p>
            <a:fld id="{F5411B8A-85C8-482F-BB3E-3526573FE374}" type="slidenum">
              <a:rPr lang="fr-FR" smtClean="0">
                <a:latin typeface="Calibri" pitchFamily="34" charset="0"/>
                <a:ea typeface="Arial Unicode MS" pitchFamily="34" charset="-128"/>
                <a:cs typeface="Arial Unicode MS" pitchFamily="34" charset="-128"/>
              </a:rPr>
              <a:pPr/>
              <a:t>5</a:t>
            </a:fld>
            <a:endParaRPr lang="fr-FR" smtClean="0">
              <a:latin typeface="Calibri" pitchFamily="34" charset="0"/>
              <a:ea typeface="Arial Unicode MS" pitchFamily="34" charset="-128"/>
              <a:cs typeface="Arial Unicode MS" pitchFamily="34" charset="-128"/>
            </a:endParaRPr>
          </a:p>
        </p:txBody>
      </p:sp>
      <p:sp>
        <p:nvSpPr>
          <p:cNvPr id="3072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0724" name="Rectangle 2"/>
          <p:cNvSpPr>
            <a:spLocks noGrp="1" noChangeArrowheads="1"/>
          </p:cNvSpPr>
          <p:nvPr>
            <p:ph type="body" idx="1"/>
          </p:nvPr>
        </p:nvSpPr>
        <p:spPr>
          <a:xfrm>
            <a:off x="685800" y="4343400"/>
            <a:ext cx="5486400" cy="4114800"/>
          </a:xfrm>
          <a:noFill/>
          <a:ln/>
        </p:spPr>
        <p:txBody>
          <a:bodyPr wrap="none" anchor="ctr"/>
          <a:lstStyle/>
          <a:p>
            <a:endParaRPr lang="fr-FR"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p:spPr>
        <p:txBody>
          <a:bodyPr/>
          <a:lstStyle/>
          <a:p>
            <a:fld id="{80EBA786-7046-479A-B4D9-BE336C82B2F4}" type="slidenum">
              <a:rPr lang="fr-FR" smtClean="0">
                <a:latin typeface="Calibri" pitchFamily="34" charset="0"/>
                <a:ea typeface="Arial Unicode MS" pitchFamily="34" charset="-128"/>
                <a:cs typeface="Arial Unicode MS" pitchFamily="34" charset="-128"/>
              </a:rPr>
              <a:pPr/>
              <a:t>6</a:t>
            </a:fld>
            <a:endParaRPr lang="fr-FR" smtClean="0">
              <a:latin typeface="Calibri" pitchFamily="34" charset="0"/>
              <a:ea typeface="Arial Unicode MS" pitchFamily="34" charset="-128"/>
              <a:cs typeface="Arial Unicode MS" pitchFamily="34" charset="-128"/>
            </a:endParaRPr>
          </a:p>
        </p:txBody>
      </p:sp>
      <p:sp>
        <p:nvSpPr>
          <p:cNvPr id="3174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1748" name="Rectangle 2"/>
          <p:cNvSpPr>
            <a:spLocks noGrp="1" noChangeArrowheads="1"/>
          </p:cNvSpPr>
          <p:nvPr>
            <p:ph type="body" idx="1"/>
          </p:nvPr>
        </p:nvSpPr>
        <p:spPr>
          <a:xfrm>
            <a:off x="685800" y="4343400"/>
            <a:ext cx="5486400" cy="4114800"/>
          </a:xfrm>
          <a:noFill/>
          <a:ln/>
        </p:spPr>
        <p:txBody>
          <a:bodyPr wrap="none" anchor="ctr"/>
          <a:lstStyle/>
          <a:p>
            <a:r>
              <a:rPr lang="fr-FR" smtClean="0">
                <a:latin typeface="Times New Roman" pitchFamily="18" charset="0"/>
              </a:rPr>
              <a:t>Objectif visé par ce message : il s’agit de prévenir des risques d’accident, de formuler des règles de sécurité pour toucher le plus grand nombre de personnes circulant dans l’entreprise. Il existe certes un règlement, des instructions, des règles de sécurité connus de tous mais il est bon de faire des rappels de prévention pour éviter les accidents.</a:t>
            </a:r>
          </a:p>
          <a:p>
            <a:r>
              <a:rPr lang="fr-FR" smtClean="0">
                <a:latin typeface="Times New Roman" pitchFamily="18" charset="0"/>
              </a:rPr>
              <a:t>Les formules consacrées sont des règles édictées sur un ton impératif en employant les verbes d’obligation « On doit» ou « Il faut » ou des formules « il est obligatoire de …», les verbes à l’impératif « portez un casque de protection! », à l’infinitif « téléphoner est interdit » ou à la forme impersonnelle «  Il est interdit de… » ou des expressions nominales « interdiction de téléphoner ».</a:t>
            </a:r>
          </a:p>
          <a:p>
            <a:endParaRPr lang="fr-FR" smtClean="0">
              <a:latin typeface="Times New Roman" pitchFamily="18" charset="0"/>
            </a:endParaRPr>
          </a:p>
          <a:p>
            <a:endParaRPr lang="fr-FR"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p:spPr>
        <p:txBody>
          <a:bodyPr/>
          <a:lstStyle/>
          <a:p>
            <a:fld id="{BAC0A18A-0EE0-4408-87C6-65E9DE5E30C2}" type="slidenum">
              <a:rPr lang="fr-FR" smtClean="0">
                <a:latin typeface="Calibri" pitchFamily="34" charset="0"/>
                <a:ea typeface="Arial Unicode MS" pitchFamily="34" charset="-128"/>
                <a:cs typeface="Arial Unicode MS" pitchFamily="34" charset="-128"/>
              </a:rPr>
              <a:pPr/>
              <a:t>10</a:t>
            </a:fld>
            <a:endParaRPr lang="fr-FR" smtClean="0">
              <a:latin typeface="Calibri" pitchFamily="34" charset="0"/>
              <a:ea typeface="Arial Unicode MS" pitchFamily="34" charset="-128"/>
              <a:cs typeface="Arial Unicode MS" pitchFamily="34" charset="-128"/>
            </a:endParaRPr>
          </a:p>
        </p:txBody>
      </p:sp>
      <p:sp>
        <p:nvSpPr>
          <p:cNvPr id="3277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2772" name="Rectangle 2"/>
          <p:cNvSpPr>
            <a:spLocks noGrp="1" noChangeArrowheads="1"/>
          </p:cNvSpPr>
          <p:nvPr>
            <p:ph type="body" idx="1"/>
          </p:nvPr>
        </p:nvSpPr>
        <p:spPr>
          <a:xfrm>
            <a:off x="685800" y="4343400"/>
            <a:ext cx="5486400" cy="4114800"/>
          </a:xfrm>
          <a:noFill/>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mtClean="0">
              <a:latin typeface="Calibri" pitchFamily="34" charset="0"/>
            </a:endParaRPr>
          </a:p>
        </p:txBody>
      </p:sp>
      <p:sp>
        <p:nvSpPr>
          <p:cNvPr id="32773"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1BB489C-BE52-45C7-800C-6A8854286CCC}" type="slidenum">
              <a:rPr lang="fr-FR" sz="1200">
                <a:solidFill>
                  <a:srgbClr val="000000"/>
                </a:solidFill>
                <a:latin typeface="Calibri" pitchFamily="34"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a:t>
            </a:fld>
            <a:endParaRPr lang="fr-FR" sz="1200">
              <a:solidFill>
                <a:srgbClr val="000000"/>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p:spPr>
        <p:txBody>
          <a:bodyPr/>
          <a:lstStyle/>
          <a:p>
            <a:fld id="{911DF320-8F35-415F-9E95-FA22229363B9}" type="slidenum">
              <a:rPr lang="fr-FR" smtClean="0">
                <a:latin typeface="Calibri" pitchFamily="34" charset="0"/>
                <a:ea typeface="Arial Unicode MS" pitchFamily="34" charset="-128"/>
                <a:cs typeface="Arial Unicode MS" pitchFamily="34" charset="-128"/>
              </a:rPr>
              <a:pPr/>
              <a:t>11</a:t>
            </a:fld>
            <a:endParaRPr lang="fr-FR" smtClean="0">
              <a:latin typeface="Calibri" pitchFamily="34" charset="0"/>
              <a:ea typeface="Arial Unicode MS" pitchFamily="34" charset="-128"/>
              <a:cs typeface="Arial Unicode MS" pitchFamily="34" charset="-128"/>
            </a:endParaRPr>
          </a:p>
        </p:txBody>
      </p:sp>
      <p:sp>
        <p:nvSpPr>
          <p:cNvPr id="3379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3796" name="Rectangle 2"/>
          <p:cNvSpPr>
            <a:spLocks noGrp="1" noChangeArrowheads="1"/>
          </p:cNvSpPr>
          <p:nvPr>
            <p:ph type="body" idx="1"/>
          </p:nvPr>
        </p:nvSpPr>
        <p:spPr>
          <a:xfrm>
            <a:off x="685800" y="4343400"/>
            <a:ext cx="5486400" cy="4114800"/>
          </a:xfrm>
          <a:noFill/>
          <a:ln/>
        </p:spPr>
        <p:txBody>
          <a:bodyPr wrap="none" anchor="ctr"/>
          <a:lstStyle/>
          <a:p>
            <a:r>
              <a:rPr lang="fr-FR" dirty="0" smtClean="0">
                <a:latin typeface="Times New Roman" pitchFamily="18" charset="0"/>
              </a:rPr>
              <a:t>Eco évolution est une entreprise lycéenne créée</a:t>
            </a:r>
            <a:r>
              <a:rPr lang="fr-FR" baseline="0" dirty="0" smtClean="0">
                <a:latin typeface="Times New Roman" pitchFamily="18" charset="0"/>
              </a:rPr>
              <a:t> Association Loi 1901. </a:t>
            </a:r>
            <a:r>
              <a:rPr lang="fr-FR" dirty="0" smtClean="0"/>
              <a:t>Le projet bénéficie d’un encadrement spécifique assuré par des partenaires et experts (institutionnels et monde économique) dans le cadre de l’envie d’entreprendre</a:t>
            </a:r>
            <a:r>
              <a:rPr lang="fr-FR" baseline="0" dirty="0" smtClean="0"/>
              <a:t> P</a:t>
            </a:r>
            <a:r>
              <a:rPr lang="fr-FR" dirty="0" smtClean="0"/>
              <a:t>rojet Schola </a:t>
            </a:r>
            <a:r>
              <a:rPr lang="fr-FR" dirty="0" err="1" smtClean="0"/>
              <a:t>Ingeniosa</a:t>
            </a:r>
            <a:r>
              <a:rPr lang="fr-FR" dirty="0" smtClean="0"/>
              <a:t> </a:t>
            </a:r>
            <a:br>
              <a:rPr lang="fr-FR" dirty="0" smtClean="0"/>
            </a:br>
            <a:r>
              <a:rPr lang="fr-FR" dirty="0" smtClean="0">
                <a:hlinkClick r:id="rId3"/>
              </a:rPr>
              <a:t>http://www.ac-toulouse.fr/web/7377-schola-ingeniosa.php</a:t>
            </a:r>
            <a:endParaRPr lang="fr-FR" dirty="0" smtClean="0"/>
          </a:p>
          <a:p>
            <a:endParaRPr lang="fr-FR" dirty="0" smtClean="0">
              <a:latin typeface="Times New Roman" pitchFamily="18" charset="0"/>
            </a:endParaRPr>
          </a:p>
          <a:p>
            <a:r>
              <a:rPr lang="fr-FR" dirty="0" smtClean="0"/>
              <a:t>Le projet Éco Évolution Schola </a:t>
            </a:r>
            <a:r>
              <a:rPr lang="fr-FR" dirty="0" err="1" smtClean="0"/>
              <a:t>Ingeniosa</a:t>
            </a:r>
            <a:r>
              <a:rPr lang="fr-FR" dirty="0" smtClean="0"/>
              <a:t> a pour ambition de responsabiliser les jeunes dans la création et la gestion d’une entreprise lycéenne, autour d’un axe prioritaire - le développement durable - dans le cadre d’un travail collaboratif entre les élèves des sections tertiaires et industrielles. </a:t>
            </a:r>
          </a:p>
          <a:p>
            <a:r>
              <a:rPr lang="fr-FR" dirty="0" smtClean="0"/>
              <a:t>Les élèves de Bac pro secrétariat (l’an prochain Bac pro GA) ont géré l'entreprise et effectuent la commercialisation des produits finis.</a:t>
            </a:r>
            <a:endParaRPr lang="fr-FR" baseline="0" dirty="0" smtClean="0">
              <a:latin typeface="Times New Roman" pitchFamily="18" charset="0"/>
            </a:endParaRPr>
          </a:p>
          <a:p>
            <a:r>
              <a:rPr lang="fr-FR" dirty="0" smtClean="0"/>
              <a:t>Le produit fini est intégralement fabriqué par les élèves de bac pro PSPA</a:t>
            </a:r>
            <a:r>
              <a:rPr lang="fr-FR" baseline="0" dirty="0" smtClean="0"/>
              <a:t> </a:t>
            </a:r>
            <a:r>
              <a:rPr lang="fr-FR" dirty="0" smtClean="0"/>
              <a:t>: il s’agit de Briquettes compactées écologiques pour allumer les foyers (cheminées, poêles à bois, scandinaves, insert, barbecue). La matière première est issue d’une opération de recyclage.</a:t>
            </a:r>
          </a:p>
          <a:p>
            <a:r>
              <a:rPr lang="fr-FR" dirty="0" smtClean="0"/>
              <a:t>Un volet import-export tourné vers l’Espagne est associé au projet (participation de collectivités locales et d’établissements scolaires de Catalogne).</a:t>
            </a:r>
          </a:p>
          <a:p>
            <a:r>
              <a:rPr lang="fr-FR" dirty="0" smtClean="0"/>
              <a:t>Les outils TIC sont utilisés pour faciliter le travail collaboratif entre élèves et enseignants, intervenants extérieurs et partenaires espagnols.</a:t>
            </a:r>
          </a:p>
          <a:p>
            <a:endParaRPr lang="fr-FR" dirty="0" smtClean="0"/>
          </a:p>
          <a:p>
            <a:r>
              <a:rPr lang="fr-FR" dirty="0" smtClean="0"/>
              <a:t>Le</a:t>
            </a:r>
            <a:r>
              <a:rPr lang="fr-FR" sz="1200" kern="1200" dirty="0" smtClean="0">
                <a:solidFill>
                  <a:srgbClr val="000000"/>
                </a:solidFill>
                <a:latin typeface="Times New Roman" pitchFamily="18" charset="0"/>
                <a:ea typeface="+mn-ea"/>
                <a:cs typeface="+mn-cs"/>
              </a:rPr>
              <a:t>  10 mai 2012 l’entreprise lycéenne </a:t>
            </a:r>
            <a:r>
              <a:rPr lang="fr-FR" dirty="0" smtClean="0"/>
              <a:t>Eco </a:t>
            </a:r>
            <a:r>
              <a:rPr lang="fr-FR" dirty="0" err="1" smtClean="0"/>
              <a:t>Evolution</a:t>
            </a:r>
            <a:r>
              <a:rPr lang="fr-FR" dirty="0" smtClean="0"/>
              <a:t> du LP R Garros remporte le</a:t>
            </a:r>
            <a:r>
              <a:rPr lang="fr-FR" b="1" dirty="0" smtClean="0"/>
              <a:t> Prix "COUP DE COEUR"</a:t>
            </a:r>
            <a:r>
              <a:rPr lang="fr-FR" dirty="0" smtClean="0"/>
              <a:t> au second Forum Schola </a:t>
            </a:r>
            <a:r>
              <a:rPr lang="fr-FR" dirty="0" err="1" smtClean="0"/>
              <a:t>Ingeniosa</a:t>
            </a:r>
            <a:r>
              <a:rPr lang="fr-FR" baseline="0" dirty="0" smtClean="0"/>
              <a:t> et l’an passé </a:t>
            </a:r>
            <a:r>
              <a:rPr lang="fr-FR" b="1" baseline="0" dirty="0" smtClean="0"/>
              <a:t>Prix Développement durable.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p:spPr>
        <p:txBody>
          <a:bodyPr/>
          <a:lstStyle/>
          <a:p>
            <a:fld id="{112D69BA-92BE-41AD-A711-50A8028BE92C}" type="slidenum">
              <a:rPr lang="fr-FR" smtClean="0">
                <a:latin typeface="Calibri" pitchFamily="34" charset="0"/>
                <a:ea typeface="Arial Unicode MS" pitchFamily="34" charset="-128"/>
                <a:cs typeface="Arial Unicode MS" pitchFamily="34" charset="-128"/>
              </a:rPr>
              <a:pPr/>
              <a:t>12</a:t>
            </a:fld>
            <a:endParaRPr lang="fr-FR" smtClean="0">
              <a:latin typeface="Calibri" pitchFamily="34" charset="0"/>
              <a:ea typeface="Arial Unicode MS" pitchFamily="34" charset="-128"/>
              <a:cs typeface="Arial Unicode MS" pitchFamily="34" charset="-128"/>
            </a:endParaRPr>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34820" name="Rectangle 2"/>
          <p:cNvSpPr>
            <a:spLocks noGrp="1" noChangeArrowheads="1"/>
          </p:cNvSpPr>
          <p:nvPr>
            <p:ph type="body" idx="1"/>
          </p:nvPr>
        </p:nvSpPr>
        <p:spPr>
          <a:xfrm>
            <a:off x="685800" y="4343400"/>
            <a:ext cx="5486400" cy="4114800"/>
          </a:xfrm>
          <a:noFill/>
          <a:ln/>
        </p:spPr>
        <p:txBody>
          <a:bodyPr wrap="none" anchor="ctr"/>
          <a:lstStyle/>
          <a:p>
            <a:r>
              <a:rPr lang="fr-FR" dirty="0" smtClean="0">
                <a:latin typeface="Times New Roman" pitchFamily="18" charset="0"/>
              </a:rPr>
              <a:t>Situation fictive</a:t>
            </a:r>
            <a:r>
              <a:rPr lang="fr-FR" baseline="0" dirty="0" smtClean="0">
                <a:latin typeface="Times New Roman" pitchFamily="18" charset="0"/>
              </a:rPr>
              <a:t> car aucun accident n’est </a:t>
            </a:r>
            <a:r>
              <a:rPr lang="fr-FR" baseline="0" dirty="0" smtClean="0">
                <a:latin typeface="Times New Roman" pitchFamily="18" charset="0"/>
              </a:rPr>
              <a:t>constaté, heureusement… Mais tout à fait envisageable.</a:t>
            </a:r>
            <a:endParaRPr lang="fr-FR"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E838B25C-0D97-4FA8-B331-3A00AC8172AA}"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0340109C-AE77-4EB7-8C49-D4293BE5E852}"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62713" y="365125"/>
            <a:ext cx="1879600" cy="431323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822325" y="365125"/>
            <a:ext cx="5487988" cy="43132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C040CB8D-9880-48FB-BA12-698EAE16E3E4}"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A81731AA-820C-4BFE-858B-E8941AE9DAF8}" type="slidenum">
              <a:rPr lang="fr-FR"/>
              <a:pPr>
                <a:defRPr/>
              </a:pPr>
              <a:t>‹N°›</a:t>
            </a:fld>
            <a:r>
              <a:rPr lang="fr-FR"/>
              <a:t>1</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EE7A5D26-14D8-4BBA-ADE8-74077804C99B}" type="slidenum">
              <a:rPr lang="fr-FR"/>
              <a:pPr>
                <a:defRPr/>
              </a:pPr>
              <a:t>‹N°›</a:t>
            </a:fld>
            <a:r>
              <a:rPr lang="fr-FR"/>
              <a:t>1</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5894C3E7-18C8-416E-B05E-EB01FBEEA20E}" type="slidenum">
              <a:rPr lang="fr-FR"/>
              <a:pPr>
                <a:defRPr/>
              </a:pPr>
              <a:t>‹N°›</a:t>
            </a:fld>
            <a:r>
              <a:rPr lang="fr-FR"/>
              <a:t>1</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822325" y="1100138"/>
            <a:ext cx="3683000"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57725" y="1100138"/>
            <a:ext cx="3684588"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dt" idx="10"/>
          </p:nvPr>
        </p:nvSpPr>
        <p:spPr>
          <a:ln/>
        </p:spPr>
        <p:txBody>
          <a:bodyPr/>
          <a:lstStyle>
            <a:lvl1pPr>
              <a:defRPr/>
            </a:lvl1pPr>
          </a:lstStyle>
          <a:p>
            <a:pPr>
              <a:defRPr/>
            </a:pPr>
            <a:r>
              <a:rPr lang="fr-FR"/>
              <a:t>06/05/12</a:t>
            </a:r>
          </a:p>
        </p:txBody>
      </p:sp>
      <p:sp>
        <p:nvSpPr>
          <p:cNvPr id="6"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7" name="Rectangle 7"/>
          <p:cNvSpPr>
            <a:spLocks noGrp="1" noChangeArrowheads="1"/>
          </p:cNvSpPr>
          <p:nvPr>
            <p:ph type="sldNum" idx="12"/>
          </p:nvPr>
        </p:nvSpPr>
        <p:spPr>
          <a:ln/>
        </p:spPr>
        <p:txBody>
          <a:bodyPr/>
          <a:lstStyle>
            <a:lvl1pPr>
              <a:defRPr/>
            </a:lvl1pPr>
          </a:lstStyle>
          <a:p>
            <a:pPr>
              <a:defRPr/>
            </a:pPr>
            <a:fld id="{02BF0309-3B58-4C27-8C71-82795E467B55}" type="slidenum">
              <a:rPr lang="fr-FR"/>
              <a:pPr>
                <a:defRPr/>
              </a:pPr>
              <a:t>‹N°›</a:t>
            </a:fld>
            <a:r>
              <a:rPr lang="fr-FR"/>
              <a:t>1</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dt" idx="10"/>
          </p:nvPr>
        </p:nvSpPr>
        <p:spPr>
          <a:ln/>
        </p:spPr>
        <p:txBody>
          <a:bodyPr/>
          <a:lstStyle>
            <a:lvl1pPr>
              <a:defRPr/>
            </a:lvl1pPr>
          </a:lstStyle>
          <a:p>
            <a:pPr>
              <a:defRPr/>
            </a:pPr>
            <a:r>
              <a:rPr lang="fr-FR"/>
              <a:t>06/05/12</a:t>
            </a:r>
          </a:p>
        </p:txBody>
      </p:sp>
      <p:sp>
        <p:nvSpPr>
          <p:cNvPr id="8"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9" name="Rectangle 7"/>
          <p:cNvSpPr>
            <a:spLocks noGrp="1" noChangeArrowheads="1"/>
          </p:cNvSpPr>
          <p:nvPr>
            <p:ph type="sldNum" idx="12"/>
          </p:nvPr>
        </p:nvSpPr>
        <p:spPr>
          <a:ln/>
        </p:spPr>
        <p:txBody>
          <a:bodyPr/>
          <a:lstStyle>
            <a:lvl1pPr>
              <a:defRPr/>
            </a:lvl1pPr>
          </a:lstStyle>
          <a:p>
            <a:pPr>
              <a:defRPr/>
            </a:pPr>
            <a:fld id="{C7A886F9-DB93-4F53-92B2-5DC93783B5D4}" type="slidenum">
              <a:rPr lang="fr-FR"/>
              <a:pPr>
                <a:defRPr/>
              </a:pPr>
              <a:t>‹N°›</a:t>
            </a:fld>
            <a:r>
              <a:rPr lang="fr-FR"/>
              <a:t>1</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5"/>
          <p:cNvSpPr>
            <a:spLocks noGrp="1" noChangeArrowheads="1"/>
          </p:cNvSpPr>
          <p:nvPr>
            <p:ph type="dt" idx="10"/>
          </p:nvPr>
        </p:nvSpPr>
        <p:spPr>
          <a:ln/>
        </p:spPr>
        <p:txBody>
          <a:bodyPr/>
          <a:lstStyle>
            <a:lvl1pPr>
              <a:defRPr/>
            </a:lvl1pPr>
          </a:lstStyle>
          <a:p>
            <a:pPr>
              <a:defRPr/>
            </a:pPr>
            <a:r>
              <a:rPr lang="fr-FR"/>
              <a:t>06/05/12</a:t>
            </a:r>
          </a:p>
        </p:txBody>
      </p:sp>
      <p:sp>
        <p:nvSpPr>
          <p:cNvPr id="4"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5" name="Rectangle 7"/>
          <p:cNvSpPr>
            <a:spLocks noGrp="1" noChangeArrowheads="1"/>
          </p:cNvSpPr>
          <p:nvPr>
            <p:ph type="sldNum" idx="12"/>
          </p:nvPr>
        </p:nvSpPr>
        <p:spPr>
          <a:ln/>
        </p:spPr>
        <p:txBody>
          <a:bodyPr/>
          <a:lstStyle>
            <a:lvl1pPr>
              <a:defRPr/>
            </a:lvl1pPr>
          </a:lstStyle>
          <a:p>
            <a:pPr>
              <a:defRPr/>
            </a:pPr>
            <a:fld id="{66CDFCEB-9244-4650-B78F-218AB9C4B989}" type="slidenum">
              <a:rPr lang="fr-FR"/>
              <a:pPr>
                <a:defRPr/>
              </a:pPr>
              <a:t>‹N°›</a:t>
            </a:fld>
            <a:r>
              <a:rPr lang="fr-FR"/>
              <a:t>1</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pPr>
              <a:defRPr/>
            </a:pPr>
            <a:r>
              <a:rPr lang="fr-FR"/>
              <a:t>06/05/12</a:t>
            </a:r>
          </a:p>
        </p:txBody>
      </p:sp>
      <p:sp>
        <p:nvSpPr>
          <p:cNvPr id="3"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4" name="Rectangle 7"/>
          <p:cNvSpPr>
            <a:spLocks noGrp="1" noChangeArrowheads="1"/>
          </p:cNvSpPr>
          <p:nvPr>
            <p:ph type="sldNum" idx="12"/>
          </p:nvPr>
        </p:nvSpPr>
        <p:spPr>
          <a:ln/>
        </p:spPr>
        <p:txBody>
          <a:bodyPr/>
          <a:lstStyle>
            <a:lvl1pPr>
              <a:defRPr/>
            </a:lvl1pPr>
          </a:lstStyle>
          <a:p>
            <a:pPr>
              <a:defRPr/>
            </a:pPr>
            <a:fld id="{D269438D-4C11-4D80-AAC9-5E2D5992F06A}" type="slidenum">
              <a:rPr lang="fr-FR"/>
              <a:pPr>
                <a:defRPr/>
              </a:pPr>
              <a:t>‹N°›</a:t>
            </a:fld>
            <a:r>
              <a:rPr lang="fr-FR"/>
              <a:t>1</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dt" idx="10"/>
          </p:nvPr>
        </p:nvSpPr>
        <p:spPr>
          <a:ln/>
        </p:spPr>
        <p:txBody>
          <a:bodyPr/>
          <a:lstStyle>
            <a:lvl1pPr>
              <a:defRPr/>
            </a:lvl1pPr>
          </a:lstStyle>
          <a:p>
            <a:pPr>
              <a:defRPr/>
            </a:pPr>
            <a:r>
              <a:rPr lang="fr-FR"/>
              <a:t>06/05/12</a:t>
            </a:r>
          </a:p>
        </p:txBody>
      </p:sp>
      <p:sp>
        <p:nvSpPr>
          <p:cNvPr id="6"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7" name="Rectangle 7"/>
          <p:cNvSpPr>
            <a:spLocks noGrp="1" noChangeArrowheads="1"/>
          </p:cNvSpPr>
          <p:nvPr>
            <p:ph type="sldNum" idx="12"/>
          </p:nvPr>
        </p:nvSpPr>
        <p:spPr>
          <a:ln/>
        </p:spPr>
        <p:txBody>
          <a:bodyPr/>
          <a:lstStyle>
            <a:lvl1pPr>
              <a:defRPr/>
            </a:lvl1pPr>
          </a:lstStyle>
          <a:p>
            <a:pPr>
              <a:defRPr/>
            </a:pPr>
            <a:fld id="{DB90A1CF-CCA6-4508-9578-D9F8B065699C}" type="slidenum">
              <a:rPr lang="fr-FR"/>
              <a:pPr>
                <a:defRPr/>
              </a:pPr>
              <a:t>‹N°›</a:t>
            </a:fld>
            <a:r>
              <a:rPr lang="fr-FR"/>
              <a:t>1</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0E2669B2-4305-4D4C-9227-C288D4D3D4EC}" type="slidenum">
              <a:rPr lang="fr-FR"/>
              <a:pPr>
                <a:defRP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dt" idx="10"/>
          </p:nvPr>
        </p:nvSpPr>
        <p:spPr>
          <a:ln/>
        </p:spPr>
        <p:txBody>
          <a:bodyPr/>
          <a:lstStyle>
            <a:lvl1pPr>
              <a:defRPr/>
            </a:lvl1pPr>
          </a:lstStyle>
          <a:p>
            <a:pPr>
              <a:defRPr/>
            </a:pPr>
            <a:r>
              <a:rPr lang="fr-FR"/>
              <a:t>06/05/12</a:t>
            </a:r>
          </a:p>
        </p:txBody>
      </p:sp>
      <p:sp>
        <p:nvSpPr>
          <p:cNvPr id="6"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7" name="Rectangle 7"/>
          <p:cNvSpPr>
            <a:spLocks noGrp="1" noChangeArrowheads="1"/>
          </p:cNvSpPr>
          <p:nvPr>
            <p:ph type="sldNum" idx="12"/>
          </p:nvPr>
        </p:nvSpPr>
        <p:spPr>
          <a:ln/>
        </p:spPr>
        <p:txBody>
          <a:bodyPr/>
          <a:lstStyle>
            <a:lvl1pPr>
              <a:defRPr/>
            </a:lvl1pPr>
          </a:lstStyle>
          <a:p>
            <a:pPr>
              <a:defRPr/>
            </a:pPr>
            <a:fld id="{9DF9ED74-0D5F-4C29-B86B-5CA6B6766A22}" type="slidenum">
              <a:rPr lang="fr-FR"/>
              <a:pPr>
                <a:defRPr/>
              </a:pPr>
              <a:t>‹N°›</a:t>
            </a:fld>
            <a:r>
              <a:rPr lang="fr-FR"/>
              <a:t>1</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0F2F7332-E76B-41F8-ADF0-A46F64655600}" type="slidenum">
              <a:rPr lang="fr-FR"/>
              <a:pPr>
                <a:defRPr/>
              </a:pPr>
              <a:t>‹N°›</a:t>
            </a:fld>
            <a:r>
              <a:rPr lang="fr-FR"/>
              <a:t>1</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62713" y="365125"/>
            <a:ext cx="1879600" cy="431323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822325" y="365125"/>
            <a:ext cx="5487988" cy="43132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570D4103-C9BF-4A47-A1D3-B771202E24F5}" type="slidenum">
              <a:rPr lang="fr-FR"/>
              <a:pPr>
                <a:defRPr/>
              </a:pPr>
              <a:t>‹N°›</a:t>
            </a:fld>
            <a:r>
              <a:rPr lang="fr-FR"/>
              <a:t>1</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A5D7DB6E-12B9-41BA-B1A5-BB794449A34B}" type="slidenum">
              <a:rPr lang="fr-FR"/>
              <a:pPr>
                <a:defRPr/>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DE0EC58A-135D-4007-BA18-6783607D5328}" type="slidenum">
              <a:rPr lang="fr-FR"/>
              <a:pPr>
                <a:defRPr/>
              </a:pPr>
              <a:t>‹N°›</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5E389C9A-A66C-4951-8294-4894D2D8401F}" type="slidenum">
              <a:rPr lang="fr-FR"/>
              <a:pPr>
                <a:defRPr/>
              </a:pPr>
              <a:t>‹N°›</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822325" y="1100138"/>
            <a:ext cx="3683000"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57725" y="1100138"/>
            <a:ext cx="3684588"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dt" idx="10"/>
          </p:nvPr>
        </p:nvSpPr>
        <p:spPr>
          <a:ln/>
        </p:spPr>
        <p:txBody>
          <a:bodyPr/>
          <a:lstStyle>
            <a:lvl1pPr>
              <a:defRPr/>
            </a:lvl1pPr>
          </a:lstStyle>
          <a:p>
            <a:pPr>
              <a:defRPr/>
            </a:pPr>
            <a:r>
              <a:rPr lang="fr-FR"/>
              <a:t>06/05/12</a:t>
            </a:r>
          </a:p>
        </p:txBody>
      </p:sp>
      <p:sp>
        <p:nvSpPr>
          <p:cNvPr id="6"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7" name="Rectangle 7"/>
          <p:cNvSpPr>
            <a:spLocks noGrp="1" noChangeArrowheads="1"/>
          </p:cNvSpPr>
          <p:nvPr>
            <p:ph type="sldNum" idx="12"/>
          </p:nvPr>
        </p:nvSpPr>
        <p:spPr>
          <a:ln/>
        </p:spPr>
        <p:txBody>
          <a:bodyPr/>
          <a:lstStyle>
            <a:lvl1pPr>
              <a:defRPr/>
            </a:lvl1pPr>
          </a:lstStyle>
          <a:p>
            <a:pPr>
              <a:defRPr/>
            </a:pPr>
            <a:fld id="{E7A9AFB8-BC75-439B-9663-024DB12509AA}" type="slidenum">
              <a:rPr lang="fr-FR"/>
              <a:pPr>
                <a:defRPr/>
              </a:pPr>
              <a:t>‹N°›</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dt" idx="10"/>
          </p:nvPr>
        </p:nvSpPr>
        <p:spPr>
          <a:ln/>
        </p:spPr>
        <p:txBody>
          <a:bodyPr/>
          <a:lstStyle>
            <a:lvl1pPr>
              <a:defRPr/>
            </a:lvl1pPr>
          </a:lstStyle>
          <a:p>
            <a:pPr>
              <a:defRPr/>
            </a:pPr>
            <a:r>
              <a:rPr lang="fr-FR"/>
              <a:t>06/05/12</a:t>
            </a:r>
          </a:p>
        </p:txBody>
      </p:sp>
      <p:sp>
        <p:nvSpPr>
          <p:cNvPr id="8"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9" name="Rectangle 7"/>
          <p:cNvSpPr>
            <a:spLocks noGrp="1" noChangeArrowheads="1"/>
          </p:cNvSpPr>
          <p:nvPr>
            <p:ph type="sldNum" idx="12"/>
          </p:nvPr>
        </p:nvSpPr>
        <p:spPr>
          <a:ln/>
        </p:spPr>
        <p:txBody>
          <a:bodyPr/>
          <a:lstStyle>
            <a:lvl1pPr>
              <a:defRPr/>
            </a:lvl1pPr>
          </a:lstStyle>
          <a:p>
            <a:pPr>
              <a:defRPr/>
            </a:pPr>
            <a:fld id="{93424835-DC35-404D-A0C9-AA3BE0434571}" type="slidenum">
              <a:rPr lang="fr-FR"/>
              <a:pPr>
                <a:defRPr/>
              </a:pPr>
              <a:t>‹N°›</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5"/>
          <p:cNvSpPr>
            <a:spLocks noGrp="1" noChangeArrowheads="1"/>
          </p:cNvSpPr>
          <p:nvPr>
            <p:ph type="dt" idx="10"/>
          </p:nvPr>
        </p:nvSpPr>
        <p:spPr>
          <a:ln/>
        </p:spPr>
        <p:txBody>
          <a:bodyPr/>
          <a:lstStyle>
            <a:lvl1pPr>
              <a:defRPr/>
            </a:lvl1pPr>
          </a:lstStyle>
          <a:p>
            <a:pPr>
              <a:defRPr/>
            </a:pPr>
            <a:r>
              <a:rPr lang="fr-FR"/>
              <a:t>06/05/12</a:t>
            </a:r>
          </a:p>
        </p:txBody>
      </p:sp>
      <p:sp>
        <p:nvSpPr>
          <p:cNvPr id="4"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5" name="Rectangle 7"/>
          <p:cNvSpPr>
            <a:spLocks noGrp="1" noChangeArrowheads="1"/>
          </p:cNvSpPr>
          <p:nvPr>
            <p:ph type="sldNum" idx="12"/>
          </p:nvPr>
        </p:nvSpPr>
        <p:spPr>
          <a:ln/>
        </p:spPr>
        <p:txBody>
          <a:bodyPr/>
          <a:lstStyle>
            <a:lvl1pPr>
              <a:defRPr/>
            </a:lvl1pPr>
          </a:lstStyle>
          <a:p>
            <a:pPr>
              <a:defRPr/>
            </a:pPr>
            <a:fld id="{0DBAC5D3-FA10-41ED-A4CE-F2A872D0A567}" type="slidenum">
              <a:rPr lang="fr-FR"/>
              <a:pPr>
                <a:defRPr/>
              </a:pPr>
              <a:t>‹N°›</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pPr>
              <a:defRPr/>
            </a:pPr>
            <a:r>
              <a:rPr lang="fr-FR"/>
              <a:t>06/05/12</a:t>
            </a:r>
          </a:p>
        </p:txBody>
      </p:sp>
      <p:sp>
        <p:nvSpPr>
          <p:cNvPr id="3"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4" name="Rectangle 7"/>
          <p:cNvSpPr>
            <a:spLocks noGrp="1" noChangeArrowheads="1"/>
          </p:cNvSpPr>
          <p:nvPr>
            <p:ph type="sldNum" idx="12"/>
          </p:nvPr>
        </p:nvSpPr>
        <p:spPr>
          <a:ln/>
        </p:spPr>
        <p:txBody>
          <a:bodyPr/>
          <a:lstStyle>
            <a:lvl1pPr>
              <a:defRPr/>
            </a:lvl1pPr>
          </a:lstStyle>
          <a:p>
            <a:pPr>
              <a:defRPr/>
            </a:pPr>
            <a:fld id="{9BD545E7-A1A3-439C-93A3-5047DBB8C753}"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6078E9DD-268B-49A4-B006-5FCCC42890A5}" type="slidenum">
              <a:rPr lang="fr-FR"/>
              <a:pPr>
                <a:defRPr/>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dt" idx="10"/>
          </p:nvPr>
        </p:nvSpPr>
        <p:spPr>
          <a:ln/>
        </p:spPr>
        <p:txBody>
          <a:bodyPr/>
          <a:lstStyle>
            <a:lvl1pPr>
              <a:defRPr/>
            </a:lvl1pPr>
          </a:lstStyle>
          <a:p>
            <a:pPr>
              <a:defRPr/>
            </a:pPr>
            <a:r>
              <a:rPr lang="fr-FR"/>
              <a:t>06/05/12</a:t>
            </a:r>
          </a:p>
        </p:txBody>
      </p:sp>
      <p:sp>
        <p:nvSpPr>
          <p:cNvPr id="6"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7" name="Rectangle 7"/>
          <p:cNvSpPr>
            <a:spLocks noGrp="1" noChangeArrowheads="1"/>
          </p:cNvSpPr>
          <p:nvPr>
            <p:ph type="sldNum" idx="12"/>
          </p:nvPr>
        </p:nvSpPr>
        <p:spPr>
          <a:ln/>
        </p:spPr>
        <p:txBody>
          <a:bodyPr/>
          <a:lstStyle>
            <a:lvl1pPr>
              <a:defRPr/>
            </a:lvl1pPr>
          </a:lstStyle>
          <a:p>
            <a:pPr>
              <a:defRPr/>
            </a:pPr>
            <a:fld id="{4728E0E3-4242-48C9-ADBF-BDFE648A581D}" type="slidenum">
              <a:rPr lang="fr-FR"/>
              <a:pPr>
                <a:defRPr/>
              </a:pPr>
              <a:t>‹N°›</a:t>
            </a:fld>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dt" idx="10"/>
          </p:nvPr>
        </p:nvSpPr>
        <p:spPr>
          <a:ln/>
        </p:spPr>
        <p:txBody>
          <a:bodyPr/>
          <a:lstStyle>
            <a:lvl1pPr>
              <a:defRPr/>
            </a:lvl1pPr>
          </a:lstStyle>
          <a:p>
            <a:pPr>
              <a:defRPr/>
            </a:pPr>
            <a:r>
              <a:rPr lang="fr-FR"/>
              <a:t>06/05/12</a:t>
            </a:r>
          </a:p>
        </p:txBody>
      </p:sp>
      <p:sp>
        <p:nvSpPr>
          <p:cNvPr id="6"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7" name="Rectangle 7"/>
          <p:cNvSpPr>
            <a:spLocks noGrp="1" noChangeArrowheads="1"/>
          </p:cNvSpPr>
          <p:nvPr>
            <p:ph type="sldNum" idx="12"/>
          </p:nvPr>
        </p:nvSpPr>
        <p:spPr>
          <a:ln/>
        </p:spPr>
        <p:txBody>
          <a:bodyPr/>
          <a:lstStyle>
            <a:lvl1pPr>
              <a:defRPr/>
            </a:lvl1pPr>
          </a:lstStyle>
          <a:p>
            <a:pPr>
              <a:defRPr/>
            </a:pPr>
            <a:fld id="{CFFC34D8-B67F-4DA9-A9C5-A40931B23B88}" type="slidenum">
              <a:rPr lang="fr-FR"/>
              <a:pPr>
                <a:defRPr/>
              </a:pPr>
              <a:t>‹N°›</a:t>
            </a:fld>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507ACFA2-139D-4687-A695-C0CEBD82191A}" type="slidenum">
              <a:rPr lang="fr-FR"/>
              <a:pPr>
                <a:defRPr/>
              </a:pPr>
              <a:t>‹N°›</a:t>
            </a:fld>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62713" y="365125"/>
            <a:ext cx="1879600" cy="431323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822325" y="365125"/>
            <a:ext cx="5487988" cy="43132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1C93A556-1DD1-401C-A81E-A8F37787461E}" type="slidenum">
              <a:rPr lang="fr-FR"/>
              <a:pPr>
                <a:defRPr/>
              </a:pPr>
              <a:t>‹N°›</a:t>
            </a:fld>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19BA8188-E665-4DAD-A890-A4F84509562A}" type="slidenum">
              <a:rPr lang="fr-FR"/>
              <a:pPr>
                <a:defRPr/>
              </a:pPr>
              <a:t>‹N°›</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FBB15439-AF80-40D5-A558-E0A239584F7B}" type="slidenum">
              <a:rPr lang="fr-FR"/>
              <a:pPr>
                <a:defRPr/>
              </a:pPr>
              <a:t>‹N°›</a:t>
            </a:fld>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CF8E0625-03B1-4D7A-A1F5-C51AFFCE9480}" type="slidenum">
              <a:rPr lang="fr-FR"/>
              <a:pPr>
                <a:defRPr/>
              </a:pPr>
              <a:t>‹N°›</a:t>
            </a:fld>
            <a:endParaRPr lang="fr-F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822325" y="1100138"/>
            <a:ext cx="3683000"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57725" y="1100138"/>
            <a:ext cx="3684588"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dt" idx="10"/>
          </p:nvPr>
        </p:nvSpPr>
        <p:spPr>
          <a:ln/>
        </p:spPr>
        <p:txBody>
          <a:bodyPr/>
          <a:lstStyle>
            <a:lvl1pPr>
              <a:defRPr/>
            </a:lvl1pPr>
          </a:lstStyle>
          <a:p>
            <a:pPr>
              <a:defRPr/>
            </a:pPr>
            <a:r>
              <a:rPr lang="fr-FR"/>
              <a:t>06/05/12</a:t>
            </a:r>
          </a:p>
        </p:txBody>
      </p:sp>
      <p:sp>
        <p:nvSpPr>
          <p:cNvPr id="6"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7" name="Rectangle 7"/>
          <p:cNvSpPr>
            <a:spLocks noGrp="1" noChangeArrowheads="1"/>
          </p:cNvSpPr>
          <p:nvPr>
            <p:ph type="sldNum" idx="12"/>
          </p:nvPr>
        </p:nvSpPr>
        <p:spPr>
          <a:ln/>
        </p:spPr>
        <p:txBody>
          <a:bodyPr/>
          <a:lstStyle>
            <a:lvl1pPr>
              <a:defRPr/>
            </a:lvl1pPr>
          </a:lstStyle>
          <a:p>
            <a:pPr>
              <a:defRPr/>
            </a:pPr>
            <a:fld id="{60106E28-030B-491E-A3F1-8C0B0F586575}" type="slidenum">
              <a:rPr lang="fr-FR"/>
              <a:pPr>
                <a:defRPr/>
              </a:pPr>
              <a:t>‹N°›</a:t>
            </a:fld>
            <a:endParaRPr lang="fr-F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dt" idx="10"/>
          </p:nvPr>
        </p:nvSpPr>
        <p:spPr>
          <a:ln/>
        </p:spPr>
        <p:txBody>
          <a:bodyPr/>
          <a:lstStyle>
            <a:lvl1pPr>
              <a:defRPr/>
            </a:lvl1pPr>
          </a:lstStyle>
          <a:p>
            <a:pPr>
              <a:defRPr/>
            </a:pPr>
            <a:r>
              <a:rPr lang="fr-FR"/>
              <a:t>06/05/12</a:t>
            </a:r>
          </a:p>
        </p:txBody>
      </p:sp>
      <p:sp>
        <p:nvSpPr>
          <p:cNvPr id="8"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9" name="Rectangle 7"/>
          <p:cNvSpPr>
            <a:spLocks noGrp="1" noChangeArrowheads="1"/>
          </p:cNvSpPr>
          <p:nvPr>
            <p:ph type="sldNum" idx="12"/>
          </p:nvPr>
        </p:nvSpPr>
        <p:spPr>
          <a:ln/>
        </p:spPr>
        <p:txBody>
          <a:bodyPr/>
          <a:lstStyle>
            <a:lvl1pPr>
              <a:defRPr/>
            </a:lvl1pPr>
          </a:lstStyle>
          <a:p>
            <a:pPr>
              <a:defRPr/>
            </a:pPr>
            <a:fld id="{83BE94A5-E394-42EF-A085-11B7161B24A1}" type="slidenum">
              <a:rPr lang="fr-FR"/>
              <a:pPr>
                <a:defRPr/>
              </a:pPr>
              <a:t>‹N°›</a:t>
            </a:fld>
            <a:endParaRPr lang="fr-F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5"/>
          <p:cNvSpPr>
            <a:spLocks noGrp="1" noChangeArrowheads="1"/>
          </p:cNvSpPr>
          <p:nvPr>
            <p:ph type="dt" idx="10"/>
          </p:nvPr>
        </p:nvSpPr>
        <p:spPr>
          <a:ln/>
        </p:spPr>
        <p:txBody>
          <a:bodyPr/>
          <a:lstStyle>
            <a:lvl1pPr>
              <a:defRPr/>
            </a:lvl1pPr>
          </a:lstStyle>
          <a:p>
            <a:pPr>
              <a:defRPr/>
            </a:pPr>
            <a:r>
              <a:rPr lang="fr-FR"/>
              <a:t>06/05/12</a:t>
            </a:r>
          </a:p>
        </p:txBody>
      </p:sp>
      <p:sp>
        <p:nvSpPr>
          <p:cNvPr id="4"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5" name="Rectangle 7"/>
          <p:cNvSpPr>
            <a:spLocks noGrp="1" noChangeArrowheads="1"/>
          </p:cNvSpPr>
          <p:nvPr>
            <p:ph type="sldNum" idx="12"/>
          </p:nvPr>
        </p:nvSpPr>
        <p:spPr>
          <a:ln/>
        </p:spPr>
        <p:txBody>
          <a:bodyPr/>
          <a:lstStyle>
            <a:lvl1pPr>
              <a:defRPr/>
            </a:lvl1pPr>
          </a:lstStyle>
          <a:p>
            <a:pPr>
              <a:defRPr/>
            </a:pPr>
            <a:fld id="{2389FDA8-2B8B-4DCF-B497-48BBF5FC5029}"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822325" y="1100138"/>
            <a:ext cx="3683000"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57725" y="1100138"/>
            <a:ext cx="3684588"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dt" idx="10"/>
          </p:nvPr>
        </p:nvSpPr>
        <p:spPr>
          <a:ln/>
        </p:spPr>
        <p:txBody>
          <a:bodyPr/>
          <a:lstStyle>
            <a:lvl1pPr>
              <a:defRPr/>
            </a:lvl1pPr>
          </a:lstStyle>
          <a:p>
            <a:pPr>
              <a:defRPr/>
            </a:pPr>
            <a:r>
              <a:rPr lang="fr-FR"/>
              <a:t>06/05/12</a:t>
            </a:r>
          </a:p>
        </p:txBody>
      </p:sp>
      <p:sp>
        <p:nvSpPr>
          <p:cNvPr id="6"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7" name="Rectangle 7"/>
          <p:cNvSpPr>
            <a:spLocks noGrp="1" noChangeArrowheads="1"/>
          </p:cNvSpPr>
          <p:nvPr>
            <p:ph type="sldNum" idx="12"/>
          </p:nvPr>
        </p:nvSpPr>
        <p:spPr>
          <a:ln/>
        </p:spPr>
        <p:txBody>
          <a:bodyPr/>
          <a:lstStyle>
            <a:lvl1pPr>
              <a:defRPr/>
            </a:lvl1pPr>
          </a:lstStyle>
          <a:p>
            <a:pPr>
              <a:defRPr/>
            </a:pPr>
            <a:fld id="{C99D14F5-FAFA-468E-BF2E-BCC071B084BE}" type="slidenum">
              <a:rPr lang="fr-FR"/>
              <a:pPr>
                <a:defRPr/>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pPr>
              <a:defRPr/>
            </a:pPr>
            <a:r>
              <a:rPr lang="fr-FR"/>
              <a:t>06/05/12</a:t>
            </a:r>
          </a:p>
        </p:txBody>
      </p:sp>
      <p:sp>
        <p:nvSpPr>
          <p:cNvPr id="3"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4" name="Rectangle 7"/>
          <p:cNvSpPr>
            <a:spLocks noGrp="1" noChangeArrowheads="1"/>
          </p:cNvSpPr>
          <p:nvPr>
            <p:ph type="sldNum" idx="12"/>
          </p:nvPr>
        </p:nvSpPr>
        <p:spPr>
          <a:ln/>
        </p:spPr>
        <p:txBody>
          <a:bodyPr/>
          <a:lstStyle>
            <a:lvl1pPr>
              <a:defRPr/>
            </a:lvl1pPr>
          </a:lstStyle>
          <a:p>
            <a:pPr>
              <a:defRPr/>
            </a:pPr>
            <a:fld id="{F4DF12A2-2BF3-499B-A489-55CE1CD5DB27}" type="slidenum">
              <a:rPr lang="fr-FR"/>
              <a:pPr>
                <a:defRPr/>
              </a:pPr>
              <a:t>‹N°›</a:t>
            </a:fld>
            <a:endParaRPr lang="fr-F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dt" idx="10"/>
          </p:nvPr>
        </p:nvSpPr>
        <p:spPr>
          <a:ln/>
        </p:spPr>
        <p:txBody>
          <a:bodyPr/>
          <a:lstStyle>
            <a:lvl1pPr>
              <a:defRPr/>
            </a:lvl1pPr>
          </a:lstStyle>
          <a:p>
            <a:pPr>
              <a:defRPr/>
            </a:pPr>
            <a:r>
              <a:rPr lang="fr-FR"/>
              <a:t>06/05/12</a:t>
            </a:r>
          </a:p>
        </p:txBody>
      </p:sp>
      <p:sp>
        <p:nvSpPr>
          <p:cNvPr id="6"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7" name="Rectangle 7"/>
          <p:cNvSpPr>
            <a:spLocks noGrp="1" noChangeArrowheads="1"/>
          </p:cNvSpPr>
          <p:nvPr>
            <p:ph type="sldNum" idx="12"/>
          </p:nvPr>
        </p:nvSpPr>
        <p:spPr>
          <a:ln/>
        </p:spPr>
        <p:txBody>
          <a:bodyPr/>
          <a:lstStyle>
            <a:lvl1pPr>
              <a:defRPr/>
            </a:lvl1pPr>
          </a:lstStyle>
          <a:p>
            <a:pPr>
              <a:defRPr/>
            </a:pPr>
            <a:fld id="{4DA4669C-6A93-4E9A-B7C9-AB7B11D16DB4}" type="slidenum">
              <a:rPr lang="fr-FR"/>
              <a:pPr>
                <a:defRPr/>
              </a:pPr>
              <a:t>‹N°›</a:t>
            </a:fld>
            <a:endParaRPr lang="fr-F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dt" idx="10"/>
          </p:nvPr>
        </p:nvSpPr>
        <p:spPr>
          <a:ln/>
        </p:spPr>
        <p:txBody>
          <a:bodyPr/>
          <a:lstStyle>
            <a:lvl1pPr>
              <a:defRPr/>
            </a:lvl1pPr>
          </a:lstStyle>
          <a:p>
            <a:pPr>
              <a:defRPr/>
            </a:pPr>
            <a:r>
              <a:rPr lang="fr-FR"/>
              <a:t>06/05/12</a:t>
            </a:r>
          </a:p>
        </p:txBody>
      </p:sp>
      <p:sp>
        <p:nvSpPr>
          <p:cNvPr id="6"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7" name="Rectangle 7"/>
          <p:cNvSpPr>
            <a:spLocks noGrp="1" noChangeArrowheads="1"/>
          </p:cNvSpPr>
          <p:nvPr>
            <p:ph type="sldNum" idx="12"/>
          </p:nvPr>
        </p:nvSpPr>
        <p:spPr>
          <a:ln/>
        </p:spPr>
        <p:txBody>
          <a:bodyPr/>
          <a:lstStyle>
            <a:lvl1pPr>
              <a:defRPr/>
            </a:lvl1pPr>
          </a:lstStyle>
          <a:p>
            <a:pPr>
              <a:defRPr/>
            </a:pPr>
            <a:fld id="{0FEAD659-B106-43FB-B90E-C5E0FE522E42}" type="slidenum">
              <a:rPr lang="fr-FR"/>
              <a:pPr>
                <a:defRPr/>
              </a:pPr>
              <a:t>‹N°›</a:t>
            </a:fld>
            <a:endParaRPr lang="fr-F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C1F09D03-0D15-4C32-BECF-3854BE08CEC8}" type="slidenum">
              <a:rPr lang="fr-FR"/>
              <a:pPr>
                <a:defRPr/>
              </a:pPr>
              <a:t>‹N°›</a:t>
            </a:fld>
            <a:endParaRPr lang="fr-F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62713" y="365125"/>
            <a:ext cx="1879600" cy="431323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822325" y="365125"/>
            <a:ext cx="5487988" cy="43132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10C221CA-F9BD-4149-AF4F-D4781CEA2CA6}" type="slidenum">
              <a:rPr lang="fr-FR"/>
              <a:pPr>
                <a:defRPr/>
              </a:pPr>
              <a:t>‹N°›</a:t>
            </a:fld>
            <a:endParaRPr lang="fr-F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31130231-5E3B-421C-BA1D-9AA0AE606334}" type="slidenum">
              <a:rPr lang="fr-FR"/>
              <a:pPr>
                <a:defRPr/>
              </a:pPr>
              <a:t>‹N°›</a:t>
            </a:fld>
            <a:endParaRPr lang="fr-F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F370126E-1330-4003-8E4C-230E3641A89C}" type="slidenum">
              <a:rPr lang="fr-FR"/>
              <a:pPr>
                <a:defRPr/>
              </a:pPr>
              <a:t>‹N°›</a:t>
            </a:fld>
            <a:endParaRPr lang="fr-F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119B6754-BC17-47AD-8780-87E1F3E9EF5C}" type="slidenum">
              <a:rPr lang="fr-FR"/>
              <a:pPr>
                <a:defRPr/>
              </a:pPr>
              <a:t>‹N°›</a:t>
            </a:fld>
            <a:endParaRPr lang="fr-F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822325" y="1100138"/>
            <a:ext cx="3683000"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57725" y="1100138"/>
            <a:ext cx="3684588"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dt" idx="10"/>
          </p:nvPr>
        </p:nvSpPr>
        <p:spPr>
          <a:ln/>
        </p:spPr>
        <p:txBody>
          <a:bodyPr/>
          <a:lstStyle>
            <a:lvl1pPr>
              <a:defRPr/>
            </a:lvl1pPr>
          </a:lstStyle>
          <a:p>
            <a:pPr>
              <a:defRPr/>
            </a:pPr>
            <a:r>
              <a:rPr lang="fr-FR"/>
              <a:t>06/05/12</a:t>
            </a:r>
          </a:p>
        </p:txBody>
      </p:sp>
      <p:sp>
        <p:nvSpPr>
          <p:cNvPr id="6"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7" name="Rectangle 7"/>
          <p:cNvSpPr>
            <a:spLocks noGrp="1" noChangeArrowheads="1"/>
          </p:cNvSpPr>
          <p:nvPr>
            <p:ph type="sldNum" idx="12"/>
          </p:nvPr>
        </p:nvSpPr>
        <p:spPr>
          <a:ln/>
        </p:spPr>
        <p:txBody>
          <a:bodyPr/>
          <a:lstStyle>
            <a:lvl1pPr>
              <a:defRPr/>
            </a:lvl1pPr>
          </a:lstStyle>
          <a:p>
            <a:pPr>
              <a:defRPr/>
            </a:pPr>
            <a:fld id="{B7719F9F-C26A-4AF9-82F0-97B1ADA4E9D3}" type="slidenum">
              <a:rPr lang="fr-FR"/>
              <a:pPr>
                <a:defRPr/>
              </a:pPr>
              <a:t>‹N°›</a:t>
            </a:fld>
            <a:endParaRPr lang="fr-F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dt" idx="10"/>
          </p:nvPr>
        </p:nvSpPr>
        <p:spPr>
          <a:ln/>
        </p:spPr>
        <p:txBody>
          <a:bodyPr/>
          <a:lstStyle>
            <a:lvl1pPr>
              <a:defRPr/>
            </a:lvl1pPr>
          </a:lstStyle>
          <a:p>
            <a:pPr>
              <a:defRPr/>
            </a:pPr>
            <a:r>
              <a:rPr lang="fr-FR"/>
              <a:t>06/05/12</a:t>
            </a:r>
          </a:p>
        </p:txBody>
      </p:sp>
      <p:sp>
        <p:nvSpPr>
          <p:cNvPr id="8"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9" name="Rectangle 7"/>
          <p:cNvSpPr>
            <a:spLocks noGrp="1" noChangeArrowheads="1"/>
          </p:cNvSpPr>
          <p:nvPr>
            <p:ph type="sldNum" idx="12"/>
          </p:nvPr>
        </p:nvSpPr>
        <p:spPr>
          <a:ln/>
        </p:spPr>
        <p:txBody>
          <a:bodyPr/>
          <a:lstStyle>
            <a:lvl1pPr>
              <a:defRPr/>
            </a:lvl1pPr>
          </a:lstStyle>
          <a:p>
            <a:pPr>
              <a:defRPr/>
            </a:pPr>
            <a:fld id="{0E04A850-69E2-4853-A8A9-2655A1023DC9}"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dt" idx="10"/>
          </p:nvPr>
        </p:nvSpPr>
        <p:spPr>
          <a:ln/>
        </p:spPr>
        <p:txBody>
          <a:bodyPr/>
          <a:lstStyle>
            <a:lvl1pPr>
              <a:defRPr/>
            </a:lvl1pPr>
          </a:lstStyle>
          <a:p>
            <a:pPr>
              <a:defRPr/>
            </a:pPr>
            <a:r>
              <a:rPr lang="fr-FR"/>
              <a:t>06/05/12</a:t>
            </a:r>
          </a:p>
        </p:txBody>
      </p:sp>
      <p:sp>
        <p:nvSpPr>
          <p:cNvPr id="8"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9" name="Rectangle 7"/>
          <p:cNvSpPr>
            <a:spLocks noGrp="1" noChangeArrowheads="1"/>
          </p:cNvSpPr>
          <p:nvPr>
            <p:ph type="sldNum" idx="12"/>
          </p:nvPr>
        </p:nvSpPr>
        <p:spPr>
          <a:ln/>
        </p:spPr>
        <p:txBody>
          <a:bodyPr/>
          <a:lstStyle>
            <a:lvl1pPr>
              <a:defRPr/>
            </a:lvl1pPr>
          </a:lstStyle>
          <a:p>
            <a:pPr>
              <a:defRPr/>
            </a:pPr>
            <a:fld id="{9165F9A4-49AE-4265-B4A6-CC05C77EB8CF}" type="slidenum">
              <a:rPr lang="fr-FR"/>
              <a:pPr>
                <a:defRPr/>
              </a:pPr>
              <a:t>‹N°›</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5"/>
          <p:cNvSpPr>
            <a:spLocks noGrp="1" noChangeArrowheads="1"/>
          </p:cNvSpPr>
          <p:nvPr>
            <p:ph type="dt" idx="10"/>
          </p:nvPr>
        </p:nvSpPr>
        <p:spPr>
          <a:ln/>
        </p:spPr>
        <p:txBody>
          <a:bodyPr/>
          <a:lstStyle>
            <a:lvl1pPr>
              <a:defRPr/>
            </a:lvl1pPr>
          </a:lstStyle>
          <a:p>
            <a:pPr>
              <a:defRPr/>
            </a:pPr>
            <a:r>
              <a:rPr lang="fr-FR"/>
              <a:t>06/05/12</a:t>
            </a:r>
          </a:p>
        </p:txBody>
      </p:sp>
      <p:sp>
        <p:nvSpPr>
          <p:cNvPr id="4"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5" name="Rectangle 7"/>
          <p:cNvSpPr>
            <a:spLocks noGrp="1" noChangeArrowheads="1"/>
          </p:cNvSpPr>
          <p:nvPr>
            <p:ph type="sldNum" idx="12"/>
          </p:nvPr>
        </p:nvSpPr>
        <p:spPr>
          <a:ln/>
        </p:spPr>
        <p:txBody>
          <a:bodyPr/>
          <a:lstStyle>
            <a:lvl1pPr>
              <a:defRPr/>
            </a:lvl1pPr>
          </a:lstStyle>
          <a:p>
            <a:pPr>
              <a:defRPr/>
            </a:pPr>
            <a:fld id="{CD402586-0D6C-4CE5-BACE-C456E4C290B7}" type="slidenum">
              <a:rPr lang="fr-FR"/>
              <a:pPr>
                <a:defRPr/>
              </a:pPr>
              <a:t>‹N°›</a:t>
            </a:fld>
            <a:endParaRPr lang="fr-F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pPr>
              <a:defRPr/>
            </a:pPr>
            <a:r>
              <a:rPr lang="fr-FR"/>
              <a:t>06/05/12</a:t>
            </a:r>
          </a:p>
        </p:txBody>
      </p:sp>
      <p:sp>
        <p:nvSpPr>
          <p:cNvPr id="3"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4" name="Rectangle 7"/>
          <p:cNvSpPr>
            <a:spLocks noGrp="1" noChangeArrowheads="1"/>
          </p:cNvSpPr>
          <p:nvPr>
            <p:ph type="sldNum" idx="12"/>
          </p:nvPr>
        </p:nvSpPr>
        <p:spPr>
          <a:ln/>
        </p:spPr>
        <p:txBody>
          <a:bodyPr/>
          <a:lstStyle>
            <a:lvl1pPr>
              <a:defRPr/>
            </a:lvl1pPr>
          </a:lstStyle>
          <a:p>
            <a:pPr>
              <a:defRPr/>
            </a:pPr>
            <a:fld id="{6AADB2CC-44BF-45A4-B70D-A1C01E90CE53}" type="slidenum">
              <a:rPr lang="fr-FR"/>
              <a:pPr>
                <a:defRPr/>
              </a:pPr>
              <a:t>‹N°›</a:t>
            </a:fld>
            <a:endParaRPr lang="fr-F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dt" idx="10"/>
          </p:nvPr>
        </p:nvSpPr>
        <p:spPr>
          <a:ln/>
        </p:spPr>
        <p:txBody>
          <a:bodyPr/>
          <a:lstStyle>
            <a:lvl1pPr>
              <a:defRPr/>
            </a:lvl1pPr>
          </a:lstStyle>
          <a:p>
            <a:pPr>
              <a:defRPr/>
            </a:pPr>
            <a:r>
              <a:rPr lang="fr-FR"/>
              <a:t>06/05/12</a:t>
            </a:r>
          </a:p>
        </p:txBody>
      </p:sp>
      <p:sp>
        <p:nvSpPr>
          <p:cNvPr id="6"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7" name="Rectangle 7"/>
          <p:cNvSpPr>
            <a:spLocks noGrp="1" noChangeArrowheads="1"/>
          </p:cNvSpPr>
          <p:nvPr>
            <p:ph type="sldNum" idx="12"/>
          </p:nvPr>
        </p:nvSpPr>
        <p:spPr>
          <a:ln/>
        </p:spPr>
        <p:txBody>
          <a:bodyPr/>
          <a:lstStyle>
            <a:lvl1pPr>
              <a:defRPr/>
            </a:lvl1pPr>
          </a:lstStyle>
          <a:p>
            <a:pPr>
              <a:defRPr/>
            </a:pPr>
            <a:fld id="{683C732C-F005-4AF4-8823-CF7B89CC3646}" type="slidenum">
              <a:rPr lang="fr-FR"/>
              <a:pPr>
                <a:defRPr/>
              </a:pPr>
              <a:t>‹N°›</a:t>
            </a:fld>
            <a:endParaRPr lang="fr-F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dt" idx="10"/>
          </p:nvPr>
        </p:nvSpPr>
        <p:spPr>
          <a:ln/>
        </p:spPr>
        <p:txBody>
          <a:bodyPr/>
          <a:lstStyle>
            <a:lvl1pPr>
              <a:defRPr/>
            </a:lvl1pPr>
          </a:lstStyle>
          <a:p>
            <a:pPr>
              <a:defRPr/>
            </a:pPr>
            <a:r>
              <a:rPr lang="fr-FR"/>
              <a:t>06/05/12</a:t>
            </a:r>
          </a:p>
        </p:txBody>
      </p:sp>
      <p:sp>
        <p:nvSpPr>
          <p:cNvPr id="6"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7" name="Rectangle 7"/>
          <p:cNvSpPr>
            <a:spLocks noGrp="1" noChangeArrowheads="1"/>
          </p:cNvSpPr>
          <p:nvPr>
            <p:ph type="sldNum" idx="12"/>
          </p:nvPr>
        </p:nvSpPr>
        <p:spPr>
          <a:ln/>
        </p:spPr>
        <p:txBody>
          <a:bodyPr/>
          <a:lstStyle>
            <a:lvl1pPr>
              <a:defRPr/>
            </a:lvl1pPr>
          </a:lstStyle>
          <a:p>
            <a:pPr>
              <a:defRPr/>
            </a:pPr>
            <a:fld id="{19208665-ECEB-4870-A821-719ACE073C59}" type="slidenum">
              <a:rPr lang="fr-FR"/>
              <a:pPr>
                <a:defRPr/>
              </a:pPr>
              <a:t>‹N°›</a:t>
            </a:fld>
            <a:endParaRPr lang="fr-F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754223E4-A33B-4A46-AE92-B5059F780388}" type="slidenum">
              <a:rPr lang="fr-FR"/>
              <a:pPr>
                <a:defRPr/>
              </a:pPr>
              <a:t>‹N°›</a:t>
            </a:fld>
            <a:endParaRPr lang="fr-F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62713" y="365125"/>
            <a:ext cx="1879600" cy="431323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822325" y="365125"/>
            <a:ext cx="5487988" cy="43132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91A171AE-18C8-40CD-9971-A3C64A2E261B}" type="slidenum">
              <a:rPr lang="fr-FR"/>
              <a:pPr>
                <a:defRPr/>
              </a:pPr>
              <a:t>‹N°›</a:t>
            </a:fld>
            <a:endParaRPr lang="fr-F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C6A31C8A-9F66-43CF-BE84-2FAD6C29FB94}" type="slidenum">
              <a:rPr lang="fr-FR"/>
              <a:pPr>
                <a:defRPr/>
              </a:pPr>
              <a:t>‹N°›</a:t>
            </a:fld>
            <a:endParaRPr lang="fr-F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FE08769E-F525-461B-A219-3F16619F2B88}" type="slidenum">
              <a:rPr lang="fr-FR"/>
              <a:pPr>
                <a:defRPr/>
              </a:pPr>
              <a:t>‹N°›</a:t>
            </a:fld>
            <a:endParaRPr lang="fr-F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42336753-91FD-441F-ABA0-06E027233975}" type="slidenum">
              <a:rPr lang="fr-FR"/>
              <a:pPr>
                <a:defRPr/>
              </a:pPr>
              <a:t>‹N°›</a:t>
            </a:fld>
            <a:endParaRPr lang="fr-F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822325" y="1100138"/>
            <a:ext cx="3683000"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57725" y="1100138"/>
            <a:ext cx="3684588"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dt" idx="10"/>
          </p:nvPr>
        </p:nvSpPr>
        <p:spPr>
          <a:ln/>
        </p:spPr>
        <p:txBody>
          <a:bodyPr/>
          <a:lstStyle>
            <a:lvl1pPr>
              <a:defRPr/>
            </a:lvl1pPr>
          </a:lstStyle>
          <a:p>
            <a:pPr>
              <a:defRPr/>
            </a:pPr>
            <a:r>
              <a:rPr lang="fr-FR"/>
              <a:t>06/05/12</a:t>
            </a:r>
          </a:p>
        </p:txBody>
      </p:sp>
      <p:sp>
        <p:nvSpPr>
          <p:cNvPr id="6"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7" name="Rectangle 7"/>
          <p:cNvSpPr>
            <a:spLocks noGrp="1" noChangeArrowheads="1"/>
          </p:cNvSpPr>
          <p:nvPr>
            <p:ph type="sldNum" idx="12"/>
          </p:nvPr>
        </p:nvSpPr>
        <p:spPr>
          <a:ln/>
        </p:spPr>
        <p:txBody>
          <a:bodyPr/>
          <a:lstStyle>
            <a:lvl1pPr>
              <a:defRPr/>
            </a:lvl1pPr>
          </a:lstStyle>
          <a:p>
            <a:pPr>
              <a:defRPr/>
            </a:pPr>
            <a:fld id="{A5BE3B8B-AF71-4E82-B863-E773016E9095}"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5"/>
          <p:cNvSpPr>
            <a:spLocks noGrp="1" noChangeArrowheads="1"/>
          </p:cNvSpPr>
          <p:nvPr>
            <p:ph type="dt" idx="10"/>
          </p:nvPr>
        </p:nvSpPr>
        <p:spPr>
          <a:ln/>
        </p:spPr>
        <p:txBody>
          <a:bodyPr/>
          <a:lstStyle>
            <a:lvl1pPr>
              <a:defRPr/>
            </a:lvl1pPr>
          </a:lstStyle>
          <a:p>
            <a:pPr>
              <a:defRPr/>
            </a:pPr>
            <a:r>
              <a:rPr lang="fr-FR"/>
              <a:t>06/05/12</a:t>
            </a:r>
          </a:p>
        </p:txBody>
      </p:sp>
      <p:sp>
        <p:nvSpPr>
          <p:cNvPr id="4"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5" name="Rectangle 7"/>
          <p:cNvSpPr>
            <a:spLocks noGrp="1" noChangeArrowheads="1"/>
          </p:cNvSpPr>
          <p:nvPr>
            <p:ph type="sldNum" idx="12"/>
          </p:nvPr>
        </p:nvSpPr>
        <p:spPr>
          <a:ln/>
        </p:spPr>
        <p:txBody>
          <a:bodyPr/>
          <a:lstStyle>
            <a:lvl1pPr>
              <a:defRPr/>
            </a:lvl1pPr>
          </a:lstStyle>
          <a:p>
            <a:pPr>
              <a:defRPr/>
            </a:pPr>
            <a:fld id="{17C5059E-06E9-4EB1-86C5-B52BBC58347B}" type="slidenum">
              <a:rPr lang="fr-FR"/>
              <a:pPr>
                <a:defRPr/>
              </a:pPr>
              <a:t>‹N°›</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dt" idx="10"/>
          </p:nvPr>
        </p:nvSpPr>
        <p:spPr>
          <a:ln/>
        </p:spPr>
        <p:txBody>
          <a:bodyPr/>
          <a:lstStyle>
            <a:lvl1pPr>
              <a:defRPr/>
            </a:lvl1pPr>
          </a:lstStyle>
          <a:p>
            <a:pPr>
              <a:defRPr/>
            </a:pPr>
            <a:r>
              <a:rPr lang="fr-FR"/>
              <a:t>06/05/12</a:t>
            </a:r>
          </a:p>
        </p:txBody>
      </p:sp>
      <p:sp>
        <p:nvSpPr>
          <p:cNvPr id="8"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9" name="Rectangle 7"/>
          <p:cNvSpPr>
            <a:spLocks noGrp="1" noChangeArrowheads="1"/>
          </p:cNvSpPr>
          <p:nvPr>
            <p:ph type="sldNum" idx="12"/>
          </p:nvPr>
        </p:nvSpPr>
        <p:spPr>
          <a:ln/>
        </p:spPr>
        <p:txBody>
          <a:bodyPr/>
          <a:lstStyle>
            <a:lvl1pPr>
              <a:defRPr/>
            </a:lvl1pPr>
          </a:lstStyle>
          <a:p>
            <a:pPr>
              <a:defRPr/>
            </a:pPr>
            <a:fld id="{D86351FD-66FE-4033-9086-33422AD3E06A}" type="slidenum">
              <a:rPr lang="fr-FR"/>
              <a:pPr>
                <a:defRPr/>
              </a:pPr>
              <a:t>‹N°›</a:t>
            </a:fld>
            <a:endParaRPr lang="fr-F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5"/>
          <p:cNvSpPr>
            <a:spLocks noGrp="1" noChangeArrowheads="1"/>
          </p:cNvSpPr>
          <p:nvPr>
            <p:ph type="dt" idx="10"/>
          </p:nvPr>
        </p:nvSpPr>
        <p:spPr>
          <a:ln/>
        </p:spPr>
        <p:txBody>
          <a:bodyPr/>
          <a:lstStyle>
            <a:lvl1pPr>
              <a:defRPr/>
            </a:lvl1pPr>
          </a:lstStyle>
          <a:p>
            <a:pPr>
              <a:defRPr/>
            </a:pPr>
            <a:r>
              <a:rPr lang="fr-FR"/>
              <a:t>06/05/12</a:t>
            </a:r>
          </a:p>
        </p:txBody>
      </p:sp>
      <p:sp>
        <p:nvSpPr>
          <p:cNvPr id="4"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5" name="Rectangle 7"/>
          <p:cNvSpPr>
            <a:spLocks noGrp="1" noChangeArrowheads="1"/>
          </p:cNvSpPr>
          <p:nvPr>
            <p:ph type="sldNum" idx="12"/>
          </p:nvPr>
        </p:nvSpPr>
        <p:spPr>
          <a:ln/>
        </p:spPr>
        <p:txBody>
          <a:bodyPr/>
          <a:lstStyle>
            <a:lvl1pPr>
              <a:defRPr/>
            </a:lvl1pPr>
          </a:lstStyle>
          <a:p>
            <a:pPr>
              <a:defRPr/>
            </a:pPr>
            <a:fld id="{293DC821-F263-4B8D-AD5F-C771CBF02EFB}" type="slidenum">
              <a:rPr lang="fr-FR"/>
              <a:pPr>
                <a:defRPr/>
              </a:pPr>
              <a:t>‹N°›</a:t>
            </a:fld>
            <a:endParaRPr lang="fr-F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pPr>
              <a:defRPr/>
            </a:pPr>
            <a:r>
              <a:rPr lang="fr-FR"/>
              <a:t>06/05/12</a:t>
            </a:r>
          </a:p>
        </p:txBody>
      </p:sp>
      <p:sp>
        <p:nvSpPr>
          <p:cNvPr id="3"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4" name="Rectangle 7"/>
          <p:cNvSpPr>
            <a:spLocks noGrp="1" noChangeArrowheads="1"/>
          </p:cNvSpPr>
          <p:nvPr>
            <p:ph type="sldNum" idx="12"/>
          </p:nvPr>
        </p:nvSpPr>
        <p:spPr>
          <a:ln/>
        </p:spPr>
        <p:txBody>
          <a:bodyPr/>
          <a:lstStyle>
            <a:lvl1pPr>
              <a:defRPr/>
            </a:lvl1pPr>
          </a:lstStyle>
          <a:p>
            <a:pPr>
              <a:defRPr/>
            </a:pPr>
            <a:fld id="{74D2A7BB-95AF-45E9-A9D7-B2B716D18EF4}" type="slidenum">
              <a:rPr lang="fr-FR"/>
              <a:pPr>
                <a:defRPr/>
              </a:pPr>
              <a:t>‹N°›</a:t>
            </a:fld>
            <a:endParaRPr lang="fr-F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dt" idx="10"/>
          </p:nvPr>
        </p:nvSpPr>
        <p:spPr>
          <a:ln/>
        </p:spPr>
        <p:txBody>
          <a:bodyPr/>
          <a:lstStyle>
            <a:lvl1pPr>
              <a:defRPr/>
            </a:lvl1pPr>
          </a:lstStyle>
          <a:p>
            <a:pPr>
              <a:defRPr/>
            </a:pPr>
            <a:r>
              <a:rPr lang="fr-FR"/>
              <a:t>06/05/12</a:t>
            </a:r>
          </a:p>
        </p:txBody>
      </p:sp>
      <p:sp>
        <p:nvSpPr>
          <p:cNvPr id="6"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7" name="Rectangle 7"/>
          <p:cNvSpPr>
            <a:spLocks noGrp="1" noChangeArrowheads="1"/>
          </p:cNvSpPr>
          <p:nvPr>
            <p:ph type="sldNum" idx="12"/>
          </p:nvPr>
        </p:nvSpPr>
        <p:spPr>
          <a:ln/>
        </p:spPr>
        <p:txBody>
          <a:bodyPr/>
          <a:lstStyle>
            <a:lvl1pPr>
              <a:defRPr/>
            </a:lvl1pPr>
          </a:lstStyle>
          <a:p>
            <a:pPr>
              <a:defRPr/>
            </a:pPr>
            <a:fld id="{E7E1A014-AE0A-48D2-93BC-0FDF0AD722B4}" type="slidenum">
              <a:rPr lang="fr-FR"/>
              <a:pPr>
                <a:defRPr/>
              </a:pPr>
              <a:t>‹N°›</a:t>
            </a:fld>
            <a:endParaRPr lang="fr-F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dt" idx="10"/>
          </p:nvPr>
        </p:nvSpPr>
        <p:spPr>
          <a:ln/>
        </p:spPr>
        <p:txBody>
          <a:bodyPr/>
          <a:lstStyle>
            <a:lvl1pPr>
              <a:defRPr/>
            </a:lvl1pPr>
          </a:lstStyle>
          <a:p>
            <a:pPr>
              <a:defRPr/>
            </a:pPr>
            <a:r>
              <a:rPr lang="fr-FR"/>
              <a:t>06/05/12</a:t>
            </a:r>
          </a:p>
        </p:txBody>
      </p:sp>
      <p:sp>
        <p:nvSpPr>
          <p:cNvPr id="6"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7" name="Rectangle 7"/>
          <p:cNvSpPr>
            <a:spLocks noGrp="1" noChangeArrowheads="1"/>
          </p:cNvSpPr>
          <p:nvPr>
            <p:ph type="sldNum" idx="12"/>
          </p:nvPr>
        </p:nvSpPr>
        <p:spPr>
          <a:ln/>
        </p:spPr>
        <p:txBody>
          <a:bodyPr/>
          <a:lstStyle>
            <a:lvl1pPr>
              <a:defRPr/>
            </a:lvl1pPr>
          </a:lstStyle>
          <a:p>
            <a:pPr>
              <a:defRPr/>
            </a:pPr>
            <a:fld id="{883FCE82-408D-40E9-98AC-D3FFA421800D}" type="slidenum">
              <a:rPr lang="fr-FR"/>
              <a:pPr>
                <a:defRPr/>
              </a:pPr>
              <a:t>‹N°›</a:t>
            </a:fld>
            <a:endParaRPr lang="fr-F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11CEEEDB-7095-4B25-A44B-5905DC29540B}" type="slidenum">
              <a:rPr lang="fr-FR"/>
              <a:pPr>
                <a:defRPr/>
              </a:pPr>
              <a:t>‹N°›</a:t>
            </a:fld>
            <a:endParaRPr lang="fr-F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62713" y="365125"/>
            <a:ext cx="1879600" cy="431323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822325" y="365125"/>
            <a:ext cx="5487988" cy="43132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BA38BDE7-A1C0-410D-8D0C-A1EDA7BFBC8B}" type="slidenum">
              <a:rPr lang="fr-FR"/>
              <a:pPr>
                <a:defRPr/>
              </a:pPr>
              <a:t>‹N°›</a:t>
            </a:fld>
            <a:endParaRPr lang="fr-F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9FCC2782-52E6-4C9C-B53F-7BD99A311DA0}" type="slidenum">
              <a:rPr lang="fr-FR"/>
              <a:pPr>
                <a:defRPr/>
              </a:pPr>
              <a:t>‹N°›</a:t>
            </a:fld>
            <a:endParaRPr lang="fr-F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7091522D-1A81-4A0B-B9EA-5760B456F0EF}" type="slidenum">
              <a:rPr lang="fr-FR"/>
              <a:pPr>
                <a:defRPr/>
              </a:pPr>
              <a:t>‹N°›</a:t>
            </a:fld>
            <a:endParaRPr lang="fr-F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4A683811-9F58-4B0F-B8CC-071BF582BAD8}"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pPr>
              <a:defRPr/>
            </a:pPr>
            <a:r>
              <a:rPr lang="fr-FR"/>
              <a:t>06/05/12</a:t>
            </a:r>
          </a:p>
        </p:txBody>
      </p:sp>
      <p:sp>
        <p:nvSpPr>
          <p:cNvPr id="3"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4" name="Rectangle 7"/>
          <p:cNvSpPr>
            <a:spLocks noGrp="1" noChangeArrowheads="1"/>
          </p:cNvSpPr>
          <p:nvPr>
            <p:ph type="sldNum" idx="12"/>
          </p:nvPr>
        </p:nvSpPr>
        <p:spPr>
          <a:ln/>
        </p:spPr>
        <p:txBody>
          <a:bodyPr/>
          <a:lstStyle>
            <a:lvl1pPr>
              <a:defRPr/>
            </a:lvl1pPr>
          </a:lstStyle>
          <a:p>
            <a:pPr>
              <a:defRPr/>
            </a:pPr>
            <a:fld id="{0EAB164A-53D8-4502-9C23-A31BFEF9F92A}" type="slidenum">
              <a:rPr lang="fr-FR"/>
              <a:pPr>
                <a:defRPr/>
              </a:pPr>
              <a:t>‹N°›</a:t>
            </a:fld>
            <a:endParaRPr lang="fr-F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822325" y="1100138"/>
            <a:ext cx="3683000"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57725" y="1100138"/>
            <a:ext cx="3684588"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dt" idx="10"/>
          </p:nvPr>
        </p:nvSpPr>
        <p:spPr>
          <a:ln/>
        </p:spPr>
        <p:txBody>
          <a:bodyPr/>
          <a:lstStyle>
            <a:lvl1pPr>
              <a:defRPr/>
            </a:lvl1pPr>
          </a:lstStyle>
          <a:p>
            <a:pPr>
              <a:defRPr/>
            </a:pPr>
            <a:r>
              <a:rPr lang="fr-FR"/>
              <a:t>06/05/12</a:t>
            </a:r>
          </a:p>
        </p:txBody>
      </p:sp>
      <p:sp>
        <p:nvSpPr>
          <p:cNvPr id="6"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7" name="Rectangle 7"/>
          <p:cNvSpPr>
            <a:spLocks noGrp="1" noChangeArrowheads="1"/>
          </p:cNvSpPr>
          <p:nvPr>
            <p:ph type="sldNum" idx="12"/>
          </p:nvPr>
        </p:nvSpPr>
        <p:spPr>
          <a:ln/>
        </p:spPr>
        <p:txBody>
          <a:bodyPr/>
          <a:lstStyle>
            <a:lvl1pPr>
              <a:defRPr/>
            </a:lvl1pPr>
          </a:lstStyle>
          <a:p>
            <a:pPr>
              <a:defRPr/>
            </a:pPr>
            <a:fld id="{08062CAC-29CD-42BA-9DB9-1A119878E29D}" type="slidenum">
              <a:rPr lang="fr-FR"/>
              <a:pPr>
                <a:defRPr/>
              </a:pPr>
              <a:t>‹N°›</a:t>
            </a:fld>
            <a:endParaRPr lang="fr-F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dt" idx="10"/>
          </p:nvPr>
        </p:nvSpPr>
        <p:spPr>
          <a:ln/>
        </p:spPr>
        <p:txBody>
          <a:bodyPr/>
          <a:lstStyle>
            <a:lvl1pPr>
              <a:defRPr/>
            </a:lvl1pPr>
          </a:lstStyle>
          <a:p>
            <a:pPr>
              <a:defRPr/>
            </a:pPr>
            <a:r>
              <a:rPr lang="fr-FR"/>
              <a:t>06/05/12</a:t>
            </a:r>
          </a:p>
        </p:txBody>
      </p:sp>
      <p:sp>
        <p:nvSpPr>
          <p:cNvPr id="8"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9" name="Rectangle 7"/>
          <p:cNvSpPr>
            <a:spLocks noGrp="1" noChangeArrowheads="1"/>
          </p:cNvSpPr>
          <p:nvPr>
            <p:ph type="sldNum" idx="12"/>
          </p:nvPr>
        </p:nvSpPr>
        <p:spPr>
          <a:ln/>
        </p:spPr>
        <p:txBody>
          <a:bodyPr/>
          <a:lstStyle>
            <a:lvl1pPr>
              <a:defRPr/>
            </a:lvl1pPr>
          </a:lstStyle>
          <a:p>
            <a:pPr>
              <a:defRPr/>
            </a:pPr>
            <a:fld id="{9C413E02-099A-491A-B2D2-9B9D35C37C48}" type="slidenum">
              <a:rPr lang="fr-FR"/>
              <a:pPr>
                <a:defRPr/>
              </a:pPr>
              <a:t>‹N°›</a:t>
            </a:fld>
            <a:endParaRPr lang="fr-F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5"/>
          <p:cNvSpPr>
            <a:spLocks noGrp="1" noChangeArrowheads="1"/>
          </p:cNvSpPr>
          <p:nvPr>
            <p:ph type="dt" idx="10"/>
          </p:nvPr>
        </p:nvSpPr>
        <p:spPr>
          <a:ln/>
        </p:spPr>
        <p:txBody>
          <a:bodyPr/>
          <a:lstStyle>
            <a:lvl1pPr>
              <a:defRPr/>
            </a:lvl1pPr>
          </a:lstStyle>
          <a:p>
            <a:pPr>
              <a:defRPr/>
            </a:pPr>
            <a:r>
              <a:rPr lang="fr-FR"/>
              <a:t>06/05/12</a:t>
            </a:r>
          </a:p>
        </p:txBody>
      </p:sp>
      <p:sp>
        <p:nvSpPr>
          <p:cNvPr id="4"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5" name="Rectangle 7"/>
          <p:cNvSpPr>
            <a:spLocks noGrp="1" noChangeArrowheads="1"/>
          </p:cNvSpPr>
          <p:nvPr>
            <p:ph type="sldNum" idx="12"/>
          </p:nvPr>
        </p:nvSpPr>
        <p:spPr>
          <a:ln/>
        </p:spPr>
        <p:txBody>
          <a:bodyPr/>
          <a:lstStyle>
            <a:lvl1pPr>
              <a:defRPr/>
            </a:lvl1pPr>
          </a:lstStyle>
          <a:p>
            <a:pPr>
              <a:defRPr/>
            </a:pPr>
            <a:fld id="{F08DB930-19B5-40A2-8256-3B5E63D9AEDE}" type="slidenum">
              <a:rPr lang="fr-FR"/>
              <a:pPr>
                <a:defRPr/>
              </a:pPr>
              <a:t>‹N°›</a:t>
            </a:fld>
            <a:endParaRPr lang="fr-F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pPr>
              <a:defRPr/>
            </a:pPr>
            <a:r>
              <a:rPr lang="fr-FR"/>
              <a:t>06/05/12</a:t>
            </a:r>
          </a:p>
        </p:txBody>
      </p:sp>
      <p:sp>
        <p:nvSpPr>
          <p:cNvPr id="3"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4" name="Rectangle 7"/>
          <p:cNvSpPr>
            <a:spLocks noGrp="1" noChangeArrowheads="1"/>
          </p:cNvSpPr>
          <p:nvPr>
            <p:ph type="sldNum" idx="12"/>
          </p:nvPr>
        </p:nvSpPr>
        <p:spPr>
          <a:ln/>
        </p:spPr>
        <p:txBody>
          <a:bodyPr/>
          <a:lstStyle>
            <a:lvl1pPr>
              <a:defRPr/>
            </a:lvl1pPr>
          </a:lstStyle>
          <a:p>
            <a:pPr>
              <a:defRPr/>
            </a:pPr>
            <a:fld id="{4E389BD0-B529-4C58-8AE2-7144D38EFD6F}" type="slidenum">
              <a:rPr lang="fr-FR"/>
              <a:pPr>
                <a:defRPr/>
              </a:pPr>
              <a:t>‹N°›</a:t>
            </a:fld>
            <a:endParaRPr lang="fr-F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dt" idx="10"/>
          </p:nvPr>
        </p:nvSpPr>
        <p:spPr>
          <a:ln/>
        </p:spPr>
        <p:txBody>
          <a:bodyPr/>
          <a:lstStyle>
            <a:lvl1pPr>
              <a:defRPr/>
            </a:lvl1pPr>
          </a:lstStyle>
          <a:p>
            <a:pPr>
              <a:defRPr/>
            </a:pPr>
            <a:r>
              <a:rPr lang="fr-FR"/>
              <a:t>06/05/12</a:t>
            </a:r>
          </a:p>
        </p:txBody>
      </p:sp>
      <p:sp>
        <p:nvSpPr>
          <p:cNvPr id="6"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7" name="Rectangle 7"/>
          <p:cNvSpPr>
            <a:spLocks noGrp="1" noChangeArrowheads="1"/>
          </p:cNvSpPr>
          <p:nvPr>
            <p:ph type="sldNum" idx="12"/>
          </p:nvPr>
        </p:nvSpPr>
        <p:spPr>
          <a:ln/>
        </p:spPr>
        <p:txBody>
          <a:bodyPr/>
          <a:lstStyle>
            <a:lvl1pPr>
              <a:defRPr/>
            </a:lvl1pPr>
          </a:lstStyle>
          <a:p>
            <a:pPr>
              <a:defRPr/>
            </a:pPr>
            <a:fld id="{B771CD9A-8219-4D2A-B554-078421D346B2}" type="slidenum">
              <a:rPr lang="fr-FR"/>
              <a:pPr>
                <a:defRPr/>
              </a:pPr>
              <a:t>‹N°›</a:t>
            </a:fld>
            <a:endParaRPr lang="fr-F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dt" idx="10"/>
          </p:nvPr>
        </p:nvSpPr>
        <p:spPr>
          <a:ln/>
        </p:spPr>
        <p:txBody>
          <a:bodyPr/>
          <a:lstStyle>
            <a:lvl1pPr>
              <a:defRPr/>
            </a:lvl1pPr>
          </a:lstStyle>
          <a:p>
            <a:pPr>
              <a:defRPr/>
            </a:pPr>
            <a:r>
              <a:rPr lang="fr-FR"/>
              <a:t>06/05/12</a:t>
            </a:r>
          </a:p>
        </p:txBody>
      </p:sp>
      <p:sp>
        <p:nvSpPr>
          <p:cNvPr id="6"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7" name="Rectangle 7"/>
          <p:cNvSpPr>
            <a:spLocks noGrp="1" noChangeArrowheads="1"/>
          </p:cNvSpPr>
          <p:nvPr>
            <p:ph type="sldNum" idx="12"/>
          </p:nvPr>
        </p:nvSpPr>
        <p:spPr>
          <a:ln/>
        </p:spPr>
        <p:txBody>
          <a:bodyPr/>
          <a:lstStyle>
            <a:lvl1pPr>
              <a:defRPr/>
            </a:lvl1pPr>
          </a:lstStyle>
          <a:p>
            <a:pPr>
              <a:defRPr/>
            </a:pPr>
            <a:fld id="{A576EC8B-45FF-4E56-A310-14B74000BCE6}" type="slidenum">
              <a:rPr lang="fr-FR"/>
              <a:pPr>
                <a:defRPr/>
              </a:pPr>
              <a:t>‹N°›</a:t>
            </a:fld>
            <a:endParaRPr lang="fr-F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C427FCFB-6DA0-40E2-ABB4-B82A9B8E5A85}" type="slidenum">
              <a:rPr lang="fr-FR"/>
              <a:pPr>
                <a:defRPr/>
              </a:pPr>
              <a:t>‹N°›</a:t>
            </a:fld>
            <a:endParaRPr lang="fr-F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62713" y="365125"/>
            <a:ext cx="1879600" cy="431323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822325" y="365125"/>
            <a:ext cx="5487988" cy="43132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1AB71136-1DE8-4846-800D-DB0FB436BC43}" type="slidenum">
              <a:rPr lang="fr-FR"/>
              <a:pPr>
                <a:defRPr/>
              </a:pPr>
              <a:t>‹N°›</a:t>
            </a:fld>
            <a:endParaRPr lang="fr-F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9A498882-28A2-402A-9713-97C626321122}" type="slidenum">
              <a:rPr lang="fr-FR"/>
              <a:pPr>
                <a:defRPr/>
              </a:pPr>
              <a:t>‹N°›</a:t>
            </a:fld>
            <a:endParaRPr lang="fr-F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AA15DA98-8D8E-4858-9B66-0919E56001F4}"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dt" idx="10"/>
          </p:nvPr>
        </p:nvSpPr>
        <p:spPr>
          <a:ln/>
        </p:spPr>
        <p:txBody>
          <a:bodyPr/>
          <a:lstStyle>
            <a:lvl1pPr>
              <a:defRPr/>
            </a:lvl1pPr>
          </a:lstStyle>
          <a:p>
            <a:pPr>
              <a:defRPr/>
            </a:pPr>
            <a:r>
              <a:rPr lang="fr-FR"/>
              <a:t>06/05/12</a:t>
            </a:r>
          </a:p>
        </p:txBody>
      </p:sp>
      <p:sp>
        <p:nvSpPr>
          <p:cNvPr id="6"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7" name="Rectangle 7"/>
          <p:cNvSpPr>
            <a:spLocks noGrp="1" noChangeArrowheads="1"/>
          </p:cNvSpPr>
          <p:nvPr>
            <p:ph type="sldNum" idx="12"/>
          </p:nvPr>
        </p:nvSpPr>
        <p:spPr>
          <a:ln/>
        </p:spPr>
        <p:txBody>
          <a:bodyPr/>
          <a:lstStyle>
            <a:lvl1pPr>
              <a:defRPr/>
            </a:lvl1pPr>
          </a:lstStyle>
          <a:p>
            <a:pPr>
              <a:defRPr/>
            </a:pPr>
            <a:fld id="{4C9E433A-F2FA-402D-96BC-8D1FC228C09D}" type="slidenum">
              <a:rPr lang="fr-FR"/>
              <a:pPr>
                <a:defRPr/>
              </a:pPr>
              <a:t>‹N°›</a:t>
            </a:fld>
            <a:endParaRPr lang="fr-F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E252545C-124B-49CF-880D-684D7F0ED214}" type="slidenum">
              <a:rPr lang="fr-FR"/>
              <a:pPr>
                <a:defRPr/>
              </a:pPr>
              <a:t>‹N°›</a:t>
            </a:fld>
            <a:endParaRPr lang="fr-F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822325" y="1100138"/>
            <a:ext cx="3683000"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57725" y="1100138"/>
            <a:ext cx="3684588" cy="357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dt" idx="10"/>
          </p:nvPr>
        </p:nvSpPr>
        <p:spPr>
          <a:ln/>
        </p:spPr>
        <p:txBody>
          <a:bodyPr/>
          <a:lstStyle>
            <a:lvl1pPr>
              <a:defRPr/>
            </a:lvl1pPr>
          </a:lstStyle>
          <a:p>
            <a:pPr>
              <a:defRPr/>
            </a:pPr>
            <a:r>
              <a:rPr lang="fr-FR"/>
              <a:t>06/05/12</a:t>
            </a:r>
          </a:p>
        </p:txBody>
      </p:sp>
      <p:sp>
        <p:nvSpPr>
          <p:cNvPr id="6"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7" name="Rectangle 7"/>
          <p:cNvSpPr>
            <a:spLocks noGrp="1" noChangeArrowheads="1"/>
          </p:cNvSpPr>
          <p:nvPr>
            <p:ph type="sldNum" idx="12"/>
          </p:nvPr>
        </p:nvSpPr>
        <p:spPr>
          <a:ln/>
        </p:spPr>
        <p:txBody>
          <a:bodyPr/>
          <a:lstStyle>
            <a:lvl1pPr>
              <a:defRPr/>
            </a:lvl1pPr>
          </a:lstStyle>
          <a:p>
            <a:pPr>
              <a:defRPr/>
            </a:pPr>
            <a:fld id="{1A76D03F-E9EB-478E-83E4-AFBEBF11783D}" type="slidenum">
              <a:rPr lang="fr-FR"/>
              <a:pPr>
                <a:defRPr/>
              </a:pPr>
              <a:t>‹N°›</a:t>
            </a:fld>
            <a:endParaRPr lang="fr-F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dt" idx="10"/>
          </p:nvPr>
        </p:nvSpPr>
        <p:spPr>
          <a:ln/>
        </p:spPr>
        <p:txBody>
          <a:bodyPr/>
          <a:lstStyle>
            <a:lvl1pPr>
              <a:defRPr/>
            </a:lvl1pPr>
          </a:lstStyle>
          <a:p>
            <a:pPr>
              <a:defRPr/>
            </a:pPr>
            <a:r>
              <a:rPr lang="fr-FR"/>
              <a:t>06/05/12</a:t>
            </a:r>
          </a:p>
        </p:txBody>
      </p:sp>
      <p:sp>
        <p:nvSpPr>
          <p:cNvPr id="8"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9" name="Rectangle 7"/>
          <p:cNvSpPr>
            <a:spLocks noGrp="1" noChangeArrowheads="1"/>
          </p:cNvSpPr>
          <p:nvPr>
            <p:ph type="sldNum" idx="12"/>
          </p:nvPr>
        </p:nvSpPr>
        <p:spPr>
          <a:ln/>
        </p:spPr>
        <p:txBody>
          <a:bodyPr/>
          <a:lstStyle>
            <a:lvl1pPr>
              <a:defRPr/>
            </a:lvl1pPr>
          </a:lstStyle>
          <a:p>
            <a:pPr>
              <a:defRPr/>
            </a:pPr>
            <a:fld id="{2DECB3F9-2DE1-42C7-9D50-6CBE2AC002E4}" type="slidenum">
              <a:rPr lang="fr-FR"/>
              <a:pPr>
                <a:defRPr/>
              </a:pPr>
              <a:t>‹N°›</a:t>
            </a:fld>
            <a:endParaRPr lang="fr-F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5"/>
          <p:cNvSpPr>
            <a:spLocks noGrp="1" noChangeArrowheads="1"/>
          </p:cNvSpPr>
          <p:nvPr>
            <p:ph type="dt" idx="10"/>
          </p:nvPr>
        </p:nvSpPr>
        <p:spPr>
          <a:ln/>
        </p:spPr>
        <p:txBody>
          <a:bodyPr/>
          <a:lstStyle>
            <a:lvl1pPr>
              <a:defRPr/>
            </a:lvl1pPr>
          </a:lstStyle>
          <a:p>
            <a:pPr>
              <a:defRPr/>
            </a:pPr>
            <a:r>
              <a:rPr lang="fr-FR"/>
              <a:t>06/05/12</a:t>
            </a:r>
          </a:p>
        </p:txBody>
      </p:sp>
      <p:sp>
        <p:nvSpPr>
          <p:cNvPr id="4"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5" name="Rectangle 7"/>
          <p:cNvSpPr>
            <a:spLocks noGrp="1" noChangeArrowheads="1"/>
          </p:cNvSpPr>
          <p:nvPr>
            <p:ph type="sldNum" idx="12"/>
          </p:nvPr>
        </p:nvSpPr>
        <p:spPr>
          <a:ln/>
        </p:spPr>
        <p:txBody>
          <a:bodyPr/>
          <a:lstStyle>
            <a:lvl1pPr>
              <a:defRPr/>
            </a:lvl1pPr>
          </a:lstStyle>
          <a:p>
            <a:pPr>
              <a:defRPr/>
            </a:pPr>
            <a:fld id="{7FCDD2D6-60D0-427A-956D-42F41D8228DA}" type="slidenum">
              <a:rPr lang="fr-FR"/>
              <a:pPr>
                <a:defRPr/>
              </a:pPr>
              <a:t>‹N°›</a:t>
            </a:fld>
            <a:endParaRPr lang="fr-F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dt" idx="10"/>
          </p:nvPr>
        </p:nvSpPr>
        <p:spPr>
          <a:ln/>
        </p:spPr>
        <p:txBody>
          <a:bodyPr/>
          <a:lstStyle>
            <a:lvl1pPr>
              <a:defRPr/>
            </a:lvl1pPr>
          </a:lstStyle>
          <a:p>
            <a:pPr>
              <a:defRPr/>
            </a:pPr>
            <a:r>
              <a:rPr lang="fr-FR"/>
              <a:t>06/05/12</a:t>
            </a:r>
          </a:p>
        </p:txBody>
      </p:sp>
      <p:sp>
        <p:nvSpPr>
          <p:cNvPr id="3"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4" name="Rectangle 7"/>
          <p:cNvSpPr>
            <a:spLocks noGrp="1" noChangeArrowheads="1"/>
          </p:cNvSpPr>
          <p:nvPr>
            <p:ph type="sldNum" idx="12"/>
          </p:nvPr>
        </p:nvSpPr>
        <p:spPr>
          <a:ln/>
        </p:spPr>
        <p:txBody>
          <a:bodyPr/>
          <a:lstStyle>
            <a:lvl1pPr>
              <a:defRPr/>
            </a:lvl1pPr>
          </a:lstStyle>
          <a:p>
            <a:pPr>
              <a:defRPr/>
            </a:pPr>
            <a:fld id="{1B2E0498-891C-4FDA-A245-2178533C520A}" type="slidenum">
              <a:rPr lang="fr-FR"/>
              <a:pPr>
                <a:defRPr/>
              </a:pPr>
              <a:t>‹N°›</a:t>
            </a:fld>
            <a:endParaRPr lang="fr-F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dt" idx="10"/>
          </p:nvPr>
        </p:nvSpPr>
        <p:spPr>
          <a:ln/>
        </p:spPr>
        <p:txBody>
          <a:bodyPr/>
          <a:lstStyle>
            <a:lvl1pPr>
              <a:defRPr/>
            </a:lvl1pPr>
          </a:lstStyle>
          <a:p>
            <a:pPr>
              <a:defRPr/>
            </a:pPr>
            <a:r>
              <a:rPr lang="fr-FR"/>
              <a:t>06/05/12</a:t>
            </a:r>
          </a:p>
        </p:txBody>
      </p:sp>
      <p:sp>
        <p:nvSpPr>
          <p:cNvPr id="6"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7" name="Rectangle 7"/>
          <p:cNvSpPr>
            <a:spLocks noGrp="1" noChangeArrowheads="1"/>
          </p:cNvSpPr>
          <p:nvPr>
            <p:ph type="sldNum" idx="12"/>
          </p:nvPr>
        </p:nvSpPr>
        <p:spPr>
          <a:ln/>
        </p:spPr>
        <p:txBody>
          <a:bodyPr/>
          <a:lstStyle>
            <a:lvl1pPr>
              <a:defRPr/>
            </a:lvl1pPr>
          </a:lstStyle>
          <a:p>
            <a:pPr>
              <a:defRPr/>
            </a:pPr>
            <a:fld id="{E639262A-5109-499D-8C78-3FA47BBC031F}" type="slidenum">
              <a:rPr lang="fr-FR"/>
              <a:pPr>
                <a:defRPr/>
              </a:pPr>
              <a:t>‹N°›</a:t>
            </a:fld>
            <a:endParaRPr lang="fr-F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dt" idx="10"/>
          </p:nvPr>
        </p:nvSpPr>
        <p:spPr>
          <a:ln/>
        </p:spPr>
        <p:txBody>
          <a:bodyPr/>
          <a:lstStyle>
            <a:lvl1pPr>
              <a:defRPr/>
            </a:lvl1pPr>
          </a:lstStyle>
          <a:p>
            <a:pPr>
              <a:defRPr/>
            </a:pPr>
            <a:r>
              <a:rPr lang="fr-FR"/>
              <a:t>06/05/12</a:t>
            </a:r>
          </a:p>
        </p:txBody>
      </p:sp>
      <p:sp>
        <p:nvSpPr>
          <p:cNvPr id="6"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7" name="Rectangle 7"/>
          <p:cNvSpPr>
            <a:spLocks noGrp="1" noChangeArrowheads="1"/>
          </p:cNvSpPr>
          <p:nvPr>
            <p:ph type="sldNum" idx="12"/>
          </p:nvPr>
        </p:nvSpPr>
        <p:spPr>
          <a:ln/>
        </p:spPr>
        <p:txBody>
          <a:bodyPr/>
          <a:lstStyle>
            <a:lvl1pPr>
              <a:defRPr/>
            </a:lvl1pPr>
          </a:lstStyle>
          <a:p>
            <a:pPr>
              <a:defRPr/>
            </a:pPr>
            <a:fld id="{98DE2FDE-D5BC-427D-A06B-863B334BBFE4}" type="slidenum">
              <a:rPr lang="fr-FR"/>
              <a:pPr>
                <a:defRPr/>
              </a:pPr>
              <a:t>‹N°›</a:t>
            </a:fld>
            <a:endParaRPr lang="fr-F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D547474C-715E-412E-A92F-E9C8F8DE9984}" type="slidenum">
              <a:rPr lang="fr-FR"/>
              <a:pPr>
                <a:defRPr/>
              </a:pPr>
              <a:t>‹N°›</a:t>
            </a:fld>
            <a:endParaRPr lang="fr-F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62713" y="365125"/>
            <a:ext cx="1879600" cy="431323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822325" y="365125"/>
            <a:ext cx="5487988" cy="43132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idx="10"/>
          </p:nvPr>
        </p:nvSpPr>
        <p:spPr>
          <a:ln/>
        </p:spPr>
        <p:txBody>
          <a:bodyPr/>
          <a:lstStyle>
            <a:lvl1pPr>
              <a:defRPr/>
            </a:lvl1pPr>
          </a:lstStyle>
          <a:p>
            <a:pPr>
              <a:defRPr/>
            </a:pPr>
            <a:r>
              <a:rPr lang="fr-FR"/>
              <a:t>06/05/12</a:t>
            </a:r>
          </a:p>
        </p:txBody>
      </p:sp>
      <p:sp>
        <p:nvSpPr>
          <p:cNvPr id="5"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6" name="Rectangle 7"/>
          <p:cNvSpPr>
            <a:spLocks noGrp="1" noChangeArrowheads="1"/>
          </p:cNvSpPr>
          <p:nvPr>
            <p:ph type="sldNum" idx="12"/>
          </p:nvPr>
        </p:nvSpPr>
        <p:spPr>
          <a:ln/>
        </p:spPr>
        <p:txBody>
          <a:bodyPr/>
          <a:lstStyle>
            <a:lvl1pPr>
              <a:defRPr/>
            </a:lvl1pPr>
          </a:lstStyle>
          <a:p>
            <a:pPr>
              <a:defRPr/>
            </a:pPr>
            <a:fld id="{0499D0C2-3E8D-44A4-8D9B-A7AA1381F509}"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dt" idx="10"/>
          </p:nvPr>
        </p:nvSpPr>
        <p:spPr>
          <a:ln/>
        </p:spPr>
        <p:txBody>
          <a:bodyPr/>
          <a:lstStyle>
            <a:lvl1pPr>
              <a:defRPr/>
            </a:lvl1pPr>
          </a:lstStyle>
          <a:p>
            <a:pPr>
              <a:defRPr/>
            </a:pPr>
            <a:r>
              <a:rPr lang="fr-FR"/>
              <a:t>06/05/12</a:t>
            </a:r>
          </a:p>
        </p:txBody>
      </p:sp>
      <p:sp>
        <p:nvSpPr>
          <p:cNvPr id="6" name="Rectangle 6"/>
          <p:cNvSpPr>
            <a:spLocks noGrp="1" noChangeArrowheads="1"/>
          </p:cNvSpPr>
          <p:nvPr>
            <p:ph type="ftr" idx="11"/>
          </p:nvPr>
        </p:nvSpPr>
        <p:spPr>
          <a:ln/>
        </p:spPr>
        <p:txBody>
          <a:bodyPr/>
          <a:lstStyle>
            <a:lvl1pPr>
              <a:defRPr/>
            </a:lvl1pPr>
          </a:lstStyle>
          <a:p>
            <a:pPr>
              <a:defRPr/>
            </a:pPr>
            <a:r>
              <a:rPr lang="fr-FR"/>
              <a:t>ACADÉMIE DE TOULOUSE – M. DOERFLINGER - IEN LETTRES HISTOIRE  AM. GIACOMETTI - IEN ECONOMIE GESTION F. BUISSON - PLP ECONOMIE GESTION</a:t>
            </a:r>
          </a:p>
        </p:txBody>
      </p:sp>
      <p:sp>
        <p:nvSpPr>
          <p:cNvPr id="7" name="Rectangle 7"/>
          <p:cNvSpPr>
            <a:spLocks noGrp="1" noChangeArrowheads="1"/>
          </p:cNvSpPr>
          <p:nvPr>
            <p:ph type="sldNum" idx="12"/>
          </p:nvPr>
        </p:nvSpPr>
        <p:spPr>
          <a:ln/>
        </p:spPr>
        <p:txBody>
          <a:bodyPr/>
          <a:lstStyle>
            <a:lvl1pPr>
              <a:defRPr/>
            </a:lvl1pPr>
          </a:lstStyle>
          <a:p>
            <a:pPr>
              <a:defRPr/>
            </a:pPr>
            <a:fld id="{4FF990A3-0BC3-47C9-9AF2-0E5F930835E4}"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Freeform 1"/>
          <p:cNvSpPr>
            <a:spLocks noChangeArrowheads="1"/>
          </p:cNvSpPr>
          <p:nvPr/>
        </p:nvSpPr>
        <p:spPr bwMode="auto">
          <a:xfrm>
            <a:off x="-3175" y="6330950"/>
            <a:ext cx="3575050" cy="527050"/>
          </a:xfrm>
          <a:custGeom>
            <a:avLst/>
            <a:gdLst>
              <a:gd name="T0" fmla="*/ 2383 w 3574257"/>
              <a:gd name="T1" fmla="*/ 527050 h 1807368"/>
              <a:gd name="T2" fmla="*/ 0 w 3574257"/>
              <a:gd name="T3" fmla="*/ 0 h 1807368"/>
              <a:gd name="T4" fmla="*/ 2045948 w 3574257"/>
              <a:gd name="T5" fmla="*/ 0 h 1807368"/>
              <a:gd name="T6" fmla="*/ 3575050 w 3574257"/>
              <a:gd name="T7" fmla="*/ 527050 h 1807368"/>
              <a:gd name="T8" fmla="*/ 2383 w 3574257"/>
              <a:gd name="T9" fmla="*/ 527050 h 1807368"/>
            </a:gdLst>
            <a:ahLst/>
            <a:cxnLst>
              <a:cxn ang="0">
                <a:pos x="T0" y="T1"/>
              </a:cxn>
              <a:cxn ang="0">
                <a:pos x="T2" y="T3"/>
              </a:cxn>
              <a:cxn ang="0">
                <a:pos x="T4" y="T5"/>
              </a:cxn>
              <a:cxn ang="0">
                <a:pos x="T6" y="T7"/>
              </a:cxn>
              <a:cxn ang="0">
                <a:pos x="T8" y="T9"/>
              </a:cxn>
            </a:cxnLst>
            <a:rect l="0" t="0" r="r" b="b"/>
            <a:pathLst>
              <a:path w="3574257" h="1807368">
                <a:moveTo>
                  <a:pt x="2382" y="1807368"/>
                </a:moveTo>
                <a:lnTo>
                  <a:pt x="0" y="0"/>
                </a:lnTo>
                <a:lnTo>
                  <a:pt x="2045494" y="1"/>
                </a:lnTo>
                <a:lnTo>
                  <a:pt x="3574257" y="1807368"/>
                </a:lnTo>
                <a:lnTo>
                  <a:pt x="2382" y="1807368"/>
                </a:lnTo>
                <a:close/>
              </a:path>
            </a:pathLst>
          </a:custGeom>
          <a:solidFill>
            <a:srgbClr val="91A7C4"/>
          </a:solidFill>
          <a:ln w="9525">
            <a:noFill/>
            <a:round/>
            <a:headEnd/>
            <a:tailEnd/>
          </a:ln>
          <a:effectLst/>
        </p:spPr>
        <p:txBody>
          <a:bodyPr wrap="none" anchor="ctr"/>
          <a:lstStyle/>
          <a:p>
            <a:pPr>
              <a:buFont typeface="Times New Roman" pitchFamily="16" charset="0"/>
              <a:buNone/>
              <a:defRPr/>
            </a:pPr>
            <a:endParaRPr lang="fr-FR">
              <a:latin typeface="Arial" charset="0"/>
              <a:ea typeface="+mn-ea"/>
              <a:cs typeface="+mn-cs"/>
            </a:endParaRPr>
          </a:p>
        </p:txBody>
      </p:sp>
      <p:sp>
        <p:nvSpPr>
          <p:cNvPr id="1026" name="Freeform 2"/>
          <p:cNvSpPr>
            <a:spLocks noChangeArrowheads="1"/>
          </p:cNvSpPr>
          <p:nvPr/>
        </p:nvSpPr>
        <p:spPr bwMode="auto">
          <a:xfrm>
            <a:off x="-1588" y="6324600"/>
            <a:ext cx="9145588" cy="533400"/>
          </a:xfrm>
          <a:custGeom>
            <a:avLst/>
            <a:gdLst>
              <a:gd name="T0" fmla="*/ 0 w 3352800"/>
              <a:gd name="T1" fmla="*/ 533400 h 527584"/>
              <a:gd name="T2" fmla="*/ 2040974 w 3352800"/>
              <a:gd name="T3" fmla="*/ 0 h 527584"/>
              <a:gd name="T4" fmla="*/ 9145588 w 3352800"/>
              <a:gd name="T5" fmla="*/ 274 h 527584"/>
              <a:gd name="T6" fmla="*/ 9145588 w 3352800"/>
              <a:gd name="T7" fmla="*/ 533400 h 527584"/>
              <a:gd name="T8" fmla="*/ 0 w 3352800"/>
              <a:gd name="T9" fmla="*/ 533400 h 527584"/>
            </a:gdLst>
            <a:ahLst/>
            <a:cxnLst>
              <a:cxn ang="0">
                <a:pos x="T0" y="T1"/>
              </a:cxn>
              <a:cxn ang="0">
                <a:pos x="T2" y="T3"/>
              </a:cxn>
              <a:cxn ang="0">
                <a:pos x="T4" y="T5"/>
              </a:cxn>
              <a:cxn ang="0">
                <a:pos x="T6" y="T7"/>
              </a:cxn>
              <a:cxn ang="0">
                <a:pos x="T8" y="T9"/>
              </a:cxn>
            </a:cxnLst>
            <a:rect l="0" t="0" r="r" b="b"/>
            <a:pathLst>
              <a:path w="3352800" h="527584">
                <a:moveTo>
                  <a:pt x="0" y="527584"/>
                </a:moveTo>
                <a:lnTo>
                  <a:pt x="748227" y="0"/>
                </a:lnTo>
                <a:lnTo>
                  <a:pt x="3352800" y="271"/>
                </a:lnTo>
                <a:lnTo>
                  <a:pt x="3352800" y="527584"/>
                </a:lnTo>
                <a:lnTo>
                  <a:pt x="0" y="527584"/>
                </a:lnTo>
                <a:close/>
              </a:path>
            </a:pathLst>
          </a:custGeom>
          <a:solidFill>
            <a:srgbClr val="B6C5D7">
              <a:alpha val="79999"/>
            </a:srgbClr>
          </a:solidFill>
          <a:ln w="9525">
            <a:noFill/>
            <a:round/>
            <a:headEnd/>
            <a:tailEnd/>
          </a:ln>
          <a:effectLst/>
        </p:spPr>
        <p:txBody>
          <a:bodyPr wrap="none" anchor="ctr"/>
          <a:lstStyle/>
          <a:p>
            <a:pPr>
              <a:buFont typeface="Times New Roman" pitchFamily="16" charset="0"/>
              <a:buNone/>
              <a:defRPr/>
            </a:pPr>
            <a:endParaRPr lang="fr-FR">
              <a:latin typeface="Arial" charset="0"/>
              <a:ea typeface="+mn-ea"/>
              <a:cs typeface="+mn-cs"/>
            </a:endParaRPr>
          </a:p>
        </p:txBody>
      </p:sp>
      <p:sp>
        <p:nvSpPr>
          <p:cNvPr id="1028" name="Rectangle 3"/>
          <p:cNvSpPr>
            <a:spLocks noGrp="1" noChangeArrowheads="1"/>
          </p:cNvSpPr>
          <p:nvPr>
            <p:ph type="title"/>
          </p:nvPr>
        </p:nvSpPr>
        <p:spPr bwMode="auto">
          <a:xfrm>
            <a:off x="822325" y="365125"/>
            <a:ext cx="7519988" cy="547688"/>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Cliquez pour éditer le format du texte-titre</a:t>
            </a:r>
          </a:p>
        </p:txBody>
      </p:sp>
      <p:sp>
        <p:nvSpPr>
          <p:cNvPr id="1029" name="Rectangle 4"/>
          <p:cNvSpPr>
            <a:spLocks noGrp="1" noChangeArrowheads="1"/>
          </p:cNvSpPr>
          <p:nvPr>
            <p:ph type="body" idx="1"/>
          </p:nvPr>
        </p:nvSpPr>
        <p:spPr bwMode="auto">
          <a:xfrm>
            <a:off x="822325" y="1100138"/>
            <a:ext cx="7519988" cy="35782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 name="Rectangle 5"/>
          <p:cNvSpPr>
            <a:spLocks noGrp="1" noChangeArrowheads="1"/>
          </p:cNvSpPr>
          <p:nvPr>
            <p:ph type="dt"/>
          </p:nvPr>
        </p:nvSpPr>
        <p:spPr bwMode="auto">
          <a:xfrm>
            <a:off x="973138" y="6578600"/>
            <a:ext cx="1042987" cy="366713"/>
          </a:xfrm>
          <a:prstGeom prst="rect">
            <a:avLst/>
          </a:prstGeom>
          <a:noFill/>
          <a:ln w="9525">
            <a:noFill/>
            <a:round/>
            <a:headEnd/>
            <a:tailEnd/>
          </a:ln>
          <a:effectLst/>
        </p:spPr>
        <p:txBody>
          <a:bodyPr vert="horz" wrap="square" lIns="9000" tIns="9000" rIns="9000" bIns="90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n-ea"/>
                <a:cs typeface="Arial Unicode MS" charset="0"/>
              </a:defRPr>
            </a:lvl1pPr>
          </a:lstStyle>
          <a:p>
            <a:pPr>
              <a:defRPr/>
            </a:pPr>
            <a:r>
              <a:rPr lang="fr-FR"/>
              <a:t>06/05/12</a:t>
            </a:r>
          </a:p>
        </p:txBody>
      </p:sp>
      <p:sp>
        <p:nvSpPr>
          <p:cNvPr id="1030" name="Rectangle 6"/>
          <p:cNvSpPr>
            <a:spLocks noGrp="1" noChangeArrowheads="1"/>
          </p:cNvSpPr>
          <p:nvPr>
            <p:ph type="ftr"/>
          </p:nvPr>
        </p:nvSpPr>
        <p:spPr bwMode="auto">
          <a:xfrm>
            <a:off x="3505200" y="5942013"/>
            <a:ext cx="4722813" cy="1189037"/>
          </a:xfrm>
          <a:prstGeom prst="rect">
            <a:avLst/>
          </a:prstGeom>
          <a:noFill/>
          <a:ln w="9525">
            <a:noFill/>
            <a:round/>
            <a:headEnd/>
            <a:tailEnd/>
          </a:ln>
          <a:effectLst/>
        </p:spPr>
        <p:txBody>
          <a:bodyPr vert="horz" wrap="square" lIns="9000" tIns="9000" rIns="9000" bIns="90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n-ea"/>
                <a:cs typeface="Arial Unicode MS" charset="0"/>
              </a:defRPr>
            </a:lvl1pPr>
          </a:lstStyle>
          <a:p>
            <a:pPr>
              <a:defRPr/>
            </a:pPr>
            <a:r>
              <a:rPr lang="fr-FR"/>
              <a:t>ACADÉMIE DE TOULOUSE – M. DOERFLINGER - IEN LETTRES HISTOIRE  AM. GIACOMETTI - IEN ECONOMIE GESTION F. BUISSON - PLP ECONOMIE GESTION</a:t>
            </a:r>
          </a:p>
        </p:txBody>
      </p:sp>
      <p:sp>
        <p:nvSpPr>
          <p:cNvPr id="1031" name="Rectangle 7"/>
          <p:cNvSpPr>
            <a:spLocks noGrp="1" noChangeArrowheads="1"/>
          </p:cNvSpPr>
          <p:nvPr>
            <p:ph type="sldNum"/>
          </p:nvPr>
        </p:nvSpPr>
        <p:spPr bwMode="auto">
          <a:xfrm>
            <a:off x="8524875" y="6275388"/>
            <a:ext cx="322263" cy="355600"/>
          </a:xfrm>
          <a:prstGeom prst="rect">
            <a:avLst/>
          </a:prstGeom>
          <a:noFill/>
          <a:ln w="19080">
            <a:solidFill>
              <a:srgbClr val="FFFFFF"/>
            </a:solidFill>
            <a:miter lim="800000"/>
            <a:headEnd/>
            <a:tailEnd/>
          </a:ln>
          <a:effectLst/>
        </p:spPr>
        <p:txBody>
          <a:bodyPr vert="horz" wrap="square" lIns="9000" tIns="9000" rIns="9000" bIns="90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n-ea"/>
                <a:cs typeface="Arial Unicode MS" charset="0"/>
              </a:defRPr>
            </a:lvl1pPr>
          </a:lstStyle>
          <a:p>
            <a:pPr>
              <a:defRPr/>
            </a:pPr>
            <a:fld id="{08A86812-764F-4528-91F6-E20467883453}"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sldNum="0" hdr="0" dt="0"/>
  <p:txStyles>
    <p:titleStyle>
      <a:lvl1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Franklin Gothic Medium" pitchFamily="32" charset="0"/>
          <a:ea typeface="Microsoft YaHei" charset="0"/>
          <a:cs typeface="Microsoft YaHei" charset="0"/>
        </a:defRPr>
      </a:lvl2pPr>
      <a:lvl3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Franklin Gothic Medium" pitchFamily="32" charset="0"/>
          <a:ea typeface="Microsoft YaHei" charset="0"/>
          <a:cs typeface="Microsoft YaHei" charset="0"/>
        </a:defRPr>
      </a:lvl3pPr>
      <a:lvl4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Franklin Gothic Medium" pitchFamily="32" charset="0"/>
          <a:ea typeface="Microsoft YaHei" charset="0"/>
          <a:cs typeface="Microsoft YaHei" charset="0"/>
        </a:defRPr>
      </a:lvl4pPr>
      <a:lvl5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Franklin Gothic Medium" pitchFamily="32" charset="0"/>
          <a:ea typeface="Microsoft YaHei" charset="0"/>
          <a:cs typeface="Microsoft YaHei"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Franklin Gothic Medium" pitchFamily="32" charset="0"/>
          <a:ea typeface="Microsoft YaHei" charset="0"/>
          <a:cs typeface="Microsoft YaHei"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Franklin Gothic Medium" pitchFamily="32" charset="0"/>
          <a:ea typeface="Microsoft YaHei" charset="0"/>
          <a:cs typeface="Microsoft YaHei"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Franklin Gothic Medium" pitchFamily="32" charset="0"/>
          <a:ea typeface="Microsoft YaHei" charset="0"/>
          <a:cs typeface="Microsoft YaHei"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Franklin Gothic Medium" pitchFamily="32" charset="0"/>
          <a:ea typeface="Microsoft YaHei" charset="0"/>
          <a:cs typeface="Microsoft YaHei"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1600" b="1">
          <a:solidFill>
            <a:srgbClr val="28374A"/>
          </a:solidFill>
          <a:latin typeface="+mn-lt"/>
          <a:ea typeface="+mn-ea"/>
          <a:cs typeface="+mn-cs"/>
        </a:defRPr>
      </a:lvl1pPr>
      <a:lvl2pPr marL="742950" indent="-285750" algn="l" defTabSz="449263" rtl="0" eaLnBrk="0" fontAlgn="base" hangingPunct="0">
        <a:spcBef>
          <a:spcPts val="300"/>
        </a:spcBef>
        <a:spcAft>
          <a:spcPct val="0"/>
        </a:spcAft>
        <a:buClr>
          <a:srgbClr val="000000"/>
        </a:buClr>
        <a:buSzPct val="100000"/>
        <a:buFont typeface="Times New Roman" pitchFamily="18" charset="0"/>
        <a:buChar char="–"/>
        <a:defRPr sz="2400">
          <a:solidFill>
            <a:srgbClr val="28374A"/>
          </a:solidFill>
          <a:latin typeface="+mn-lt"/>
          <a:ea typeface="+mn-ea"/>
          <a:cs typeface="+mn-cs"/>
        </a:defRPr>
      </a:lvl2pPr>
      <a:lvl3pPr marL="1143000" indent="-228600" algn="l" defTabSz="449263" rtl="0" eaLnBrk="0" fontAlgn="base" hangingPunct="0">
        <a:spcBef>
          <a:spcPts val="300"/>
        </a:spcBef>
        <a:spcAft>
          <a:spcPct val="0"/>
        </a:spcAft>
        <a:buClr>
          <a:srgbClr val="000000"/>
        </a:buClr>
        <a:buSzPct val="100000"/>
        <a:buFont typeface="Times New Roman" pitchFamily="18" charset="0"/>
        <a:buChar char="•"/>
        <a:defRPr sz="2000">
          <a:solidFill>
            <a:srgbClr val="28374A"/>
          </a:solidFill>
          <a:latin typeface="+mn-lt"/>
          <a:ea typeface="+mn-ea"/>
          <a:cs typeface="+mn-cs"/>
        </a:defRPr>
      </a:lvl3pPr>
      <a:lvl4pPr marL="1600200" indent="-228600" algn="l" defTabSz="449263" rtl="0" eaLnBrk="0" fontAlgn="base" hangingPunct="0">
        <a:spcBef>
          <a:spcPts val="300"/>
        </a:spcBef>
        <a:spcAft>
          <a:spcPct val="0"/>
        </a:spcAft>
        <a:buClr>
          <a:srgbClr val="000000"/>
        </a:buClr>
        <a:buSzPct val="100000"/>
        <a:buFont typeface="Times New Roman" pitchFamily="18" charset="0"/>
        <a:buChar char="–"/>
        <a:defRPr sz="2000">
          <a:solidFill>
            <a:srgbClr val="28374A"/>
          </a:solidFill>
          <a:latin typeface="+mn-lt"/>
          <a:ea typeface="+mn-ea"/>
          <a:cs typeface="+mn-cs"/>
        </a:defRPr>
      </a:lvl4pPr>
      <a:lvl5pPr marL="2057400" indent="-228600" algn="l" defTabSz="449263" rtl="0" eaLnBrk="0" fontAlgn="base" hangingPunct="0">
        <a:spcBef>
          <a:spcPts val="300"/>
        </a:spcBef>
        <a:spcAft>
          <a:spcPct val="0"/>
        </a:spcAft>
        <a:buClr>
          <a:srgbClr val="000000"/>
        </a:buClr>
        <a:buSzPct val="100000"/>
        <a:buFont typeface="Times New Roman" pitchFamily="18" charset="0"/>
        <a:buChar char="»"/>
        <a:defRPr sz="1600">
          <a:solidFill>
            <a:srgbClr val="28374A"/>
          </a:solidFill>
          <a:latin typeface="+mn-lt"/>
          <a:ea typeface="+mn-ea"/>
          <a:cs typeface="+mn-cs"/>
        </a:defRPr>
      </a:lvl5pPr>
      <a:lvl6pPr marL="2514600" indent="-228600" algn="l" defTabSz="449263" rtl="0" eaLnBrk="0" fontAlgn="base" hangingPunct="0">
        <a:spcBef>
          <a:spcPts val="300"/>
        </a:spcBef>
        <a:spcAft>
          <a:spcPct val="0"/>
        </a:spcAft>
        <a:buClr>
          <a:srgbClr val="000000"/>
        </a:buClr>
        <a:buSzPct val="100000"/>
        <a:buFont typeface="Times New Roman" pitchFamily="16" charset="0"/>
        <a:defRPr sz="1600">
          <a:solidFill>
            <a:srgbClr val="28374A"/>
          </a:solidFill>
          <a:latin typeface="+mn-lt"/>
          <a:ea typeface="+mn-ea"/>
          <a:cs typeface="+mn-cs"/>
        </a:defRPr>
      </a:lvl6pPr>
      <a:lvl7pPr marL="2971800" indent="-228600" algn="l" defTabSz="449263" rtl="0" eaLnBrk="0" fontAlgn="base" hangingPunct="0">
        <a:spcBef>
          <a:spcPts val="300"/>
        </a:spcBef>
        <a:spcAft>
          <a:spcPct val="0"/>
        </a:spcAft>
        <a:buClr>
          <a:srgbClr val="000000"/>
        </a:buClr>
        <a:buSzPct val="100000"/>
        <a:buFont typeface="Times New Roman" pitchFamily="16" charset="0"/>
        <a:defRPr sz="1600">
          <a:solidFill>
            <a:srgbClr val="28374A"/>
          </a:solidFill>
          <a:latin typeface="+mn-lt"/>
          <a:ea typeface="+mn-ea"/>
          <a:cs typeface="+mn-cs"/>
        </a:defRPr>
      </a:lvl7pPr>
      <a:lvl8pPr marL="3429000" indent="-228600" algn="l" defTabSz="449263" rtl="0" eaLnBrk="0" fontAlgn="base" hangingPunct="0">
        <a:spcBef>
          <a:spcPts val="300"/>
        </a:spcBef>
        <a:spcAft>
          <a:spcPct val="0"/>
        </a:spcAft>
        <a:buClr>
          <a:srgbClr val="000000"/>
        </a:buClr>
        <a:buSzPct val="100000"/>
        <a:buFont typeface="Times New Roman" pitchFamily="16" charset="0"/>
        <a:defRPr sz="1600">
          <a:solidFill>
            <a:srgbClr val="28374A"/>
          </a:solidFill>
          <a:latin typeface="+mn-lt"/>
          <a:ea typeface="+mn-ea"/>
          <a:cs typeface="+mn-cs"/>
        </a:defRPr>
      </a:lvl8pPr>
      <a:lvl9pPr marL="3886200" indent="-228600" algn="l" defTabSz="449263" rtl="0" eaLnBrk="0" fontAlgn="base" hangingPunct="0">
        <a:spcBef>
          <a:spcPts val="300"/>
        </a:spcBef>
        <a:spcAft>
          <a:spcPct val="0"/>
        </a:spcAft>
        <a:buClr>
          <a:srgbClr val="000000"/>
        </a:buClr>
        <a:buSzPct val="100000"/>
        <a:buFont typeface="Times New Roman" pitchFamily="16" charset="0"/>
        <a:defRPr sz="1600">
          <a:solidFill>
            <a:srgbClr val="28374A"/>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2647950"/>
            <a:ext cx="3571875" cy="4210050"/>
          </a:xfrm>
          <a:prstGeom prst="rtTriangle">
            <a:avLst/>
          </a:prstGeom>
          <a:solidFill>
            <a:srgbClr val="B6C5D7"/>
          </a:solidFill>
          <a:ln w="9525">
            <a:noFill/>
            <a:round/>
            <a:headEnd/>
            <a:tailEnd/>
          </a:ln>
          <a:effectLst/>
        </p:spPr>
        <p:txBody>
          <a:bodyPr wrap="none" anchor="ctr"/>
          <a:lstStyle/>
          <a:p>
            <a:pPr>
              <a:buFont typeface="Times New Roman" pitchFamily="16" charset="0"/>
              <a:buNone/>
              <a:defRPr/>
            </a:pPr>
            <a:endParaRPr lang="fr-FR">
              <a:latin typeface="Arial" charset="0"/>
              <a:ea typeface="+mn-ea"/>
              <a:cs typeface="+mn-cs"/>
            </a:endParaRPr>
          </a:p>
        </p:txBody>
      </p:sp>
      <p:sp>
        <p:nvSpPr>
          <p:cNvPr id="2050" name="Freeform 2"/>
          <p:cNvSpPr>
            <a:spLocks noChangeArrowheads="1"/>
          </p:cNvSpPr>
          <p:nvPr/>
        </p:nvSpPr>
        <p:spPr bwMode="auto">
          <a:xfrm>
            <a:off x="-1588" y="-1588"/>
            <a:ext cx="9145588" cy="6859588"/>
          </a:xfrm>
          <a:custGeom>
            <a:avLst/>
            <a:gdLst>
              <a:gd name="T0" fmla="*/ 0 w 3352800"/>
              <a:gd name="T1" fmla="*/ 6859588 h 2002901"/>
              <a:gd name="T2" fmla="*/ 7737482 w 3352800"/>
              <a:gd name="T3" fmla="*/ 0 h 2002901"/>
              <a:gd name="T4" fmla="*/ 9145588 w 3352800"/>
              <a:gd name="T5" fmla="*/ 925 h 2002901"/>
              <a:gd name="T6" fmla="*/ 9145588 w 3352800"/>
              <a:gd name="T7" fmla="*/ 6859588 h 2002901"/>
              <a:gd name="T8" fmla="*/ 0 w 3352800"/>
              <a:gd name="T9" fmla="*/ 6859588 h 2002901"/>
            </a:gdLst>
            <a:ahLst/>
            <a:cxnLst>
              <a:cxn ang="0">
                <a:pos x="T0" y="T1"/>
              </a:cxn>
              <a:cxn ang="0">
                <a:pos x="T2" y="T3"/>
              </a:cxn>
              <a:cxn ang="0">
                <a:pos x="T4" y="T5"/>
              </a:cxn>
              <a:cxn ang="0">
                <a:pos x="T6" y="T7"/>
              </a:cxn>
              <a:cxn ang="0">
                <a:pos x="T8" y="T9"/>
              </a:cxn>
            </a:cxnLst>
            <a:rect l="0" t="0" r="r" b="b"/>
            <a:pathLst>
              <a:path w="3352800" h="2002901">
                <a:moveTo>
                  <a:pt x="0" y="2002901"/>
                </a:moveTo>
                <a:lnTo>
                  <a:pt x="2836585" y="0"/>
                </a:lnTo>
                <a:lnTo>
                  <a:pt x="3352800" y="270"/>
                </a:lnTo>
                <a:lnTo>
                  <a:pt x="3352800" y="2002901"/>
                </a:lnTo>
                <a:lnTo>
                  <a:pt x="0" y="2002901"/>
                </a:lnTo>
                <a:close/>
              </a:path>
            </a:pathLst>
          </a:custGeom>
          <a:solidFill>
            <a:srgbClr val="DAE2EB">
              <a:alpha val="79999"/>
            </a:srgbClr>
          </a:solidFill>
          <a:ln w="9525">
            <a:noFill/>
            <a:round/>
            <a:headEnd/>
            <a:tailEnd/>
          </a:ln>
          <a:effectLst/>
        </p:spPr>
        <p:txBody>
          <a:bodyPr wrap="none" anchor="ctr"/>
          <a:lstStyle/>
          <a:p>
            <a:pPr>
              <a:buFont typeface="Times New Roman" pitchFamily="16" charset="0"/>
              <a:buNone/>
              <a:defRPr/>
            </a:pPr>
            <a:endParaRPr lang="fr-FR">
              <a:latin typeface="Arial" charset="0"/>
              <a:ea typeface="+mn-ea"/>
              <a:cs typeface="+mn-cs"/>
            </a:endParaRPr>
          </a:p>
        </p:txBody>
      </p:sp>
      <p:sp>
        <p:nvSpPr>
          <p:cNvPr id="2052" name="Rectangle 3"/>
          <p:cNvSpPr>
            <a:spLocks noGrp="1" noChangeArrowheads="1"/>
          </p:cNvSpPr>
          <p:nvPr>
            <p:ph type="title"/>
          </p:nvPr>
        </p:nvSpPr>
        <p:spPr bwMode="auto">
          <a:xfrm>
            <a:off x="822325" y="365125"/>
            <a:ext cx="7519988" cy="547688"/>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Cliquez pour éditer le format du texte-titre</a:t>
            </a:r>
          </a:p>
        </p:txBody>
      </p:sp>
      <p:sp>
        <p:nvSpPr>
          <p:cNvPr id="2053" name="Rectangle 4"/>
          <p:cNvSpPr>
            <a:spLocks noGrp="1" noChangeArrowheads="1"/>
          </p:cNvSpPr>
          <p:nvPr>
            <p:ph type="body" idx="1"/>
          </p:nvPr>
        </p:nvSpPr>
        <p:spPr bwMode="auto">
          <a:xfrm>
            <a:off x="822325" y="1100138"/>
            <a:ext cx="7519988" cy="35782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 name="Rectangle 5"/>
          <p:cNvSpPr>
            <a:spLocks noGrp="1" noChangeArrowheads="1"/>
          </p:cNvSpPr>
          <p:nvPr>
            <p:ph type="dt"/>
          </p:nvPr>
        </p:nvSpPr>
        <p:spPr bwMode="auto">
          <a:xfrm>
            <a:off x="625475" y="6386513"/>
            <a:ext cx="1614488" cy="284162"/>
          </a:xfrm>
          <a:prstGeom prst="rect">
            <a:avLst/>
          </a:prstGeom>
          <a:noFill/>
          <a:ln w="9525">
            <a:noFill/>
            <a:round/>
            <a:headEnd/>
            <a:tailEnd/>
          </a:ln>
          <a:effectLst/>
        </p:spPr>
        <p:txBody>
          <a:bodyPr vert="horz" wrap="square" lIns="9000" tIns="9000" rIns="9000" bIns="9000" numCol="1" anchor="ctr" anchorCtr="0" compatLnSpc="1">
            <a:prstTxWarp prst="textNoShape">
              <a:avLst/>
            </a:prstTxWarp>
          </a:bodyPr>
          <a:lstStyle>
            <a:lvl1pPr>
              <a:buClrTx/>
              <a:buFontTx/>
              <a:buNone/>
              <a:tabLst>
                <a:tab pos="723900" algn="l"/>
                <a:tab pos="1447800" algn="l"/>
              </a:tabLst>
              <a:defRPr sz="1200">
                <a:solidFill>
                  <a:srgbClr val="FFFFFF"/>
                </a:solidFill>
                <a:latin typeface="+mn-lt"/>
                <a:ea typeface="+mn-ea"/>
                <a:cs typeface="Arial Unicode MS" charset="0"/>
              </a:defRPr>
            </a:lvl1pPr>
          </a:lstStyle>
          <a:p>
            <a:pPr>
              <a:defRPr/>
            </a:pPr>
            <a:r>
              <a:rPr lang="fr-FR"/>
              <a:t>06/05/12</a:t>
            </a:r>
          </a:p>
        </p:txBody>
      </p:sp>
      <p:sp>
        <p:nvSpPr>
          <p:cNvPr id="2054" name="Rectangle 6"/>
          <p:cNvSpPr>
            <a:spLocks noGrp="1" noChangeArrowheads="1"/>
          </p:cNvSpPr>
          <p:nvPr>
            <p:ph type="ftr"/>
          </p:nvPr>
        </p:nvSpPr>
        <p:spPr bwMode="auto">
          <a:xfrm>
            <a:off x="3505200" y="6126163"/>
            <a:ext cx="4722813" cy="822325"/>
          </a:xfrm>
          <a:prstGeom prst="rect">
            <a:avLst/>
          </a:prstGeom>
          <a:noFill/>
          <a:ln w="9525">
            <a:noFill/>
            <a:round/>
            <a:headEnd/>
            <a:tailEnd/>
          </a:ln>
          <a:effectLst/>
        </p:spPr>
        <p:txBody>
          <a:bodyPr vert="horz" wrap="square" lIns="9000" tIns="9000" rIns="9000" bIns="9000" numCol="1" anchor="ctr" anchorCtr="0" compatLnSpc="1">
            <a:prstTxWarp prst="textNoShape">
              <a:avLst/>
            </a:prstTxWarp>
          </a:bodyPr>
          <a:lstStyle>
            <a:lvl1pPr algn="r">
              <a:buClrTx/>
              <a:buFontTx/>
              <a:buNone/>
              <a:tabLst>
                <a:tab pos="723900" algn="l"/>
                <a:tab pos="1447800" algn="l"/>
                <a:tab pos="2171700" algn="l"/>
                <a:tab pos="2895600" algn="l"/>
                <a:tab pos="3619500" algn="l"/>
                <a:tab pos="4343400" algn="l"/>
              </a:tabLst>
              <a:defRPr sz="1600" b="1">
                <a:solidFill>
                  <a:srgbClr val="28374A"/>
                </a:solidFill>
                <a:latin typeface="+mn-lt"/>
                <a:ea typeface="Calibri" pitchFamily="32" charset="0"/>
                <a:cs typeface="Calibri" pitchFamily="32" charset="0"/>
              </a:defRPr>
            </a:lvl1pPr>
          </a:lstStyle>
          <a:p>
            <a:pPr>
              <a:defRPr/>
            </a:pPr>
            <a:r>
              <a:rPr lang="fr-FR"/>
              <a:t>ACADÉMIE DE TOULOUSE – M. DOERFLINGER - IEN LETTRES HISTOIRE  AM. GIACOMETTI - IEN ECONOMIE GESTION F. BUISSON - PLP ECONOMIE GESTION</a:t>
            </a:r>
          </a:p>
        </p:txBody>
      </p:sp>
      <p:sp>
        <p:nvSpPr>
          <p:cNvPr id="2055" name="Rectangle 7"/>
          <p:cNvSpPr>
            <a:spLocks noGrp="1" noChangeArrowheads="1"/>
          </p:cNvSpPr>
          <p:nvPr>
            <p:ph type="sldNum"/>
          </p:nvPr>
        </p:nvSpPr>
        <p:spPr bwMode="auto">
          <a:xfrm>
            <a:off x="8524875" y="6196013"/>
            <a:ext cx="322263" cy="515937"/>
          </a:xfrm>
          <a:prstGeom prst="rect">
            <a:avLst/>
          </a:prstGeom>
          <a:noFill/>
          <a:ln w="19080">
            <a:solidFill>
              <a:srgbClr val="A6A6A6"/>
            </a:solidFill>
            <a:miter lim="800000"/>
            <a:headEnd/>
            <a:tailEnd/>
          </a:ln>
          <a:effectLst/>
        </p:spPr>
        <p:txBody>
          <a:bodyPr vert="horz" wrap="square" lIns="9000" tIns="9000" rIns="9000" bIns="9000" numCol="1" anchor="ctr" anchorCtr="0" compatLnSpc="1">
            <a:prstTxWarp prst="textNoShape">
              <a:avLst/>
            </a:prstTxWarp>
          </a:bodyPr>
          <a:lstStyle>
            <a:lvl1pPr algn="ctr">
              <a:buClrTx/>
              <a:buFontTx/>
              <a:buNone/>
              <a:defRPr sz="1600">
                <a:solidFill>
                  <a:srgbClr val="28374A"/>
                </a:solidFill>
                <a:latin typeface="+mn-lt"/>
                <a:ea typeface="+mn-ea"/>
                <a:cs typeface="Arial Unicode MS" charset="0"/>
              </a:defRPr>
            </a:lvl1pPr>
          </a:lstStyle>
          <a:p>
            <a:pPr>
              <a:defRPr/>
            </a:pPr>
            <a:fld id="{6CEC3BE8-C872-43DA-A1DD-CC9959951837}" type="slidenum">
              <a:rPr lang="fr-FR"/>
              <a:pPr>
                <a:defRPr/>
              </a:pPr>
              <a:t>‹N°›</a:t>
            </a:fld>
            <a:r>
              <a:rPr lang="fr-FR"/>
              <a:t>1</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dt="0"/>
  <p:txStyles>
    <p:titleStyle>
      <a:lvl1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Franklin Gothic Medium" pitchFamily="32" charset="0"/>
          <a:ea typeface="Microsoft YaHei" charset="0"/>
          <a:cs typeface="Microsoft YaHei" charset="0"/>
        </a:defRPr>
      </a:lvl2pPr>
      <a:lvl3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Franklin Gothic Medium" pitchFamily="32" charset="0"/>
          <a:ea typeface="Microsoft YaHei" charset="0"/>
          <a:cs typeface="Microsoft YaHei" charset="0"/>
        </a:defRPr>
      </a:lvl3pPr>
      <a:lvl4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Franklin Gothic Medium" pitchFamily="32" charset="0"/>
          <a:ea typeface="Microsoft YaHei" charset="0"/>
          <a:cs typeface="Microsoft YaHei" charset="0"/>
        </a:defRPr>
      </a:lvl4pPr>
      <a:lvl5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Franklin Gothic Medium" pitchFamily="32" charset="0"/>
          <a:ea typeface="Microsoft YaHei" charset="0"/>
          <a:cs typeface="Microsoft YaHei"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Franklin Gothic Medium" pitchFamily="32" charset="0"/>
          <a:ea typeface="Microsoft YaHei" charset="0"/>
          <a:cs typeface="Microsoft YaHei"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Franklin Gothic Medium" pitchFamily="32" charset="0"/>
          <a:ea typeface="Microsoft YaHei" charset="0"/>
          <a:cs typeface="Microsoft YaHei"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Franklin Gothic Medium" pitchFamily="32" charset="0"/>
          <a:ea typeface="Microsoft YaHei" charset="0"/>
          <a:cs typeface="Microsoft YaHei"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Franklin Gothic Medium" pitchFamily="32" charset="0"/>
          <a:ea typeface="Microsoft YaHei" charset="0"/>
          <a:cs typeface="Microsoft YaHei"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1600" b="1">
          <a:solidFill>
            <a:srgbClr val="28374A"/>
          </a:solidFill>
          <a:latin typeface="+mn-lt"/>
          <a:ea typeface="+mn-ea"/>
          <a:cs typeface="+mn-cs"/>
        </a:defRPr>
      </a:lvl1pPr>
      <a:lvl2pPr marL="742950" indent="-285750" algn="l" defTabSz="449263" rtl="0" eaLnBrk="0" fontAlgn="base" hangingPunct="0">
        <a:spcBef>
          <a:spcPts val="300"/>
        </a:spcBef>
        <a:spcAft>
          <a:spcPct val="0"/>
        </a:spcAft>
        <a:buClr>
          <a:srgbClr val="000000"/>
        </a:buClr>
        <a:buSzPct val="100000"/>
        <a:buFont typeface="Times New Roman" pitchFamily="18" charset="0"/>
        <a:buChar char="–"/>
        <a:defRPr sz="2400">
          <a:solidFill>
            <a:srgbClr val="28374A"/>
          </a:solidFill>
          <a:latin typeface="+mn-lt"/>
          <a:ea typeface="+mn-ea"/>
          <a:cs typeface="+mn-cs"/>
        </a:defRPr>
      </a:lvl2pPr>
      <a:lvl3pPr marL="1143000" indent="-228600" algn="l" defTabSz="449263" rtl="0" eaLnBrk="0" fontAlgn="base" hangingPunct="0">
        <a:spcBef>
          <a:spcPts val="300"/>
        </a:spcBef>
        <a:spcAft>
          <a:spcPct val="0"/>
        </a:spcAft>
        <a:buClr>
          <a:srgbClr val="000000"/>
        </a:buClr>
        <a:buSzPct val="100000"/>
        <a:buFont typeface="Times New Roman" pitchFamily="18" charset="0"/>
        <a:buChar char="•"/>
        <a:defRPr sz="2000">
          <a:solidFill>
            <a:srgbClr val="28374A"/>
          </a:solidFill>
          <a:latin typeface="+mn-lt"/>
          <a:ea typeface="+mn-ea"/>
          <a:cs typeface="+mn-cs"/>
        </a:defRPr>
      </a:lvl3pPr>
      <a:lvl4pPr marL="1600200" indent="-228600" algn="l" defTabSz="449263" rtl="0" eaLnBrk="0" fontAlgn="base" hangingPunct="0">
        <a:spcBef>
          <a:spcPts val="300"/>
        </a:spcBef>
        <a:spcAft>
          <a:spcPct val="0"/>
        </a:spcAft>
        <a:buClr>
          <a:srgbClr val="000000"/>
        </a:buClr>
        <a:buSzPct val="100000"/>
        <a:buFont typeface="Times New Roman" pitchFamily="18" charset="0"/>
        <a:buChar char="–"/>
        <a:defRPr sz="2000">
          <a:solidFill>
            <a:srgbClr val="28374A"/>
          </a:solidFill>
          <a:latin typeface="+mn-lt"/>
          <a:ea typeface="+mn-ea"/>
          <a:cs typeface="+mn-cs"/>
        </a:defRPr>
      </a:lvl4pPr>
      <a:lvl5pPr marL="2057400" indent="-228600" algn="l" defTabSz="449263" rtl="0" eaLnBrk="0" fontAlgn="base" hangingPunct="0">
        <a:spcBef>
          <a:spcPts val="300"/>
        </a:spcBef>
        <a:spcAft>
          <a:spcPct val="0"/>
        </a:spcAft>
        <a:buClr>
          <a:srgbClr val="000000"/>
        </a:buClr>
        <a:buSzPct val="100000"/>
        <a:buFont typeface="Times New Roman" pitchFamily="18" charset="0"/>
        <a:buChar char="»"/>
        <a:defRPr sz="1600">
          <a:solidFill>
            <a:srgbClr val="28374A"/>
          </a:solidFill>
          <a:latin typeface="+mn-lt"/>
          <a:ea typeface="+mn-ea"/>
          <a:cs typeface="+mn-cs"/>
        </a:defRPr>
      </a:lvl5pPr>
      <a:lvl6pPr marL="2514600" indent="-228600" algn="l" defTabSz="449263" rtl="0" eaLnBrk="0" fontAlgn="base" hangingPunct="0">
        <a:spcBef>
          <a:spcPts val="300"/>
        </a:spcBef>
        <a:spcAft>
          <a:spcPct val="0"/>
        </a:spcAft>
        <a:buClr>
          <a:srgbClr val="000000"/>
        </a:buClr>
        <a:buSzPct val="100000"/>
        <a:buFont typeface="Times New Roman" pitchFamily="16" charset="0"/>
        <a:defRPr sz="1600">
          <a:solidFill>
            <a:srgbClr val="28374A"/>
          </a:solidFill>
          <a:latin typeface="+mn-lt"/>
          <a:ea typeface="+mn-ea"/>
          <a:cs typeface="+mn-cs"/>
        </a:defRPr>
      </a:lvl6pPr>
      <a:lvl7pPr marL="2971800" indent="-228600" algn="l" defTabSz="449263" rtl="0" eaLnBrk="0" fontAlgn="base" hangingPunct="0">
        <a:spcBef>
          <a:spcPts val="300"/>
        </a:spcBef>
        <a:spcAft>
          <a:spcPct val="0"/>
        </a:spcAft>
        <a:buClr>
          <a:srgbClr val="000000"/>
        </a:buClr>
        <a:buSzPct val="100000"/>
        <a:buFont typeface="Times New Roman" pitchFamily="16" charset="0"/>
        <a:defRPr sz="1600">
          <a:solidFill>
            <a:srgbClr val="28374A"/>
          </a:solidFill>
          <a:latin typeface="+mn-lt"/>
          <a:ea typeface="+mn-ea"/>
          <a:cs typeface="+mn-cs"/>
        </a:defRPr>
      </a:lvl7pPr>
      <a:lvl8pPr marL="3429000" indent="-228600" algn="l" defTabSz="449263" rtl="0" eaLnBrk="0" fontAlgn="base" hangingPunct="0">
        <a:spcBef>
          <a:spcPts val="300"/>
        </a:spcBef>
        <a:spcAft>
          <a:spcPct val="0"/>
        </a:spcAft>
        <a:buClr>
          <a:srgbClr val="000000"/>
        </a:buClr>
        <a:buSzPct val="100000"/>
        <a:buFont typeface="Times New Roman" pitchFamily="16" charset="0"/>
        <a:defRPr sz="1600">
          <a:solidFill>
            <a:srgbClr val="28374A"/>
          </a:solidFill>
          <a:latin typeface="+mn-lt"/>
          <a:ea typeface="+mn-ea"/>
          <a:cs typeface="+mn-cs"/>
        </a:defRPr>
      </a:lvl8pPr>
      <a:lvl9pPr marL="3886200" indent="-228600" algn="l" defTabSz="449263" rtl="0" eaLnBrk="0" fontAlgn="base" hangingPunct="0">
        <a:spcBef>
          <a:spcPts val="300"/>
        </a:spcBef>
        <a:spcAft>
          <a:spcPct val="0"/>
        </a:spcAft>
        <a:buClr>
          <a:srgbClr val="000000"/>
        </a:buClr>
        <a:buSzPct val="100000"/>
        <a:buFont typeface="Times New Roman" pitchFamily="16" charset="0"/>
        <a:defRPr sz="1600">
          <a:solidFill>
            <a:srgbClr val="28374A"/>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Freeform 1"/>
          <p:cNvSpPr>
            <a:spLocks noChangeArrowheads="1"/>
          </p:cNvSpPr>
          <p:nvPr/>
        </p:nvSpPr>
        <p:spPr bwMode="auto">
          <a:xfrm>
            <a:off x="-3175" y="6330950"/>
            <a:ext cx="3575050" cy="527050"/>
          </a:xfrm>
          <a:custGeom>
            <a:avLst/>
            <a:gdLst>
              <a:gd name="T0" fmla="*/ 2383 w 3574257"/>
              <a:gd name="T1" fmla="*/ 527050 h 1807368"/>
              <a:gd name="T2" fmla="*/ 0 w 3574257"/>
              <a:gd name="T3" fmla="*/ 0 h 1807368"/>
              <a:gd name="T4" fmla="*/ 2045948 w 3574257"/>
              <a:gd name="T5" fmla="*/ 0 h 1807368"/>
              <a:gd name="T6" fmla="*/ 3575050 w 3574257"/>
              <a:gd name="T7" fmla="*/ 527050 h 1807368"/>
              <a:gd name="T8" fmla="*/ 2383 w 3574257"/>
              <a:gd name="T9" fmla="*/ 527050 h 1807368"/>
            </a:gdLst>
            <a:ahLst/>
            <a:cxnLst>
              <a:cxn ang="0">
                <a:pos x="T0" y="T1"/>
              </a:cxn>
              <a:cxn ang="0">
                <a:pos x="T2" y="T3"/>
              </a:cxn>
              <a:cxn ang="0">
                <a:pos x="T4" y="T5"/>
              </a:cxn>
              <a:cxn ang="0">
                <a:pos x="T6" y="T7"/>
              </a:cxn>
              <a:cxn ang="0">
                <a:pos x="T8" y="T9"/>
              </a:cxn>
            </a:cxnLst>
            <a:rect l="0" t="0" r="r" b="b"/>
            <a:pathLst>
              <a:path w="3574257" h="1807368">
                <a:moveTo>
                  <a:pt x="2382" y="1807368"/>
                </a:moveTo>
                <a:lnTo>
                  <a:pt x="0" y="0"/>
                </a:lnTo>
                <a:lnTo>
                  <a:pt x="2045494" y="1"/>
                </a:lnTo>
                <a:lnTo>
                  <a:pt x="3574257" y="1807368"/>
                </a:lnTo>
                <a:lnTo>
                  <a:pt x="2382" y="1807368"/>
                </a:lnTo>
                <a:close/>
              </a:path>
            </a:pathLst>
          </a:custGeom>
          <a:solidFill>
            <a:srgbClr val="91A7C4"/>
          </a:solidFill>
          <a:ln w="9525">
            <a:noFill/>
            <a:round/>
            <a:headEnd/>
            <a:tailEnd/>
          </a:ln>
          <a:effectLst/>
        </p:spPr>
        <p:txBody>
          <a:bodyPr wrap="none" anchor="ctr"/>
          <a:lstStyle/>
          <a:p>
            <a:pPr>
              <a:buFont typeface="Times New Roman" pitchFamily="16" charset="0"/>
              <a:buNone/>
              <a:defRPr/>
            </a:pPr>
            <a:endParaRPr lang="fr-FR">
              <a:latin typeface="Arial" charset="0"/>
              <a:ea typeface="+mn-ea"/>
              <a:cs typeface="+mn-cs"/>
            </a:endParaRPr>
          </a:p>
        </p:txBody>
      </p:sp>
      <p:sp>
        <p:nvSpPr>
          <p:cNvPr id="3074" name="Freeform 2"/>
          <p:cNvSpPr>
            <a:spLocks noChangeArrowheads="1"/>
          </p:cNvSpPr>
          <p:nvPr/>
        </p:nvSpPr>
        <p:spPr bwMode="auto">
          <a:xfrm>
            <a:off x="-1588" y="6324600"/>
            <a:ext cx="9145588" cy="533400"/>
          </a:xfrm>
          <a:custGeom>
            <a:avLst/>
            <a:gdLst>
              <a:gd name="T0" fmla="*/ 0 w 3352800"/>
              <a:gd name="T1" fmla="*/ 533400 h 527584"/>
              <a:gd name="T2" fmla="*/ 2040974 w 3352800"/>
              <a:gd name="T3" fmla="*/ 0 h 527584"/>
              <a:gd name="T4" fmla="*/ 9145588 w 3352800"/>
              <a:gd name="T5" fmla="*/ 274 h 527584"/>
              <a:gd name="T6" fmla="*/ 9145588 w 3352800"/>
              <a:gd name="T7" fmla="*/ 533400 h 527584"/>
              <a:gd name="T8" fmla="*/ 0 w 3352800"/>
              <a:gd name="T9" fmla="*/ 533400 h 527584"/>
            </a:gdLst>
            <a:ahLst/>
            <a:cxnLst>
              <a:cxn ang="0">
                <a:pos x="T0" y="T1"/>
              </a:cxn>
              <a:cxn ang="0">
                <a:pos x="T2" y="T3"/>
              </a:cxn>
              <a:cxn ang="0">
                <a:pos x="T4" y="T5"/>
              </a:cxn>
              <a:cxn ang="0">
                <a:pos x="T6" y="T7"/>
              </a:cxn>
              <a:cxn ang="0">
                <a:pos x="T8" y="T9"/>
              </a:cxn>
            </a:cxnLst>
            <a:rect l="0" t="0" r="r" b="b"/>
            <a:pathLst>
              <a:path w="3352800" h="527584">
                <a:moveTo>
                  <a:pt x="0" y="527584"/>
                </a:moveTo>
                <a:lnTo>
                  <a:pt x="748227" y="0"/>
                </a:lnTo>
                <a:lnTo>
                  <a:pt x="3352800" y="271"/>
                </a:lnTo>
                <a:lnTo>
                  <a:pt x="3352800" y="527584"/>
                </a:lnTo>
                <a:lnTo>
                  <a:pt x="0" y="527584"/>
                </a:lnTo>
                <a:close/>
              </a:path>
            </a:pathLst>
          </a:custGeom>
          <a:solidFill>
            <a:srgbClr val="B6C5D7">
              <a:alpha val="79999"/>
            </a:srgbClr>
          </a:solidFill>
          <a:ln w="9525">
            <a:noFill/>
            <a:round/>
            <a:headEnd/>
            <a:tailEnd/>
          </a:ln>
          <a:effectLst/>
        </p:spPr>
        <p:txBody>
          <a:bodyPr wrap="none" anchor="ctr"/>
          <a:lstStyle/>
          <a:p>
            <a:pPr>
              <a:buFont typeface="Times New Roman" pitchFamily="16" charset="0"/>
              <a:buNone/>
              <a:defRPr/>
            </a:pPr>
            <a:endParaRPr lang="fr-FR">
              <a:latin typeface="Arial" charset="0"/>
              <a:ea typeface="+mn-ea"/>
              <a:cs typeface="+mn-cs"/>
            </a:endParaRPr>
          </a:p>
        </p:txBody>
      </p:sp>
      <p:sp>
        <p:nvSpPr>
          <p:cNvPr id="3076" name="Rectangle 3"/>
          <p:cNvSpPr>
            <a:spLocks noGrp="1" noChangeArrowheads="1"/>
          </p:cNvSpPr>
          <p:nvPr>
            <p:ph type="title"/>
          </p:nvPr>
        </p:nvSpPr>
        <p:spPr bwMode="auto">
          <a:xfrm>
            <a:off x="822325" y="365125"/>
            <a:ext cx="7519988" cy="547688"/>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Cliquez pour éditer le format du texte-titre</a:t>
            </a:r>
          </a:p>
        </p:txBody>
      </p:sp>
      <p:sp>
        <p:nvSpPr>
          <p:cNvPr id="3077" name="Rectangle 4"/>
          <p:cNvSpPr>
            <a:spLocks noGrp="1" noChangeArrowheads="1"/>
          </p:cNvSpPr>
          <p:nvPr>
            <p:ph type="body" idx="1"/>
          </p:nvPr>
        </p:nvSpPr>
        <p:spPr bwMode="auto">
          <a:xfrm>
            <a:off x="822325" y="1100138"/>
            <a:ext cx="7519988" cy="35782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 name="Rectangle 5"/>
          <p:cNvSpPr>
            <a:spLocks noGrp="1" noChangeArrowheads="1"/>
          </p:cNvSpPr>
          <p:nvPr>
            <p:ph type="dt"/>
          </p:nvPr>
        </p:nvSpPr>
        <p:spPr bwMode="auto">
          <a:xfrm>
            <a:off x="985838" y="6616700"/>
            <a:ext cx="1042987" cy="284163"/>
          </a:xfrm>
          <a:prstGeom prst="rect">
            <a:avLst/>
          </a:prstGeom>
          <a:noFill/>
          <a:ln w="9525">
            <a:noFill/>
            <a:round/>
            <a:headEnd/>
            <a:tailEnd/>
          </a:ln>
          <a:effectLst/>
        </p:spPr>
        <p:txBody>
          <a:bodyPr vert="horz" wrap="square" lIns="9000" tIns="9000" rIns="9000" bIns="9000" numCol="1" anchor="ctr" anchorCtr="0" compatLnSpc="1">
            <a:prstTxWarp prst="textNoShape">
              <a:avLst/>
            </a:prstTxWarp>
          </a:bodyPr>
          <a:lstStyle>
            <a:lvl1pPr>
              <a:buClrTx/>
              <a:buFontTx/>
              <a:buNone/>
              <a:tabLst>
                <a:tab pos="723900" algn="l"/>
              </a:tabLst>
              <a:defRPr sz="1200">
                <a:solidFill>
                  <a:srgbClr val="FFFFFF"/>
                </a:solidFill>
                <a:latin typeface="+mn-lt"/>
                <a:ea typeface="+mn-ea"/>
                <a:cs typeface="Arial Unicode MS" charset="0"/>
              </a:defRPr>
            </a:lvl1pPr>
          </a:lstStyle>
          <a:p>
            <a:pPr>
              <a:defRPr/>
            </a:pPr>
            <a:r>
              <a:rPr lang="fr-FR"/>
              <a:t>06/05/12</a:t>
            </a:r>
          </a:p>
        </p:txBody>
      </p:sp>
      <p:sp>
        <p:nvSpPr>
          <p:cNvPr id="3078" name="Rectangle 6"/>
          <p:cNvSpPr>
            <a:spLocks noGrp="1" noChangeArrowheads="1"/>
          </p:cNvSpPr>
          <p:nvPr>
            <p:ph type="ftr"/>
          </p:nvPr>
        </p:nvSpPr>
        <p:spPr bwMode="auto">
          <a:xfrm>
            <a:off x="3505200" y="6338888"/>
            <a:ext cx="4722813" cy="396875"/>
          </a:xfrm>
          <a:prstGeom prst="rect">
            <a:avLst/>
          </a:prstGeom>
          <a:noFill/>
          <a:ln w="9525">
            <a:noFill/>
            <a:round/>
            <a:headEnd/>
            <a:tailEnd/>
          </a:ln>
          <a:effectLst/>
        </p:spPr>
        <p:txBody>
          <a:bodyPr vert="horz" wrap="square" lIns="9000" tIns="9000" rIns="9000" bIns="9000" numCol="1" anchor="ctr" anchorCtr="0" compatLnSpc="1">
            <a:prstTxWarp prst="textNoShape">
              <a:avLst/>
            </a:prstTxWarp>
          </a:bodyPr>
          <a:lstStyle>
            <a:lvl1pPr algn="r">
              <a:buClrTx/>
              <a:buFontTx/>
              <a:buNone/>
              <a:tabLst>
                <a:tab pos="723900" algn="l"/>
                <a:tab pos="1447800" algn="l"/>
                <a:tab pos="2171700" algn="l"/>
                <a:tab pos="2895600" algn="l"/>
                <a:tab pos="3619500" algn="l"/>
                <a:tab pos="4343400" algn="l"/>
              </a:tabLst>
              <a:defRPr sz="1000">
                <a:solidFill>
                  <a:srgbClr val="28374A"/>
                </a:solidFill>
                <a:latin typeface="+mn-lt"/>
                <a:ea typeface="+mn-ea"/>
                <a:cs typeface="Arial Unicode MS" charset="0"/>
              </a:defRPr>
            </a:lvl1pPr>
          </a:lstStyle>
          <a:p>
            <a:pPr>
              <a:defRPr/>
            </a:pPr>
            <a:r>
              <a:rPr lang="fr-FR"/>
              <a:t>ACADÉMIE DE TOULOUSE – M. DOERFLINGER - IEN LETTRES HISTOIRE  AM. GIACOMETTI - IEN ECONOMIE GESTION F. BUISSON - PLP ECONOMIE GESTION</a:t>
            </a:r>
          </a:p>
        </p:txBody>
      </p:sp>
      <p:sp>
        <p:nvSpPr>
          <p:cNvPr id="3079" name="Rectangle 7"/>
          <p:cNvSpPr>
            <a:spLocks noGrp="1" noChangeArrowheads="1"/>
          </p:cNvSpPr>
          <p:nvPr>
            <p:ph type="sldNum"/>
          </p:nvPr>
        </p:nvSpPr>
        <p:spPr bwMode="auto">
          <a:xfrm>
            <a:off x="8464550" y="6470650"/>
            <a:ext cx="307975" cy="273050"/>
          </a:xfrm>
          <a:prstGeom prst="rect">
            <a:avLst/>
          </a:prstGeom>
          <a:noFill/>
          <a:ln w="19080">
            <a:solidFill>
              <a:srgbClr val="A6A6A6"/>
            </a:solidFill>
            <a:miter lim="800000"/>
            <a:headEnd/>
            <a:tailEnd/>
          </a:ln>
          <a:effectLst/>
        </p:spPr>
        <p:txBody>
          <a:bodyPr vert="horz" wrap="square" lIns="9000" tIns="9000" rIns="9000" bIns="9000" numCol="1" anchor="ctr" anchorCtr="0" compatLnSpc="1">
            <a:prstTxWarp prst="textNoShape">
              <a:avLst/>
            </a:prstTxWarp>
          </a:bodyPr>
          <a:lstStyle>
            <a:lvl1pPr algn="ctr">
              <a:buClrTx/>
              <a:buFontTx/>
              <a:buNone/>
              <a:defRPr sz="1600">
                <a:solidFill>
                  <a:srgbClr val="28374A"/>
                </a:solidFill>
                <a:latin typeface="+mn-lt"/>
                <a:ea typeface="+mn-ea"/>
                <a:cs typeface="Arial Unicode MS" charset="0"/>
              </a:defRPr>
            </a:lvl1pPr>
          </a:lstStyle>
          <a:p>
            <a:pPr>
              <a:defRPr/>
            </a:pPr>
            <a:fld id="{111FACDA-2FCF-4806-A97D-4ED64267C36B}"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dt="0"/>
  <p:txStyles>
    <p:titleStyle>
      <a:lvl1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Franklin Gothic Medium" pitchFamily="32" charset="0"/>
          <a:ea typeface="Microsoft YaHei" charset="0"/>
          <a:cs typeface="Microsoft YaHei" charset="0"/>
        </a:defRPr>
      </a:lvl2pPr>
      <a:lvl3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Franklin Gothic Medium" pitchFamily="32" charset="0"/>
          <a:ea typeface="Microsoft YaHei" charset="0"/>
          <a:cs typeface="Microsoft YaHei" charset="0"/>
        </a:defRPr>
      </a:lvl3pPr>
      <a:lvl4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Franklin Gothic Medium" pitchFamily="32" charset="0"/>
          <a:ea typeface="Microsoft YaHei" charset="0"/>
          <a:cs typeface="Microsoft YaHei" charset="0"/>
        </a:defRPr>
      </a:lvl4pPr>
      <a:lvl5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Franklin Gothic Medium" pitchFamily="32" charset="0"/>
          <a:ea typeface="Microsoft YaHei" charset="0"/>
          <a:cs typeface="Microsoft YaHei"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Franklin Gothic Medium" pitchFamily="32" charset="0"/>
          <a:ea typeface="Microsoft YaHei" charset="0"/>
          <a:cs typeface="Microsoft YaHei"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Franklin Gothic Medium" pitchFamily="32" charset="0"/>
          <a:ea typeface="Microsoft YaHei" charset="0"/>
          <a:cs typeface="Microsoft YaHei"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Franklin Gothic Medium" pitchFamily="32" charset="0"/>
          <a:ea typeface="Microsoft YaHei" charset="0"/>
          <a:cs typeface="Microsoft YaHei"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Franklin Gothic Medium" pitchFamily="32" charset="0"/>
          <a:ea typeface="Microsoft YaHei" charset="0"/>
          <a:cs typeface="Microsoft YaHei"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1600" b="1">
          <a:solidFill>
            <a:srgbClr val="28374A"/>
          </a:solidFill>
          <a:latin typeface="+mn-lt"/>
          <a:ea typeface="+mn-ea"/>
          <a:cs typeface="+mn-cs"/>
        </a:defRPr>
      </a:lvl1pPr>
      <a:lvl2pPr marL="742950" indent="-285750" algn="l" defTabSz="449263" rtl="0" eaLnBrk="0" fontAlgn="base" hangingPunct="0">
        <a:spcBef>
          <a:spcPts val="300"/>
        </a:spcBef>
        <a:spcAft>
          <a:spcPct val="0"/>
        </a:spcAft>
        <a:buClr>
          <a:srgbClr val="000000"/>
        </a:buClr>
        <a:buSzPct val="100000"/>
        <a:buFont typeface="Times New Roman" pitchFamily="18" charset="0"/>
        <a:buChar char="–"/>
        <a:defRPr sz="2400">
          <a:solidFill>
            <a:srgbClr val="28374A"/>
          </a:solidFill>
          <a:latin typeface="+mn-lt"/>
          <a:ea typeface="+mn-ea"/>
          <a:cs typeface="+mn-cs"/>
        </a:defRPr>
      </a:lvl2pPr>
      <a:lvl3pPr marL="1143000" indent="-228600" algn="l" defTabSz="449263" rtl="0" eaLnBrk="0" fontAlgn="base" hangingPunct="0">
        <a:spcBef>
          <a:spcPts val="300"/>
        </a:spcBef>
        <a:spcAft>
          <a:spcPct val="0"/>
        </a:spcAft>
        <a:buClr>
          <a:srgbClr val="000000"/>
        </a:buClr>
        <a:buSzPct val="100000"/>
        <a:buFont typeface="Times New Roman" pitchFamily="18" charset="0"/>
        <a:buChar char="•"/>
        <a:defRPr sz="2000">
          <a:solidFill>
            <a:srgbClr val="28374A"/>
          </a:solidFill>
          <a:latin typeface="+mn-lt"/>
          <a:ea typeface="+mn-ea"/>
          <a:cs typeface="+mn-cs"/>
        </a:defRPr>
      </a:lvl3pPr>
      <a:lvl4pPr marL="1600200" indent="-228600" algn="l" defTabSz="449263" rtl="0" eaLnBrk="0" fontAlgn="base" hangingPunct="0">
        <a:spcBef>
          <a:spcPts val="300"/>
        </a:spcBef>
        <a:spcAft>
          <a:spcPct val="0"/>
        </a:spcAft>
        <a:buClr>
          <a:srgbClr val="000000"/>
        </a:buClr>
        <a:buSzPct val="100000"/>
        <a:buFont typeface="Times New Roman" pitchFamily="18" charset="0"/>
        <a:buChar char="–"/>
        <a:defRPr sz="2000">
          <a:solidFill>
            <a:srgbClr val="28374A"/>
          </a:solidFill>
          <a:latin typeface="+mn-lt"/>
          <a:ea typeface="+mn-ea"/>
          <a:cs typeface="+mn-cs"/>
        </a:defRPr>
      </a:lvl4pPr>
      <a:lvl5pPr marL="2057400" indent="-228600" algn="l" defTabSz="449263" rtl="0" eaLnBrk="0" fontAlgn="base" hangingPunct="0">
        <a:spcBef>
          <a:spcPts val="300"/>
        </a:spcBef>
        <a:spcAft>
          <a:spcPct val="0"/>
        </a:spcAft>
        <a:buClr>
          <a:srgbClr val="000000"/>
        </a:buClr>
        <a:buSzPct val="100000"/>
        <a:buFont typeface="Times New Roman" pitchFamily="18" charset="0"/>
        <a:buChar char="»"/>
        <a:defRPr sz="1600">
          <a:solidFill>
            <a:srgbClr val="28374A"/>
          </a:solidFill>
          <a:latin typeface="+mn-lt"/>
          <a:ea typeface="+mn-ea"/>
          <a:cs typeface="+mn-cs"/>
        </a:defRPr>
      </a:lvl5pPr>
      <a:lvl6pPr marL="2514600" indent="-228600" algn="l" defTabSz="449263" rtl="0" eaLnBrk="0" fontAlgn="base" hangingPunct="0">
        <a:spcBef>
          <a:spcPts val="300"/>
        </a:spcBef>
        <a:spcAft>
          <a:spcPct val="0"/>
        </a:spcAft>
        <a:buClr>
          <a:srgbClr val="000000"/>
        </a:buClr>
        <a:buSzPct val="100000"/>
        <a:buFont typeface="Times New Roman" pitchFamily="16" charset="0"/>
        <a:defRPr sz="1600">
          <a:solidFill>
            <a:srgbClr val="28374A"/>
          </a:solidFill>
          <a:latin typeface="+mn-lt"/>
          <a:ea typeface="+mn-ea"/>
          <a:cs typeface="+mn-cs"/>
        </a:defRPr>
      </a:lvl6pPr>
      <a:lvl7pPr marL="2971800" indent="-228600" algn="l" defTabSz="449263" rtl="0" eaLnBrk="0" fontAlgn="base" hangingPunct="0">
        <a:spcBef>
          <a:spcPts val="300"/>
        </a:spcBef>
        <a:spcAft>
          <a:spcPct val="0"/>
        </a:spcAft>
        <a:buClr>
          <a:srgbClr val="000000"/>
        </a:buClr>
        <a:buSzPct val="100000"/>
        <a:buFont typeface="Times New Roman" pitchFamily="16" charset="0"/>
        <a:defRPr sz="1600">
          <a:solidFill>
            <a:srgbClr val="28374A"/>
          </a:solidFill>
          <a:latin typeface="+mn-lt"/>
          <a:ea typeface="+mn-ea"/>
          <a:cs typeface="+mn-cs"/>
        </a:defRPr>
      </a:lvl7pPr>
      <a:lvl8pPr marL="3429000" indent="-228600" algn="l" defTabSz="449263" rtl="0" eaLnBrk="0" fontAlgn="base" hangingPunct="0">
        <a:spcBef>
          <a:spcPts val="300"/>
        </a:spcBef>
        <a:spcAft>
          <a:spcPct val="0"/>
        </a:spcAft>
        <a:buClr>
          <a:srgbClr val="000000"/>
        </a:buClr>
        <a:buSzPct val="100000"/>
        <a:buFont typeface="Times New Roman" pitchFamily="16" charset="0"/>
        <a:defRPr sz="1600">
          <a:solidFill>
            <a:srgbClr val="28374A"/>
          </a:solidFill>
          <a:latin typeface="+mn-lt"/>
          <a:ea typeface="+mn-ea"/>
          <a:cs typeface="+mn-cs"/>
        </a:defRPr>
      </a:lvl8pPr>
      <a:lvl9pPr marL="3886200" indent="-228600" algn="l" defTabSz="449263" rtl="0" eaLnBrk="0" fontAlgn="base" hangingPunct="0">
        <a:spcBef>
          <a:spcPts val="300"/>
        </a:spcBef>
        <a:spcAft>
          <a:spcPct val="0"/>
        </a:spcAft>
        <a:buClr>
          <a:srgbClr val="000000"/>
        </a:buClr>
        <a:buSzPct val="100000"/>
        <a:buFont typeface="Times New Roman" pitchFamily="16" charset="0"/>
        <a:defRPr sz="1600">
          <a:solidFill>
            <a:srgbClr val="28374A"/>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Freeform 1"/>
          <p:cNvSpPr>
            <a:spLocks noChangeArrowheads="1"/>
          </p:cNvSpPr>
          <p:nvPr/>
        </p:nvSpPr>
        <p:spPr bwMode="auto">
          <a:xfrm>
            <a:off x="-3175" y="6330950"/>
            <a:ext cx="3575050" cy="527050"/>
          </a:xfrm>
          <a:custGeom>
            <a:avLst/>
            <a:gdLst>
              <a:gd name="T0" fmla="*/ 2383 w 3574257"/>
              <a:gd name="T1" fmla="*/ 527050 h 1807368"/>
              <a:gd name="T2" fmla="*/ 0 w 3574257"/>
              <a:gd name="T3" fmla="*/ 0 h 1807368"/>
              <a:gd name="T4" fmla="*/ 2045948 w 3574257"/>
              <a:gd name="T5" fmla="*/ 0 h 1807368"/>
              <a:gd name="T6" fmla="*/ 3575050 w 3574257"/>
              <a:gd name="T7" fmla="*/ 527050 h 1807368"/>
              <a:gd name="T8" fmla="*/ 2383 w 3574257"/>
              <a:gd name="T9" fmla="*/ 527050 h 1807368"/>
            </a:gdLst>
            <a:ahLst/>
            <a:cxnLst>
              <a:cxn ang="0">
                <a:pos x="T0" y="T1"/>
              </a:cxn>
              <a:cxn ang="0">
                <a:pos x="T2" y="T3"/>
              </a:cxn>
              <a:cxn ang="0">
                <a:pos x="T4" y="T5"/>
              </a:cxn>
              <a:cxn ang="0">
                <a:pos x="T6" y="T7"/>
              </a:cxn>
              <a:cxn ang="0">
                <a:pos x="T8" y="T9"/>
              </a:cxn>
            </a:cxnLst>
            <a:rect l="0" t="0" r="r" b="b"/>
            <a:pathLst>
              <a:path w="3574257" h="1807368">
                <a:moveTo>
                  <a:pt x="2382" y="1807368"/>
                </a:moveTo>
                <a:lnTo>
                  <a:pt x="0" y="0"/>
                </a:lnTo>
                <a:lnTo>
                  <a:pt x="2045494" y="1"/>
                </a:lnTo>
                <a:lnTo>
                  <a:pt x="3574257" y="1807368"/>
                </a:lnTo>
                <a:lnTo>
                  <a:pt x="2382" y="1807368"/>
                </a:lnTo>
                <a:close/>
              </a:path>
            </a:pathLst>
          </a:custGeom>
          <a:solidFill>
            <a:srgbClr val="91A7C4"/>
          </a:solidFill>
          <a:ln w="9525">
            <a:noFill/>
            <a:round/>
            <a:headEnd/>
            <a:tailEnd/>
          </a:ln>
          <a:effectLst/>
        </p:spPr>
        <p:txBody>
          <a:bodyPr wrap="none" anchor="ctr"/>
          <a:lstStyle/>
          <a:p>
            <a:pPr>
              <a:buFont typeface="Times New Roman" pitchFamily="16" charset="0"/>
              <a:buNone/>
              <a:defRPr/>
            </a:pPr>
            <a:endParaRPr lang="fr-FR">
              <a:latin typeface="Arial" charset="0"/>
              <a:ea typeface="+mn-ea"/>
              <a:cs typeface="+mn-cs"/>
            </a:endParaRPr>
          </a:p>
        </p:txBody>
      </p:sp>
      <p:sp>
        <p:nvSpPr>
          <p:cNvPr id="4098" name="Freeform 2"/>
          <p:cNvSpPr>
            <a:spLocks noChangeArrowheads="1"/>
          </p:cNvSpPr>
          <p:nvPr/>
        </p:nvSpPr>
        <p:spPr bwMode="auto">
          <a:xfrm>
            <a:off x="-1588" y="6324600"/>
            <a:ext cx="9145588" cy="533400"/>
          </a:xfrm>
          <a:custGeom>
            <a:avLst/>
            <a:gdLst>
              <a:gd name="T0" fmla="*/ 0 w 3352800"/>
              <a:gd name="T1" fmla="*/ 533400 h 527584"/>
              <a:gd name="T2" fmla="*/ 2040974 w 3352800"/>
              <a:gd name="T3" fmla="*/ 0 h 527584"/>
              <a:gd name="T4" fmla="*/ 9145588 w 3352800"/>
              <a:gd name="T5" fmla="*/ 274 h 527584"/>
              <a:gd name="T6" fmla="*/ 9145588 w 3352800"/>
              <a:gd name="T7" fmla="*/ 533400 h 527584"/>
              <a:gd name="T8" fmla="*/ 0 w 3352800"/>
              <a:gd name="T9" fmla="*/ 533400 h 527584"/>
            </a:gdLst>
            <a:ahLst/>
            <a:cxnLst>
              <a:cxn ang="0">
                <a:pos x="T0" y="T1"/>
              </a:cxn>
              <a:cxn ang="0">
                <a:pos x="T2" y="T3"/>
              </a:cxn>
              <a:cxn ang="0">
                <a:pos x="T4" y="T5"/>
              </a:cxn>
              <a:cxn ang="0">
                <a:pos x="T6" y="T7"/>
              </a:cxn>
              <a:cxn ang="0">
                <a:pos x="T8" y="T9"/>
              </a:cxn>
            </a:cxnLst>
            <a:rect l="0" t="0" r="r" b="b"/>
            <a:pathLst>
              <a:path w="3352800" h="527584">
                <a:moveTo>
                  <a:pt x="0" y="527584"/>
                </a:moveTo>
                <a:lnTo>
                  <a:pt x="748227" y="0"/>
                </a:lnTo>
                <a:lnTo>
                  <a:pt x="3352800" y="271"/>
                </a:lnTo>
                <a:lnTo>
                  <a:pt x="3352800" y="527584"/>
                </a:lnTo>
                <a:lnTo>
                  <a:pt x="0" y="527584"/>
                </a:lnTo>
                <a:close/>
              </a:path>
            </a:pathLst>
          </a:custGeom>
          <a:solidFill>
            <a:srgbClr val="B6C5D7">
              <a:alpha val="79999"/>
            </a:srgbClr>
          </a:solidFill>
          <a:ln w="9525">
            <a:noFill/>
            <a:round/>
            <a:headEnd/>
            <a:tailEnd/>
          </a:ln>
          <a:effectLst/>
        </p:spPr>
        <p:txBody>
          <a:bodyPr wrap="none" anchor="ctr"/>
          <a:lstStyle/>
          <a:p>
            <a:pPr>
              <a:buFont typeface="Times New Roman" pitchFamily="16" charset="0"/>
              <a:buNone/>
              <a:defRPr/>
            </a:pPr>
            <a:endParaRPr lang="fr-FR">
              <a:latin typeface="Arial" charset="0"/>
              <a:ea typeface="+mn-ea"/>
              <a:cs typeface="+mn-cs"/>
            </a:endParaRPr>
          </a:p>
        </p:txBody>
      </p:sp>
      <p:sp>
        <p:nvSpPr>
          <p:cNvPr id="4100" name="Rectangle 3"/>
          <p:cNvSpPr>
            <a:spLocks noGrp="1" noChangeArrowheads="1"/>
          </p:cNvSpPr>
          <p:nvPr>
            <p:ph type="title"/>
          </p:nvPr>
        </p:nvSpPr>
        <p:spPr bwMode="auto">
          <a:xfrm>
            <a:off x="822325" y="365125"/>
            <a:ext cx="7519988" cy="547688"/>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Cliquez pour éditer le format du texte-titre</a:t>
            </a:r>
          </a:p>
        </p:txBody>
      </p:sp>
      <p:sp>
        <p:nvSpPr>
          <p:cNvPr id="4101" name="Rectangle 4"/>
          <p:cNvSpPr>
            <a:spLocks noGrp="1" noChangeArrowheads="1"/>
          </p:cNvSpPr>
          <p:nvPr>
            <p:ph type="body" idx="1"/>
          </p:nvPr>
        </p:nvSpPr>
        <p:spPr bwMode="auto">
          <a:xfrm>
            <a:off x="822325" y="1100138"/>
            <a:ext cx="7519988" cy="35782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 name="Rectangle 5"/>
          <p:cNvSpPr>
            <a:spLocks noGrp="1" noChangeArrowheads="1"/>
          </p:cNvSpPr>
          <p:nvPr>
            <p:ph type="dt"/>
          </p:nvPr>
        </p:nvSpPr>
        <p:spPr bwMode="auto">
          <a:xfrm>
            <a:off x="985838" y="6616700"/>
            <a:ext cx="1042987" cy="284163"/>
          </a:xfrm>
          <a:prstGeom prst="rect">
            <a:avLst/>
          </a:prstGeom>
          <a:noFill/>
          <a:ln w="9525">
            <a:noFill/>
            <a:round/>
            <a:headEnd/>
            <a:tailEnd/>
          </a:ln>
          <a:effectLst/>
        </p:spPr>
        <p:txBody>
          <a:bodyPr vert="horz" wrap="square" lIns="9000" tIns="9000" rIns="9000" bIns="9000" numCol="1" anchor="ctr" anchorCtr="0" compatLnSpc="1">
            <a:prstTxWarp prst="textNoShape">
              <a:avLst/>
            </a:prstTxWarp>
          </a:bodyPr>
          <a:lstStyle>
            <a:lvl1pPr>
              <a:buClrTx/>
              <a:buFontTx/>
              <a:buNone/>
              <a:tabLst>
                <a:tab pos="723900" algn="l"/>
              </a:tabLst>
              <a:defRPr sz="1200">
                <a:solidFill>
                  <a:srgbClr val="FFFFFF"/>
                </a:solidFill>
                <a:latin typeface="+mn-lt"/>
                <a:ea typeface="+mn-ea"/>
                <a:cs typeface="Arial Unicode MS" charset="0"/>
              </a:defRPr>
            </a:lvl1pPr>
          </a:lstStyle>
          <a:p>
            <a:pPr>
              <a:defRPr/>
            </a:pPr>
            <a:r>
              <a:rPr lang="fr-FR"/>
              <a:t>06/05/12</a:t>
            </a:r>
          </a:p>
        </p:txBody>
      </p:sp>
      <p:sp>
        <p:nvSpPr>
          <p:cNvPr id="4102" name="Rectangle 6"/>
          <p:cNvSpPr>
            <a:spLocks noGrp="1" noChangeArrowheads="1"/>
          </p:cNvSpPr>
          <p:nvPr>
            <p:ph type="ftr"/>
          </p:nvPr>
        </p:nvSpPr>
        <p:spPr bwMode="auto">
          <a:xfrm>
            <a:off x="3505200" y="6338888"/>
            <a:ext cx="4722813" cy="396875"/>
          </a:xfrm>
          <a:prstGeom prst="rect">
            <a:avLst/>
          </a:prstGeom>
          <a:noFill/>
          <a:ln w="9525">
            <a:noFill/>
            <a:round/>
            <a:headEnd/>
            <a:tailEnd/>
          </a:ln>
          <a:effectLst/>
        </p:spPr>
        <p:txBody>
          <a:bodyPr vert="horz" wrap="square" lIns="9000" tIns="9000" rIns="9000" bIns="9000" numCol="1" anchor="ctr" anchorCtr="0" compatLnSpc="1">
            <a:prstTxWarp prst="textNoShape">
              <a:avLst/>
            </a:prstTxWarp>
          </a:bodyPr>
          <a:lstStyle>
            <a:lvl1pPr algn="r">
              <a:buClrTx/>
              <a:buFontTx/>
              <a:buNone/>
              <a:tabLst>
                <a:tab pos="723900" algn="l"/>
                <a:tab pos="1447800" algn="l"/>
                <a:tab pos="2171700" algn="l"/>
                <a:tab pos="2895600" algn="l"/>
                <a:tab pos="3619500" algn="l"/>
                <a:tab pos="4343400" algn="l"/>
              </a:tabLst>
              <a:defRPr sz="1000">
                <a:solidFill>
                  <a:srgbClr val="28374A"/>
                </a:solidFill>
                <a:latin typeface="+mn-lt"/>
                <a:ea typeface="+mn-ea"/>
                <a:cs typeface="Arial Unicode MS" charset="0"/>
              </a:defRPr>
            </a:lvl1pPr>
          </a:lstStyle>
          <a:p>
            <a:pPr>
              <a:defRPr/>
            </a:pPr>
            <a:r>
              <a:rPr lang="fr-FR"/>
              <a:t>ACADÉMIE DE TOULOUSE – M. DOERFLINGER - IEN LETTRES HISTOIRE  AM. GIACOMETTI - IEN ECONOMIE GESTION F. BUISSON - PLP ECONOMIE GESTION</a:t>
            </a:r>
          </a:p>
        </p:txBody>
      </p:sp>
      <p:sp>
        <p:nvSpPr>
          <p:cNvPr id="4103" name="Rectangle 7"/>
          <p:cNvSpPr>
            <a:spLocks noGrp="1" noChangeArrowheads="1"/>
          </p:cNvSpPr>
          <p:nvPr>
            <p:ph type="sldNum"/>
          </p:nvPr>
        </p:nvSpPr>
        <p:spPr bwMode="auto">
          <a:xfrm>
            <a:off x="8464550" y="6454775"/>
            <a:ext cx="307975" cy="273050"/>
          </a:xfrm>
          <a:prstGeom prst="rect">
            <a:avLst/>
          </a:prstGeom>
          <a:noFill/>
          <a:ln w="19080">
            <a:solidFill>
              <a:srgbClr val="A6A6A6"/>
            </a:solidFill>
            <a:miter lim="800000"/>
            <a:headEnd/>
            <a:tailEnd/>
          </a:ln>
          <a:effectLst/>
        </p:spPr>
        <p:txBody>
          <a:bodyPr vert="horz" wrap="square" lIns="9000" tIns="9000" rIns="9000" bIns="9000" numCol="1" anchor="ctr" anchorCtr="0" compatLnSpc="1">
            <a:prstTxWarp prst="textNoShape">
              <a:avLst/>
            </a:prstTxWarp>
          </a:bodyPr>
          <a:lstStyle>
            <a:lvl1pPr algn="ctr">
              <a:buClrTx/>
              <a:buFontTx/>
              <a:buNone/>
              <a:defRPr sz="1600">
                <a:solidFill>
                  <a:srgbClr val="28374A"/>
                </a:solidFill>
                <a:latin typeface="+mn-lt"/>
                <a:ea typeface="+mn-ea"/>
                <a:cs typeface="Arial Unicode MS" charset="0"/>
              </a:defRPr>
            </a:lvl1pPr>
          </a:lstStyle>
          <a:p>
            <a:pPr>
              <a:defRPr/>
            </a:pPr>
            <a:fld id="{4C6BCBF1-CA91-4BDA-A787-3A914A1DDEB4}"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dt="0"/>
  <p:txStyles>
    <p:titleStyle>
      <a:lvl1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Franklin Gothic Medium" pitchFamily="32" charset="0"/>
          <a:ea typeface="Microsoft YaHei" charset="0"/>
          <a:cs typeface="Microsoft YaHei" charset="0"/>
        </a:defRPr>
      </a:lvl2pPr>
      <a:lvl3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Franklin Gothic Medium" pitchFamily="32" charset="0"/>
          <a:ea typeface="Microsoft YaHei" charset="0"/>
          <a:cs typeface="Microsoft YaHei" charset="0"/>
        </a:defRPr>
      </a:lvl3pPr>
      <a:lvl4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Franklin Gothic Medium" pitchFamily="32" charset="0"/>
          <a:ea typeface="Microsoft YaHei" charset="0"/>
          <a:cs typeface="Microsoft YaHei" charset="0"/>
        </a:defRPr>
      </a:lvl4pPr>
      <a:lvl5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Franklin Gothic Medium" pitchFamily="32" charset="0"/>
          <a:ea typeface="Microsoft YaHei" charset="0"/>
          <a:cs typeface="Microsoft YaHei"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Franklin Gothic Medium" pitchFamily="32" charset="0"/>
          <a:ea typeface="Microsoft YaHei" charset="0"/>
          <a:cs typeface="Microsoft YaHei"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Franklin Gothic Medium" pitchFamily="32" charset="0"/>
          <a:ea typeface="Microsoft YaHei" charset="0"/>
          <a:cs typeface="Microsoft YaHei"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Franklin Gothic Medium" pitchFamily="32" charset="0"/>
          <a:ea typeface="Microsoft YaHei" charset="0"/>
          <a:cs typeface="Microsoft YaHei"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Franklin Gothic Medium" pitchFamily="32" charset="0"/>
          <a:ea typeface="Microsoft YaHei" charset="0"/>
          <a:cs typeface="Microsoft YaHei"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1600" b="1">
          <a:solidFill>
            <a:srgbClr val="28374A"/>
          </a:solidFill>
          <a:latin typeface="+mn-lt"/>
          <a:ea typeface="+mn-ea"/>
          <a:cs typeface="+mn-cs"/>
        </a:defRPr>
      </a:lvl1pPr>
      <a:lvl2pPr marL="742950" indent="-285750" algn="l" defTabSz="449263" rtl="0" eaLnBrk="0" fontAlgn="base" hangingPunct="0">
        <a:spcBef>
          <a:spcPts val="300"/>
        </a:spcBef>
        <a:spcAft>
          <a:spcPct val="0"/>
        </a:spcAft>
        <a:buClr>
          <a:srgbClr val="000000"/>
        </a:buClr>
        <a:buSzPct val="100000"/>
        <a:buFont typeface="Times New Roman" pitchFamily="18" charset="0"/>
        <a:buChar char="–"/>
        <a:defRPr sz="2400">
          <a:solidFill>
            <a:srgbClr val="28374A"/>
          </a:solidFill>
          <a:latin typeface="+mn-lt"/>
          <a:ea typeface="+mn-ea"/>
          <a:cs typeface="+mn-cs"/>
        </a:defRPr>
      </a:lvl2pPr>
      <a:lvl3pPr marL="1143000" indent="-228600" algn="l" defTabSz="449263" rtl="0" eaLnBrk="0" fontAlgn="base" hangingPunct="0">
        <a:spcBef>
          <a:spcPts val="300"/>
        </a:spcBef>
        <a:spcAft>
          <a:spcPct val="0"/>
        </a:spcAft>
        <a:buClr>
          <a:srgbClr val="000000"/>
        </a:buClr>
        <a:buSzPct val="100000"/>
        <a:buFont typeface="Times New Roman" pitchFamily="18" charset="0"/>
        <a:buChar char="•"/>
        <a:defRPr sz="2000">
          <a:solidFill>
            <a:srgbClr val="28374A"/>
          </a:solidFill>
          <a:latin typeface="+mn-lt"/>
          <a:ea typeface="+mn-ea"/>
          <a:cs typeface="+mn-cs"/>
        </a:defRPr>
      </a:lvl3pPr>
      <a:lvl4pPr marL="1600200" indent="-228600" algn="l" defTabSz="449263" rtl="0" eaLnBrk="0" fontAlgn="base" hangingPunct="0">
        <a:spcBef>
          <a:spcPts val="300"/>
        </a:spcBef>
        <a:spcAft>
          <a:spcPct val="0"/>
        </a:spcAft>
        <a:buClr>
          <a:srgbClr val="000000"/>
        </a:buClr>
        <a:buSzPct val="100000"/>
        <a:buFont typeface="Times New Roman" pitchFamily="18" charset="0"/>
        <a:buChar char="–"/>
        <a:defRPr sz="2000">
          <a:solidFill>
            <a:srgbClr val="28374A"/>
          </a:solidFill>
          <a:latin typeface="+mn-lt"/>
          <a:ea typeface="+mn-ea"/>
          <a:cs typeface="+mn-cs"/>
        </a:defRPr>
      </a:lvl4pPr>
      <a:lvl5pPr marL="2057400" indent="-228600" algn="l" defTabSz="449263" rtl="0" eaLnBrk="0" fontAlgn="base" hangingPunct="0">
        <a:spcBef>
          <a:spcPts val="300"/>
        </a:spcBef>
        <a:spcAft>
          <a:spcPct val="0"/>
        </a:spcAft>
        <a:buClr>
          <a:srgbClr val="000000"/>
        </a:buClr>
        <a:buSzPct val="100000"/>
        <a:buFont typeface="Times New Roman" pitchFamily="18" charset="0"/>
        <a:buChar char="»"/>
        <a:defRPr sz="1600">
          <a:solidFill>
            <a:srgbClr val="28374A"/>
          </a:solidFill>
          <a:latin typeface="+mn-lt"/>
          <a:ea typeface="+mn-ea"/>
          <a:cs typeface="+mn-cs"/>
        </a:defRPr>
      </a:lvl5pPr>
      <a:lvl6pPr marL="2514600" indent="-228600" algn="l" defTabSz="449263" rtl="0" eaLnBrk="0" fontAlgn="base" hangingPunct="0">
        <a:spcBef>
          <a:spcPts val="300"/>
        </a:spcBef>
        <a:spcAft>
          <a:spcPct val="0"/>
        </a:spcAft>
        <a:buClr>
          <a:srgbClr val="000000"/>
        </a:buClr>
        <a:buSzPct val="100000"/>
        <a:buFont typeface="Times New Roman" pitchFamily="16" charset="0"/>
        <a:defRPr sz="1600">
          <a:solidFill>
            <a:srgbClr val="28374A"/>
          </a:solidFill>
          <a:latin typeface="+mn-lt"/>
          <a:ea typeface="+mn-ea"/>
          <a:cs typeface="+mn-cs"/>
        </a:defRPr>
      </a:lvl6pPr>
      <a:lvl7pPr marL="2971800" indent="-228600" algn="l" defTabSz="449263" rtl="0" eaLnBrk="0" fontAlgn="base" hangingPunct="0">
        <a:spcBef>
          <a:spcPts val="300"/>
        </a:spcBef>
        <a:spcAft>
          <a:spcPct val="0"/>
        </a:spcAft>
        <a:buClr>
          <a:srgbClr val="000000"/>
        </a:buClr>
        <a:buSzPct val="100000"/>
        <a:buFont typeface="Times New Roman" pitchFamily="16" charset="0"/>
        <a:defRPr sz="1600">
          <a:solidFill>
            <a:srgbClr val="28374A"/>
          </a:solidFill>
          <a:latin typeface="+mn-lt"/>
          <a:ea typeface="+mn-ea"/>
          <a:cs typeface="+mn-cs"/>
        </a:defRPr>
      </a:lvl7pPr>
      <a:lvl8pPr marL="3429000" indent="-228600" algn="l" defTabSz="449263" rtl="0" eaLnBrk="0" fontAlgn="base" hangingPunct="0">
        <a:spcBef>
          <a:spcPts val="300"/>
        </a:spcBef>
        <a:spcAft>
          <a:spcPct val="0"/>
        </a:spcAft>
        <a:buClr>
          <a:srgbClr val="000000"/>
        </a:buClr>
        <a:buSzPct val="100000"/>
        <a:buFont typeface="Times New Roman" pitchFamily="16" charset="0"/>
        <a:defRPr sz="1600">
          <a:solidFill>
            <a:srgbClr val="28374A"/>
          </a:solidFill>
          <a:latin typeface="+mn-lt"/>
          <a:ea typeface="+mn-ea"/>
          <a:cs typeface="+mn-cs"/>
        </a:defRPr>
      </a:lvl8pPr>
      <a:lvl9pPr marL="3886200" indent="-228600" algn="l" defTabSz="449263" rtl="0" eaLnBrk="0" fontAlgn="base" hangingPunct="0">
        <a:spcBef>
          <a:spcPts val="300"/>
        </a:spcBef>
        <a:spcAft>
          <a:spcPct val="0"/>
        </a:spcAft>
        <a:buClr>
          <a:srgbClr val="000000"/>
        </a:buClr>
        <a:buSzPct val="100000"/>
        <a:buFont typeface="Times New Roman" pitchFamily="16" charset="0"/>
        <a:defRPr sz="1600">
          <a:solidFill>
            <a:srgbClr val="28374A"/>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Freeform 1"/>
          <p:cNvSpPr>
            <a:spLocks noChangeArrowheads="1"/>
          </p:cNvSpPr>
          <p:nvPr/>
        </p:nvSpPr>
        <p:spPr bwMode="auto">
          <a:xfrm>
            <a:off x="-3175" y="6330950"/>
            <a:ext cx="3575050" cy="527050"/>
          </a:xfrm>
          <a:custGeom>
            <a:avLst/>
            <a:gdLst>
              <a:gd name="T0" fmla="*/ 2383 w 3574257"/>
              <a:gd name="T1" fmla="*/ 527050 h 1807368"/>
              <a:gd name="T2" fmla="*/ 0 w 3574257"/>
              <a:gd name="T3" fmla="*/ 0 h 1807368"/>
              <a:gd name="T4" fmla="*/ 2045948 w 3574257"/>
              <a:gd name="T5" fmla="*/ 0 h 1807368"/>
              <a:gd name="T6" fmla="*/ 3575050 w 3574257"/>
              <a:gd name="T7" fmla="*/ 527050 h 1807368"/>
              <a:gd name="T8" fmla="*/ 2383 w 3574257"/>
              <a:gd name="T9" fmla="*/ 527050 h 1807368"/>
            </a:gdLst>
            <a:ahLst/>
            <a:cxnLst>
              <a:cxn ang="0">
                <a:pos x="T0" y="T1"/>
              </a:cxn>
              <a:cxn ang="0">
                <a:pos x="T2" y="T3"/>
              </a:cxn>
              <a:cxn ang="0">
                <a:pos x="T4" y="T5"/>
              </a:cxn>
              <a:cxn ang="0">
                <a:pos x="T6" y="T7"/>
              </a:cxn>
              <a:cxn ang="0">
                <a:pos x="T8" y="T9"/>
              </a:cxn>
            </a:cxnLst>
            <a:rect l="0" t="0" r="r" b="b"/>
            <a:pathLst>
              <a:path w="3574257" h="1807368">
                <a:moveTo>
                  <a:pt x="2382" y="1807368"/>
                </a:moveTo>
                <a:lnTo>
                  <a:pt x="0" y="0"/>
                </a:lnTo>
                <a:lnTo>
                  <a:pt x="2045494" y="1"/>
                </a:lnTo>
                <a:lnTo>
                  <a:pt x="3574257" y="1807368"/>
                </a:lnTo>
                <a:lnTo>
                  <a:pt x="2382" y="1807368"/>
                </a:lnTo>
                <a:close/>
              </a:path>
            </a:pathLst>
          </a:custGeom>
          <a:solidFill>
            <a:srgbClr val="91A7C4"/>
          </a:solidFill>
          <a:ln w="9525">
            <a:noFill/>
            <a:round/>
            <a:headEnd/>
            <a:tailEnd/>
          </a:ln>
          <a:effectLst/>
        </p:spPr>
        <p:txBody>
          <a:bodyPr wrap="none" anchor="ctr"/>
          <a:lstStyle/>
          <a:p>
            <a:pPr>
              <a:buFont typeface="Times New Roman" pitchFamily="16" charset="0"/>
              <a:buNone/>
              <a:defRPr/>
            </a:pPr>
            <a:endParaRPr lang="fr-FR">
              <a:latin typeface="Arial" charset="0"/>
              <a:ea typeface="+mn-ea"/>
              <a:cs typeface="+mn-cs"/>
            </a:endParaRPr>
          </a:p>
        </p:txBody>
      </p:sp>
      <p:sp>
        <p:nvSpPr>
          <p:cNvPr id="5122" name="Freeform 2"/>
          <p:cNvSpPr>
            <a:spLocks noChangeArrowheads="1"/>
          </p:cNvSpPr>
          <p:nvPr/>
        </p:nvSpPr>
        <p:spPr bwMode="auto">
          <a:xfrm>
            <a:off x="-1588" y="6324600"/>
            <a:ext cx="9145588" cy="533400"/>
          </a:xfrm>
          <a:custGeom>
            <a:avLst/>
            <a:gdLst>
              <a:gd name="T0" fmla="*/ 0 w 3352800"/>
              <a:gd name="T1" fmla="*/ 533400 h 527584"/>
              <a:gd name="T2" fmla="*/ 2040974 w 3352800"/>
              <a:gd name="T3" fmla="*/ 0 h 527584"/>
              <a:gd name="T4" fmla="*/ 9145588 w 3352800"/>
              <a:gd name="T5" fmla="*/ 274 h 527584"/>
              <a:gd name="T6" fmla="*/ 9145588 w 3352800"/>
              <a:gd name="T7" fmla="*/ 533400 h 527584"/>
              <a:gd name="T8" fmla="*/ 0 w 3352800"/>
              <a:gd name="T9" fmla="*/ 533400 h 527584"/>
            </a:gdLst>
            <a:ahLst/>
            <a:cxnLst>
              <a:cxn ang="0">
                <a:pos x="T0" y="T1"/>
              </a:cxn>
              <a:cxn ang="0">
                <a:pos x="T2" y="T3"/>
              </a:cxn>
              <a:cxn ang="0">
                <a:pos x="T4" y="T5"/>
              </a:cxn>
              <a:cxn ang="0">
                <a:pos x="T6" y="T7"/>
              </a:cxn>
              <a:cxn ang="0">
                <a:pos x="T8" y="T9"/>
              </a:cxn>
            </a:cxnLst>
            <a:rect l="0" t="0" r="r" b="b"/>
            <a:pathLst>
              <a:path w="3352800" h="527584">
                <a:moveTo>
                  <a:pt x="0" y="527584"/>
                </a:moveTo>
                <a:lnTo>
                  <a:pt x="748227" y="0"/>
                </a:lnTo>
                <a:lnTo>
                  <a:pt x="3352800" y="271"/>
                </a:lnTo>
                <a:lnTo>
                  <a:pt x="3352800" y="527584"/>
                </a:lnTo>
                <a:lnTo>
                  <a:pt x="0" y="527584"/>
                </a:lnTo>
                <a:close/>
              </a:path>
            </a:pathLst>
          </a:custGeom>
          <a:solidFill>
            <a:srgbClr val="B6C5D7">
              <a:alpha val="79999"/>
            </a:srgbClr>
          </a:solidFill>
          <a:ln w="9525">
            <a:noFill/>
            <a:round/>
            <a:headEnd/>
            <a:tailEnd/>
          </a:ln>
          <a:effectLst/>
        </p:spPr>
        <p:txBody>
          <a:bodyPr wrap="none" anchor="ctr"/>
          <a:lstStyle/>
          <a:p>
            <a:pPr>
              <a:buFont typeface="Times New Roman" pitchFamily="16" charset="0"/>
              <a:buNone/>
              <a:defRPr/>
            </a:pPr>
            <a:endParaRPr lang="fr-FR">
              <a:latin typeface="Arial" charset="0"/>
              <a:ea typeface="+mn-ea"/>
              <a:cs typeface="+mn-cs"/>
            </a:endParaRPr>
          </a:p>
        </p:txBody>
      </p:sp>
      <p:sp>
        <p:nvSpPr>
          <p:cNvPr id="5124" name="Rectangle 3"/>
          <p:cNvSpPr>
            <a:spLocks noGrp="1" noChangeArrowheads="1"/>
          </p:cNvSpPr>
          <p:nvPr>
            <p:ph type="title"/>
          </p:nvPr>
        </p:nvSpPr>
        <p:spPr bwMode="auto">
          <a:xfrm>
            <a:off x="822325" y="365125"/>
            <a:ext cx="7519988" cy="547688"/>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Cliquez pour éditer le format du texte-titre</a:t>
            </a:r>
          </a:p>
        </p:txBody>
      </p:sp>
      <p:sp>
        <p:nvSpPr>
          <p:cNvPr id="5125" name="Rectangle 4"/>
          <p:cNvSpPr>
            <a:spLocks noGrp="1" noChangeArrowheads="1"/>
          </p:cNvSpPr>
          <p:nvPr>
            <p:ph type="body" idx="1"/>
          </p:nvPr>
        </p:nvSpPr>
        <p:spPr bwMode="auto">
          <a:xfrm>
            <a:off x="822325" y="1100138"/>
            <a:ext cx="7519988" cy="35782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 name="Rectangle 5"/>
          <p:cNvSpPr>
            <a:spLocks noGrp="1" noChangeArrowheads="1"/>
          </p:cNvSpPr>
          <p:nvPr>
            <p:ph type="dt"/>
          </p:nvPr>
        </p:nvSpPr>
        <p:spPr bwMode="auto">
          <a:xfrm>
            <a:off x="985838" y="6616700"/>
            <a:ext cx="1042987" cy="284163"/>
          </a:xfrm>
          <a:prstGeom prst="rect">
            <a:avLst/>
          </a:prstGeom>
          <a:noFill/>
          <a:ln w="9525">
            <a:noFill/>
            <a:round/>
            <a:headEnd/>
            <a:tailEnd/>
          </a:ln>
          <a:effectLst/>
        </p:spPr>
        <p:txBody>
          <a:bodyPr vert="horz" wrap="square" lIns="9000" tIns="9000" rIns="9000" bIns="9000" numCol="1" anchor="ctr" anchorCtr="0" compatLnSpc="1">
            <a:prstTxWarp prst="textNoShape">
              <a:avLst/>
            </a:prstTxWarp>
          </a:bodyPr>
          <a:lstStyle>
            <a:lvl1pPr>
              <a:buClrTx/>
              <a:buFontTx/>
              <a:buNone/>
              <a:tabLst>
                <a:tab pos="723900" algn="l"/>
              </a:tabLst>
              <a:defRPr sz="1200">
                <a:solidFill>
                  <a:srgbClr val="FFFFFF"/>
                </a:solidFill>
                <a:latin typeface="+mn-lt"/>
                <a:ea typeface="+mn-ea"/>
                <a:cs typeface="Arial Unicode MS" charset="0"/>
              </a:defRPr>
            </a:lvl1pPr>
          </a:lstStyle>
          <a:p>
            <a:pPr>
              <a:defRPr/>
            </a:pPr>
            <a:r>
              <a:rPr lang="fr-FR"/>
              <a:t>06/05/12</a:t>
            </a:r>
          </a:p>
        </p:txBody>
      </p:sp>
      <p:sp>
        <p:nvSpPr>
          <p:cNvPr id="5126" name="Rectangle 6"/>
          <p:cNvSpPr>
            <a:spLocks noGrp="1" noChangeArrowheads="1"/>
          </p:cNvSpPr>
          <p:nvPr>
            <p:ph type="ftr"/>
          </p:nvPr>
        </p:nvSpPr>
        <p:spPr bwMode="auto">
          <a:xfrm>
            <a:off x="3505200" y="6338888"/>
            <a:ext cx="4722813" cy="396875"/>
          </a:xfrm>
          <a:prstGeom prst="rect">
            <a:avLst/>
          </a:prstGeom>
          <a:noFill/>
          <a:ln w="9525">
            <a:noFill/>
            <a:round/>
            <a:headEnd/>
            <a:tailEnd/>
          </a:ln>
          <a:effectLst/>
        </p:spPr>
        <p:txBody>
          <a:bodyPr vert="horz" wrap="square" lIns="9000" tIns="9000" rIns="9000" bIns="9000" numCol="1" anchor="ctr" anchorCtr="0" compatLnSpc="1">
            <a:prstTxWarp prst="textNoShape">
              <a:avLst/>
            </a:prstTxWarp>
          </a:bodyPr>
          <a:lstStyle>
            <a:lvl1pPr algn="r">
              <a:buClrTx/>
              <a:buFontTx/>
              <a:buNone/>
              <a:tabLst>
                <a:tab pos="723900" algn="l"/>
                <a:tab pos="1447800" algn="l"/>
                <a:tab pos="2171700" algn="l"/>
                <a:tab pos="2895600" algn="l"/>
                <a:tab pos="3619500" algn="l"/>
                <a:tab pos="4343400" algn="l"/>
              </a:tabLst>
              <a:defRPr sz="1000">
                <a:solidFill>
                  <a:srgbClr val="28374A"/>
                </a:solidFill>
                <a:latin typeface="+mn-lt"/>
                <a:ea typeface="+mn-ea"/>
                <a:cs typeface="Arial Unicode MS" charset="0"/>
              </a:defRPr>
            </a:lvl1pPr>
          </a:lstStyle>
          <a:p>
            <a:pPr>
              <a:defRPr/>
            </a:pPr>
            <a:r>
              <a:rPr lang="fr-FR"/>
              <a:t>ACADÉMIE DE TOULOUSE – M. DOERFLINGER - IEN LETTRES HISTOIRE  AM. GIACOMETTI - IEN ECONOMIE GESTION F. BUISSON - PLP ECONOMIE GESTION</a:t>
            </a:r>
          </a:p>
        </p:txBody>
      </p:sp>
      <p:sp>
        <p:nvSpPr>
          <p:cNvPr id="5127" name="Rectangle 7"/>
          <p:cNvSpPr>
            <a:spLocks noGrp="1" noChangeArrowheads="1"/>
          </p:cNvSpPr>
          <p:nvPr>
            <p:ph type="sldNum"/>
          </p:nvPr>
        </p:nvSpPr>
        <p:spPr bwMode="auto">
          <a:xfrm>
            <a:off x="8464550" y="6454775"/>
            <a:ext cx="307975" cy="273050"/>
          </a:xfrm>
          <a:prstGeom prst="rect">
            <a:avLst/>
          </a:prstGeom>
          <a:noFill/>
          <a:ln w="19080">
            <a:solidFill>
              <a:srgbClr val="A6A6A6"/>
            </a:solidFill>
            <a:miter lim="800000"/>
            <a:headEnd/>
            <a:tailEnd/>
          </a:ln>
          <a:effectLst/>
        </p:spPr>
        <p:txBody>
          <a:bodyPr vert="horz" wrap="square" lIns="9000" tIns="9000" rIns="9000" bIns="9000" numCol="1" anchor="ctr" anchorCtr="0" compatLnSpc="1">
            <a:prstTxWarp prst="textNoShape">
              <a:avLst/>
            </a:prstTxWarp>
          </a:bodyPr>
          <a:lstStyle>
            <a:lvl1pPr algn="ctr">
              <a:buClrTx/>
              <a:buFontTx/>
              <a:buNone/>
              <a:defRPr sz="1600">
                <a:solidFill>
                  <a:srgbClr val="28374A"/>
                </a:solidFill>
                <a:latin typeface="+mn-lt"/>
                <a:ea typeface="+mn-ea"/>
                <a:cs typeface="Arial Unicode MS" charset="0"/>
              </a:defRPr>
            </a:lvl1pPr>
          </a:lstStyle>
          <a:p>
            <a:pPr>
              <a:defRPr/>
            </a:pPr>
            <a:fld id="{6AB3D681-5A23-4B92-B705-71E835E5CB0B}"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Franklin Gothic Medium" pitchFamily="32" charset="0"/>
          <a:ea typeface="Microsoft YaHei" charset="0"/>
          <a:cs typeface="Microsoft YaHei" charset="0"/>
        </a:defRPr>
      </a:lvl2pPr>
      <a:lvl3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Franklin Gothic Medium" pitchFamily="32" charset="0"/>
          <a:ea typeface="Microsoft YaHei" charset="0"/>
          <a:cs typeface="Microsoft YaHei" charset="0"/>
        </a:defRPr>
      </a:lvl3pPr>
      <a:lvl4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Franklin Gothic Medium" pitchFamily="32" charset="0"/>
          <a:ea typeface="Microsoft YaHei" charset="0"/>
          <a:cs typeface="Microsoft YaHei" charset="0"/>
        </a:defRPr>
      </a:lvl4pPr>
      <a:lvl5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Franklin Gothic Medium" pitchFamily="32" charset="0"/>
          <a:ea typeface="Microsoft YaHei" charset="0"/>
          <a:cs typeface="Microsoft YaHei"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Franklin Gothic Medium" pitchFamily="32" charset="0"/>
          <a:ea typeface="Microsoft YaHei" charset="0"/>
          <a:cs typeface="Microsoft YaHei"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Franklin Gothic Medium" pitchFamily="32" charset="0"/>
          <a:ea typeface="Microsoft YaHei" charset="0"/>
          <a:cs typeface="Microsoft YaHei"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Franklin Gothic Medium" pitchFamily="32" charset="0"/>
          <a:ea typeface="Microsoft YaHei" charset="0"/>
          <a:cs typeface="Microsoft YaHei"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Franklin Gothic Medium" pitchFamily="32" charset="0"/>
          <a:ea typeface="Microsoft YaHei" charset="0"/>
          <a:cs typeface="Microsoft YaHei"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1600" b="1">
          <a:solidFill>
            <a:srgbClr val="28374A"/>
          </a:solidFill>
          <a:latin typeface="+mn-lt"/>
          <a:ea typeface="+mn-ea"/>
          <a:cs typeface="+mn-cs"/>
        </a:defRPr>
      </a:lvl1pPr>
      <a:lvl2pPr marL="742950" indent="-285750" algn="l" defTabSz="449263" rtl="0" eaLnBrk="0" fontAlgn="base" hangingPunct="0">
        <a:spcBef>
          <a:spcPts val="300"/>
        </a:spcBef>
        <a:spcAft>
          <a:spcPct val="0"/>
        </a:spcAft>
        <a:buClr>
          <a:srgbClr val="000000"/>
        </a:buClr>
        <a:buSzPct val="100000"/>
        <a:buFont typeface="Times New Roman" pitchFamily="18" charset="0"/>
        <a:buChar char="–"/>
        <a:defRPr sz="2400">
          <a:solidFill>
            <a:srgbClr val="28374A"/>
          </a:solidFill>
          <a:latin typeface="+mn-lt"/>
          <a:ea typeface="+mn-ea"/>
          <a:cs typeface="+mn-cs"/>
        </a:defRPr>
      </a:lvl2pPr>
      <a:lvl3pPr marL="1143000" indent="-228600" algn="l" defTabSz="449263" rtl="0" eaLnBrk="0" fontAlgn="base" hangingPunct="0">
        <a:spcBef>
          <a:spcPts val="300"/>
        </a:spcBef>
        <a:spcAft>
          <a:spcPct val="0"/>
        </a:spcAft>
        <a:buClr>
          <a:srgbClr val="000000"/>
        </a:buClr>
        <a:buSzPct val="100000"/>
        <a:buFont typeface="Times New Roman" pitchFamily="18" charset="0"/>
        <a:buChar char="•"/>
        <a:defRPr sz="2000">
          <a:solidFill>
            <a:srgbClr val="28374A"/>
          </a:solidFill>
          <a:latin typeface="+mn-lt"/>
          <a:ea typeface="+mn-ea"/>
          <a:cs typeface="+mn-cs"/>
        </a:defRPr>
      </a:lvl3pPr>
      <a:lvl4pPr marL="1600200" indent="-228600" algn="l" defTabSz="449263" rtl="0" eaLnBrk="0" fontAlgn="base" hangingPunct="0">
        <a:spcBef>
          <a:spcPts val="300"/>
        </a:spcBef>
        <a:spcAft>
          <a:spcPct val="0"/>
        </a:spcAft>
        <a:buClr>
          <a:srgbClr val="000000"/>
        </a:buClr>
        <a:buSzPct val="100000"/>
        <a:buFont typeface="Times New Roman" pitchFamily="18" charset="0"/>
        <a:buChar char="–"/>
        <a:defRPr sz="2000">
          <a:solidFill>
            <a:srgbClr val="28374A"/>
          </a:solidFill>
          <a:latin typeface="+mn-lt"/>
          <a:ea typeface="+mn-ea"/>
          <a:cs typeface="+mn-cs"/>
        </a:defRPr>
      </a:lvl4pPr>
      <a:lvl5pPr marL="2057400" indent="-228600" algn="l" defTabSz="449263" rtl="0" eaLnBrk="0" fontAlgn="base" hangingPunct="0">
        <a:spcBef>
          <a:spcPts val="300"/>
        </a:spcBef>
        <a:spcAft>
          <a:spcPct val="0"/>
        </a:spcAft>
        <a:buClr>
          <a:srgbClr val="000000"/>
        </a:buClr>
        <a:buSzPct val="100000"/>
        <a:buFont typeface="Times New Roman" pitchFamily="18" charset="0"/>
        <a:buChar char="»"/>
        <a:defRPr sz="1600">
          <a:solidFill>
            <a:srgbClr val="28374A"/>
          </a:solidFill>
          <a:latin typeface="+mn-lt"/>
          <a:ea typeface="+mn-ea"/>
          <a:cs typeface="+mn-cs"/>
        </a:defRPr>
      </a:lvl5pPr>
      <a:lvl6pPr marL="2514600" indent="-228600" algn="l" defTabSz="449263" rtl="0" eaLnBrk="0" fontAlgn="base" hangingPunct="0">
        <a:spcBef>
          <a:spcPts val="300"/>
        </a:spcBef>
        <a:spcAft>
          <a:spcPct val="0"/>
        </a:spcAft>
        <a:buClr>
          <a:srgbClr val="000000"/>
        </a:buClr>
        <a:buSzPct val="100000"/>
        <a:buFont typeface="Times New Roman" pitchFamily="16" charset="0"/>
        <a:defRPr sz="1600">
          <a:solidFill>
            <a:srgbClr val="28374A"/>
          </a:solidFill>
          <a:latin typeface="+mn-lt"/>
          <a:ea typeface="+mn-ea"/>
          <a:cs typeface="+mn-cs"/>
        </a:defRPr>
      </a:lvl6pPr>
      <a:lvl7pPr marL="2971800" indent="-228600" algn="l" defTabSz="449263" rtl="0" eaLnBrk="0" fontAlgn="base" hangingPunct="0">
        <a:spcBef>
          <a:spcPts val="300"/>
        </a:spcBef>
        <a:spcAft>
          <a:spcPct val="0"/>
        </a:spcAft>
        <a:buClr>
          <a:srgbClr val="000000"/>
        </a:buClr>
        <a:buSzPct val="100000"/>
        <a:buFont typeface="Times New Roman" pitchFamily="16" charset="0"/>
        <a:defRPr sz="1600">
          <a:solidFill>
            <a:srgbClr val="28374A"/>
          </a:solidFill>
          <a:latin typeface="+mn-lt"/>
          <a:ea typeface="+mn-ea"/>
          <a:cs typeface="+mn-cs"/>
        </a:defRPr>
      </a:lvl7pPr>
      <a:lvl8pPr marL="3429000" indent="-228600" algn="l" defTabSz="449263" rtl="0" eaLnBrk="0" fontAlgn="base" hangingPunct="0">
        <a:spcBef>
          <a:spcPts val="300"/>
        </a:spcBef>
        <a:spcAft>
          <a:spcPct val="0"/>
        </a:spcAft>
        <a:buClr>
          <a:srgbClr val="000000"/>
        </a:buClr>
        <a:buSzPct val="100000"/>
        <a:buFont typeface="Times New Roman" pitchFamily="16" charset="0"/>
        <a:defRPr sz="1600">
          <a:solidFill>
            <a:srgbClr val="28374A"/>
          </a:solidFill>
          <a:latin typeface="+mn-lt"/>
          <a:ea typeface="+mn-ea"/>
          <a:cs typeface="+mn-cs"/>
        </a:defRPr>
      </a:lvl8pPr>
      <a:lvl9pPr marL="3886200" indent="-228600" algn="l" defTabSz="449263" rtl="0" eaLnBrk="0" fontAlgn="base" hangingPunct="0">
        <a:spcBef>
          <a:spcPts val="300"/>
        </a:spcBef>
        <a:spcAft>
          <a:spcPct val="0"/>
        </a:spcAft>
        <a:buClr>
          <a:srgbClr val="000000"/>
        </a:buClr>
        <a:buSzPct val="100000"/>
        <a:buFont typeface="Times New Roman" pitchFamily="16" charset="0"/>
        <a:defRPr sz="1600">
          <a:solidFill>
            <a:srgbClr val="28374A"/>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Freeform 1"/>
          <p:cNvSpPr>
            <a:spLocks noChangeArrowheads="1"/>
          </p:cNvSpPr>
          <p:nvPr/>
        </p:nvSpPr>
        <p:spPr bwMode="auto">
          <a:xfrm>
            <a:off x="-3175" y="6330950"/>
            <a:ext cx="3575050" cy="527050"/>
          </a:xfrm>
          <a:custGeom>
            <a:avLst/>
            <a:gdLst>
              <a:gd name="T0" fmla="*/ 2383 w 3574257"/>
              <a:gd name="T1" fmla="*/ 527050 h 1807368"/>
              <a:gd name="T2" fmla="*/ 0 w 3574257"/>
              <a:gd name="T3" fmla="*/ 0 h 1807368"/>
              <a:gd name="T4" fmla="*/ 2045948 w 3574257"/>
              <a:gd name="T5" fmla="*/ 0 h 1807368"/>
              <a:gd name="T6" fmla="*/ 3575050 w 3574257"/>
              <a:gd name="T7" fmla="*/ 527050 h 1807368"/>
              <a:gd name="T8" fmla="*/ 2383 w 3574257"/>
              <a:gd name="T9" fmla="*/ 527050 h 1807368"/>
            </a:gdLst>
            <a:ahLst/>
            <a:cxnLst>
              <a:cxn ang="0">
                <a:pos x="T0" y="T1"/>
              </a:cxn>
              <a:cxn ang="0">
                <a:pos x="T2" y="T3"/>
              </a:cxn>
              <a:cxn ang="0">
                <a:pos x="T4" y="T5"/>
              </a:cxn>
              <a:cxn ang="0">
                <a:pos x="T6" y="T7"/>
              </a:cxn>
              <a:cxn ang="0">
                <a:pos x="T8" y="T9"/>
              </a:cxn>
            </a:cxnLst>
            <a:rect l="0" t="0" r="r" b="b"/>
            <a:pathLst>
              <a:path w="3574257" h="1807368">
                <a:moveTo>
                  <a:pt x="2382" y="1807368"/>
                </a:moveTo>
                <a:lnTo>
                  <a:pt x="0" y="0"/>
                </a:lnTo>
                <a:lnTo>
                  <a:pt x="2045494" y="1"/>
                </a:lnTo>
                <a:lnTo>
                  <a:pt x="3574257" y="1807368"/>
                </a:lnTo>
                <a:lnTo>
                  <a:pt x="2382" y="1807368"/>
                </a:lnTo>
                <a:close/>
              </a:path>
            </a:pathLst>
          </a:custGeom>
          <a:solidFill>
            <a:srgbClr val="91A7C4"/>
          </a:solidFill>
          <a:ln w="9525">
            <a:noFill/>
            <a:round/>
            <a:headEnd/>
            <a:tailEnd/>
          </a:ln>
          <a:effectLst/>
        </p:spPr>
        <p:txBody>
          <a:bodyPr wrap="none" anchor="ctr"/>
          <a:lstStyle/>
          <a:p>
            <a:pPr>
              <a:buFont typeface="Times New Roman" pitchFamily="16" charset="0"/>
              <a:buNone/>
              <a:defRPr/>
            </a:pPr>
            <a:endParaRPr lang="fr-FR">
              <a:latin typeface="Arial" charset="0"/>
              <a:ea typeface="+mn-ea"/>
              <a:cs typeface="+mn-cs"/>
            </a:endParaRPr>
          </a:p>
        </p:txBody>
      </p:sp>
      <p:sp>
        <p:nvSpPr>
          <p:cNvPr id="6146" name="Freeform 2"/>
          <p:cNvSpPr>
            <a:spLocks noChangeArrowheads="1"/>
          </p:cNvSpPr>
          <p:nvPr/>
        </p:nvSpPr>
        <p:spPr bwMode="auto">
          <a:xfrm>
            <a:off x="-1588" y="6324600"/>
            <a:ext cx="9145588" cy="533400"/>
          </a:xfrm>
          <a:custGeom>
            <a:avLst/>
            <a:gdLst>
              <a:gd name="T0" fmla="*/ 0 w 3352800"/>
              <a:gd name="T1" fmla="*/ 533400 h 527584"/>
              <a:gd name="T2" fmla="*/ 2040974 w 3352800"/>
              <a:gd name="T3" fmla="*/ 0 h 527584"/>
              <a:gd name="T4" fmla="*/ 9145588 w 3352800"/>
              <a:gd name="T5" fmla="*/ 274 h 527584"/>
              <a:gd name="T6" fmla="*/ 9145588 w 3352800"/>
              <a:gd name="T7" fmla="*/ 533400 h 527584"/>
              <a:gd name="T8" fmla="*/ 0 w 3352800"/>
              <a:gd name="T9" fmla="*/ 533400 h 527584"/>
            </a:gdLst>
            <a:ahLst/>
            <a:cxnLst>
              <a:cxn ang="0">
                <a:pos x="T0" y="T1"/>
              </a:cxn>
              <a:cxn ang="0">
                <a:pos x="T2" y="T3"/>
              </a:cxn>
              <a:cxn ang="0">
                <a:pos x="T4" y="T5"/>
              </a:cxn>
              <a:cxn ang="0">
                <a:pos x="T6" y="T7"/>
              </a:cxn>
              <a:cxn ang="0">
                <a:pos x="T8" y="T9"/>
              </a:cxn>
            </a:cxnLst>
            <a:rect l="0" t="0" r="r" b="b"/>
            <a:pathLst>
              <a:path w="3352800" h="527584">
                <a:moveTo>
                  <a:pt x="0" y="527584"/>
                </a:moveTo>
                <a:lnTo>
                  <a:pt x="748227" y="0"/>
                </a:lnTo>
                <a:lnTo>
                  <a:pt x="3352800" y="271"/>
                </a:lnTo>
                <a:lnTo>
                  <a:pt x="3352800" y="527584"/>
                </a:lnTo>
                <a:lnTo>
                  <a:pt x="0" y="527584"/>
                </a:lnTo>
                <a:close/>
              </a:path>
            </a:pathLst>
          </a:custGeom>
          <a:solidFill>
            <a:srgbClr val="B6C5D7">
              <a:alpha val="79999"/>
            </a:srgbClr>
          </a:solidFill>
          <a:ln w="9525">
            <a:noFill/>
            <a:round/>
            <a:headEnd/>
            <a:tailEnd/>
          </a:ln>
          <a:effectLst/>
        </p:spPr>
        <p:txBody>
          <a:bodyPr wrap="none" anchor="ctr"/>
          <a:lstStyle/>
          <a:p>
            <a:pPr>
              <a:buFont typeface="Times New Roman" pitchFamily="16" charset="0"/>
              <a:buNone/>
              <a:defRPr/>
            </a:pPr>
            <a:endParaRPr lang="fr-FR">
              <a:latin typeface="Arial" charset="0"/>
              <a:ea typeface="+mn-ea"/>
              <a:cs typeface="+mn-cs"/>
            </a:endParaRPr>
          </a:p>
        </p:txBody>
      </p:sp>
      <p:sp>
        <p:nvSpPr>
          <p:cNvPr id="6148" name="Rectangle 3"/>
          <p:cNvSpPr>
            <a:spLocks noGrp="1" noChangeArrowheads="1"/>
          </p:cNvSpPr>
          <p:nvPr>
            <p:ph type="title"/>
          </p:nvPr>
        </p:nvSpPr>
        <p:spPr bwMode="auto">
          <a:xfrm>
            <a:off x="822325" y="365125"/>
            <a:ext cx="7519988" cy="547688"/>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Cliquez pour éditer le format du texte-titre</a:t>
            </a:r>
          </a:p>
        </p:txBody>
      </p:sp>
      <p:sp>
        <p:nvSpPr>
          <p:cNvPr id="6149" name="Rectangle 4"/>
          <p:cNvSpPr>
            <a:spLocks noGrp="1" noChangeArrowheads="1"/>
          </p:cNvSpPr>
          <p:nvPr>
            <p:ph type="body" idx="1"/>
          </p:nvPr>
        </p:nvSpPr>
        <p:spPr bwMode="auto">
          <a:xfrm>
            <a:off x="822325" y="1100138"/>
            <a:ext cx="7519988" cy="35782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 name="Rectangle 5"/>
          <p:cNvSpPr>
            <a:spLocks noGrp="1" noChangeArrowheads="1"/>
          </p:cNvSpPr>
          <p:nvPr>
            <p:ph type="dt"/>
          </p:nvPr>
        </p:nvSpPr>
        <p:spPr bwMode="auto">
          <a:xfrm>
            <a:off x="985838" y="6616700"/>
            <a:ext cx="1042987" cy="284163"/>
          </a:xfrm>
          <a:prstGeom prst="rect">
            <a:avLst/>
          </a:prstGeom>
          <a:noFill/>
          <a:ln w="9525">
            <a:noFill/>
            <a:round/>
            <a:headEnd/>
            <a:tailEnd/>
          </a:ln>
          <a:effectLst/>
        </p:spPr>
        <p:txBody>
          <a:bodyPr vert="horz" wrap="square" lIns="9000" tIns="9000" rIns="9000" bIns="9000" numCol="1" anchor="ctr" anchorCtr="0" compatLnSpc="1">
            <a:prstTxWarp prst="textNoShape">
              <a:avLst/>
            </a:prstTxWarp>
          </a:bodyPr>
          <a:lstStyle>
            <a:lvl1pPr>
              <a:buClrTx/>
              <a:buFontTx/>
              <a:buNone/>
              <a:tabLst>
                <a:tab pos="723900" algn="l"/>
              </a:tabLst>
              <a:defRPr sz="1200">
                <a:solidFill>
                  <a:srgbClr val="FFFFFF"/>
                </a:solidFill>
                <a:latin typeface="+mn-lt"/>
                <a:ea typeface="+mn-ea"/>
                <a:cs typeface="Arial Unicode MS" charset="0"/>
              </a:defRPr>
            </a:lvl1pPr>
          </a:lstStyle>
          <a:p>
            <a:pPr>
              <a:defRPr/>
            </a:pPr>
            <a:r>
              <a:rPr lang="fr-FR"/>
              <a:t>06/05/12</a:t>
            </a:r>
          </a:p>
        </p:txBody>
      </p:sp>
      <p:sp>
        <p:nvSpPr>
          <p:cNvPr id="6150" name="Rectangle 6"/>
          <p:cNvSpPr>
            <a:spLocks noGrp="1" noChangeArrowheads="1"/>
          </p:cNvSpPr>
          <p:nvPr>
            <p:ph type="ftr"/>
          </p:nvPr>
        </p:nvSpPr>
        <p:spPr bwMode="auto">
          <a:xfrm>
            <a:off x="3505200" y="6338888"/>
            <a:ext cx="4722813" cy="396875"/>
          </a:xfrm>
          <a:prstGeom prst="rect">
            <a:avLst/>
          </a:prstGeom>
          <a:noFill/>
          <a:ln w="9525">
            <a:noFill/>
            <a:round/>
            <a:headEnd/>
            <a:tailEnd/>
          </a:ln>
          <a:effectLst/>
        </p:spPr>
        <p:txBody>
          <a:bodyPr vert="horz" wrap="square" lIns="9000" tIns="9000" rIns="9000" bIns="9000" numCol="1" anchor="ctr" anchorCtr="0" compatLnSpc="1">
            <a:prstTxWarp prst="textNoShape">
              <a:avLst/>
            </a:prstTxWarp>
          </a:bodyPr>
          <a:lstStyle>
            <a:lvl1pPr algn="r">
              <a:buClrTx/>
              <a:buFontTx/>
              <a:buNone/>
              <a:tabLst>
                <a:tab pos="723900" algn="l"/>
                <a:tab pos="1447800" algn="l"/>
                <a:tab pos="2171700" algn="l"/>
                <a:tab pos="2895600" algn="l"/>
                <a:tab pos="3619500" algn="l"/>
                <a:tab pos="4343400" algn="l"/>
              </a:tabLst>
              <a:defRPr sz="1000">
                <a:solidFill>
                  <a:srgbClr val="28374A"/>
                </a:solidFill>
                <a:latin typeface="+mn-lt"/>
                <a:ea typeface="+mn-ea"/>
                <a:cs typeface="Arial Unicode MS" charset="0"/>
              </a:defRPr>
            </a:lvl1pPr>
          </a:lstStyle>
          <a:p>
            <a:pPr>
              <a:defRPr/>
            </a:pPr>
            <a:r>
              <a:rPr lang="fr-FR"/>
              <a:t>ACADÉMIE DE TOULOUSE – M. DOERFLINGER - IEN LETTRES HISTOIRE  AM. GIACOMETTI - IEN ECONOMIE GESTION F. BUISSON - PLP ECONOMIE GESTION</a:t>
            </a:r>
          </a:p>
        </p:txBody>
      </p:sp>
      <p:sp>
        <p:nvSpPr>
          <p:cNvPr id="6151" name="Rectangle 7"/>
          <p:cNvSpPr>
            <a:spLocks noGrp="1" noChangeArrowheads="1"/>
          </p:cNvSpPr>
          <p:nvPr>
            <p:ph type="sldNum"/>
          </p:nvPr>
        </p:nvSpPr>
        <p:spPr bwMode="auto">
          <a:xfrm>
            <a:off x="8540750" y="6470650"/>
            <a:ext cx="307975" cy="273050"/>
          </a:xfrm>
          <a:prstGeom prst="rect">
            <a:avLst/>
          </a:prstGeom>
          <a:noFill/>
          <a:ln w="19080">
            <a:solidFill>
              <a:srgbClr val="A6A6A6"/>
            </a:solidFill>
            <a:miter lim="800000"/>
            <a:headEnd/>
            <a:tailEnd/>
          </a:ln>
          <a:effectLst/>
        </p:spPr>
        <p:txBody>
          <a:bodyPr vert="horz" wrap="square" lIns="9000" tIns="9000" rIns="9000" bIns="9000" numCol="1" anchor="ctr" anchorCtr="0" compatLnSpc="1">
            <a:prstTxWarp prst="textNoShape">
              <a:avLst/>
            </a:prstTxWarp>
          </a:bodyPr>
          <a:lstStyle>
            <a:lvl1pPr algn="ctr">
              <a:buClrTx/>
              <a:buFontTx/>
              <a:buNone/>
              <a:defRPr sz="1600">
                <a:solidFill>
                  <a:srgbClr val="28374A"/>
                </a:solidFill>
                <a:latin typeface="+mn-lt"/>
                <a:ea typeface="+mn-ea"/>
                <a:cs typeface="Arial Unicode MS" charset="0"/>
              </a:defRPr>
            </a:lvl1pPr>
          </a:lstStyle>
          <a:p>
            <a:pPr>
              <a:defRPr/>
            </a:pPr>
            <a:fld id="{D923069F-9F55-469A-A68D-68115746550C}"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dt="0"/>
  <p:txStyles>
    <p:titleStyle>
      <a:lvl1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Franklin Gothic Medium" pitchFamily="32" charset="0"/>
          <a:ea typeface="Microsoft YaHei" charset="0"/>
          <a:cs typeface="Microsoft YaHei" charset="0"/>
        </a:defRPr>
      </a:lvl2pPr>
      <a:lvl3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Franklin Gothic Medium" pitchFamily="32" charset="0"/>
          <a:ea typeface="Microsoft YaHei" charset="0"/>
          <a:cs typeface="Microsoft YaHei" charset="0"/>
        </a:defRPr>
      </a:lvl3pPr>
      <a:lvl4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Franklin Gothic Medium" pitchFamily="32" charset="0"/>
          <a:ea typeface="Microsoft YaHei" charset="0"/>
          <a:cs typeface="Microsoft YaHei" charset="0"/>
        </a:defRPr>
      </a:lvl4pPr>
      <a:lvl5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Franklin Gothic Medium" pitchFamily="32" charset="0"/>
          <a:ea typeface="Microsoft YaHei" charset="0"/>
          <a:cs typeface="Microsoft YaHei"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Franklin Gothic Medium" pitchFamily="32" charset="0"/>
          <a:ea typeface="Microsoft YaHei" charset="0"/>
          <a:cs typeface="Microsoft YaHei"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Franklin Gothic Medium" pitchFamily="32" charset="0"/>
          <a:ea typeface="Microsoft YaHei" charset="0"/>
          <a:cs typeface="Microsoft YaHei"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Franklin Gothic Medium" pitchFamily="32" charset="0"/>
          <a:ea typeface="Microsoft YaHei" charset="0"/>
          <a:cs typeface="Microsoft YaHei"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Franklin Gothic Medium" pitchFamily="32" charset="0"/>
          <a:ea typeface="Microsoft YaHei" charset="0"/>
          <a:cs typeface="Microsoft YaHei"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1600" b="1">
          <a:solidFill>
            <a:srgbClr val="28374A"/>
          </a:solidFill>
          <a:latin typeface="+mn-lt"/>
          <a:ea typeface="+mn-ea"/>
          <a:cs typeface="+mn-cs"/>
        </a:defRPr>
      </a:lvl1pPr>
      <a:lvl2pPr marL="742950" indent="-285750" algn="l" defTabSz="449263" rtl="0" eaLnBrk="0" fontAlgn="base" hangingPunct="0">
        <a:spcBef>
          <a:spcPts val="300"/>
        </a:spcBef>
        <a:spcAft>
          <a:spcPct val="0"/>
        </a:spcAft>
        <a:buClr>
          <a:srgbClr val="000000"/>
        </a:buClr>
        <a:buSzPct val="100000"/>
        <a:buFont typeface="Times New Roman" pitchFamily="18" charset="0"/>
        <a:buChar char="–"/>
        <a:defRPr sz="2400">
          <a:solidFill>
            <a:srgbClr val="28374A"/>
          </a:solidFill>
          <a:latin typeface="+mn-lt"/>
          <a:ea typeface="+mn-ea"/>
          <a:cs typeface="+mn-cs"/>
        </a:defRPr>
      </a:lvl2pPr>
      <a:lvl3pPr marL="1143000" indent="-228600" algn="l" defTabSz="449263" rtl="0" eaLnBrk="0" fontAlgn="base" hangingPunct="0">
        <a:spcBef>
          <a:spcPts val="300"/>
        </a:spcBef>
        <a:spcAft>
          <a:spcPct val="0"/>
        </a:spcAft>
        <a:buClr>
          <a:srgbClr val="000000"/>
        </a:buClr>
        <a:buSzPct val="100000"/>
        <a:buFont typeface="Times New Roman" pitchFamily="18" charset="0"/>
        <a:buChar char="•"/>
        <a:defRPr sz="2000">
          <a:solidFill>
            <a:srgbClr val="28374A"/>
          </a:solidFill>
          <a:latin typeface="+mn-lt"/>
          <a:ea typeface="+mn-ea"/>
          <a:cs typeface="+mn-cs"/>
        </a:defRPr>
      </a:lvl3pPr>
      <a:lvl4pPr marL="1600200" indent="-228600" algn="l" defTabSz="449263" rtl="0" eaLnBrk="0" fontAlgn="base" hangingPunct="0">
        <a:spcBef>
          <a:spcPts val="300"/>
        </a:spcBef>
        <a:spcAft>
          <a:spcPct val="0"/>
        </a:spcAft>
        <a:buClr>
          <a:srgbClr val="000000"/>
        </a:buClr>
        <a:buSzPct val="100000"/>
        <a:buFont typeface="Times New Roman" pitchFamily="18" charset="0"/>
        <a:buChar char="–"/>
        <a:defRPr sz="2000">
          <a:solidFill>
            <a:srgbClr val="28374A"/>
          </a:solidFill>
          <a:latin typeface="+mn-lt"/>
          <a:ea typeface="+mn-ea"/>
          <a:cs typeface="+mn-cs"/>
        </a:defRPr>
      </a:lvl4pPr>
      <a:lvl5pPr marL="2057400" indent="-228600" algn="l" defTabSz="449263" rtl="0" eaLnBrk="0" fontAlgn="base" hangingPunct="0">
        <a:spcBef>
          <a:spcPts val="300"/>
        </a:spcBef>
        <a:spcAft>
          <a:spcPct val="0"/>
        </a:spcAft>
        <a:buClr>
          <a:srgbClr val="000000"/>
        </a:buClr>
        <a:buSzPct val="100000"/>
        <a:buFont typeface="Times New Roman" pitchFamily="18" charset="0"/>
        <a:buChar char="»"/>
        <a:defRPr sz="1600">
          <a:solidFill>
            <a:srgbClr val="28374A"/>
          </a:solidFill>
          <a:latin typeface="+mn-lt"/>
          <a:ea typeface="+mn-ea"/>
          <a:cs typeface="+mn-cs"/>
        </a:defRPr>
      </a:lvl5pPr>
      <a:lvl6pPr marL="2514600" indent="-228600" algn="l" defTabSz="449263" rtl="0" eaLnBrk="0" fontAlgn="base" hangingPunct="0">
        <a:spcBef>
          <a:spcPts val="300"/>
        </a:spcBef>
        <a:spcAft>
          <a:spcPct val="0"/>
        </a:spcAft>
        <a:buClr>
          <a:srgbClr val="000000"/>
        </a:buClr>
        <a:buSzPct val="100000"/>
        <a:buFont typeface="Times New Roman" pitchFamily="16" charset="0"/>
        <a:defRPr sz="1600">
          <a:solidFill>
            <a:srgbClr val="28374A"/>
          </a:solidFill>
          <a:latin typeface="+mn-lt"/>
          <a:ea typeface="+mn-ea"/>
          <a:cs typeface="+mn-cs"/>
        </a:defRPr>
      </a:lvl6pPr>
      <a:lvl7pPr marL="2971800" indent="-228600" algn="l" defTabSz="449263" rtl="0" eaLnBrk="0" fontAlgn="base" hangingPunct="0">
        <a:spcBef>
          <a:spcPts val="300"/>
        </a:spcBef>
        <a:spcAft>
          <a:spcPct val="0"/>
        </a:spcAft>
        <a:buClr>
          <a:srgbClr val="000000"/>
        </a:buClr>
        <a:buSzPct val="100000"/>
        <a:buFont typeface="Times New Roman" pitchFamily="16" charset="0"/>
        <a:defRPr sz="1600">
          <a:solidFill>
            <a:srgbClr val="28374A"/>
          </a:solidFill>
          <a:latin typeface="+mn-lt"/>
          <a:ea typeface="+mn-ea"/>
          <a:cs typeface="+mn-cs"/>
        </a:defRPr>
      </a:lvl7pPr>
      <a:lvl8pPr marL="3429000" indent="-228600" algn="l" defTabSz="449263" rtl="0" eaLnBrk="0" fontAlgn="base" hangingPunct="0">
        <a:spcBef>
          <a:spcPts val="300"/>
        </a:spcBef>
        <a:spcAft>
          <a:spcPct val="0"/>
        </a:spcAft>
        <a:buClr>
          <a:srgbClr val="000000"/>
        </a:buClr>
        <a:buSzPct val="100000"/>
        <a:buFont typeface="Times New Roman" pitchFamily="16" charset="0"/>
        <a:defRPr sz="1600">
          <a:solidFill>
            <a:srgbClr val="28374A"/>
          </a:solidFill>
          <a:latin typeface="+mn-lt"/>
          <a:ea typeface="+mn-ea"/>
          <a:cs typeface="+mn-cs"/>
        </a:defRPr>
      </a:lvl8pPr>
      <a:lvl9pPr marL="3886200" indent="-228600" algn="l" defTabSz="449263" rtl="0" eaLnBrk="0" fontAlgn="base" hangingPunct="0">
        <a:spcBef>
          <a:spcPts val="300"/>
        </a:spcBef>
        <a:spcAft>
          <a:spcPct val="0"/>
        </a:spcAft>
        <a:buClr>
          <a:srgbClr val="000000"/>
        </a:buClr>
        <a:buSzPct val="100000"/>
        <a:buFont typeface="Times New Roman" pitchFamily="16" charset="0"/>
        <a:defRPr sz="1600">
          <a:solidFill>
            <a:srgbClr val="28374A"/>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Freeform 1"/>
          <p:cNvSpPr>
            <a:spLocks noChangeArrowheads="1"/>
          </p:cNvSpPr>
          <p:nvPr/>
        </p:nvSpPr>
        <p:spPr bwMode="auto">
          <a:xfrm>
            <a:off x="-3175" y="6330950"/>
            <a:ext cx="3575050" cy="527050"/>
          </a:xfrm>
          <a:custGeom>
            <a:avLst/>
            <a:gdLst>
              <a:gd name="T0" fmla="*/ 2383 w 3574257"/>
              <a:gd name="T1" fmla="*/ 527050 h 1807368"/>
              <a:gd name="T2" fmla="*/ 0 w 3574257"/>
              <a:gd name="T3" fmla="*/ 0 h 1807368"/>
              <a:gd name="T4" fmla="*/ 2045948 w 3574257"/>
              <a:gd name="T5" fmla="*/ 0 h 1807368"/>
              <a:gd name="T6" fmla="*/ 3575050 w 3574257"/>
              <a:gd name="T7" fmla="*/ 527050 h 1807368"/>
              <a:gd name="T8" fmla="*/ 2383 w 3574257"/>
              <a:gd name="T9" fmla="*/ 527050 h 1807368"/>
            </a:gdLst>
            <a:ahLst/>
            <a:cxnLst>
              <a:cxn ang="0">
                <a:pos x="T0" y="T1"/>
              </a:cxn>
              <a:cxn ang="0">
                <a:pos x="T2" y="T3"/>
              </a:cxn>
              <a:cxn ang="0">
                <a:pos x="T4" y="T5"/>
              </a:cxn>
              <a:cxn ang="0">
                <a:pos x="T6" y="T7"/>
              </a:cxn>
              <a:cxn ang="0">
                <a:pos x="T8" y="T9"/>
              </a:cxn>
            </a:cxnLst>
            <a:rect l="0" t="0" r="r" b="b"/>
            <a:pathLst>
              <a:path w="3574257" h="1807368">
                <a:moveTo>
                  <a:pt x="2382" y="1807368"/>
                </a:moveTo>
                <a:lnTo>
                  <a:pt x="0" y="0"/>
                </a:lnTo>
                <a:lnTo>
                  <a:pt x="2045494" y="1"/>
                </a:lnTo>
                <a:lnTo>
                  <a:pt x="3574257" y="1807368"/>
                </a:lnTo>
                <a:lnTo>
                  <a:pt x="2382" y="1807368"/>
                </a:lnTo>
                <a:close/>
              </a:path>
            </a:pathLst>
          </a:custGeom>
          <a:solidFill>
            <a:srgbClr val="91A7C4"/>
          </a:solidFill>
          <a:ln w="9525">
            <a:noFill/>
            <a:round/>
            <a:headEnd/>
            <a:tailEnd/>
          </a:ln>
          <a:effectLst/>
        </p:spPr>
        <p:txBody>
          <a:bodyPr wrap="none" anchor="ctr"/>
          <a:lstStyle/>
          <a:p>
            <a:pPr>
              <a:buFont typeface="Times New Roman" pitchFamily="16" charset="0"/>
              <a:buNone/>
              <a:defRPr/>
            </a:pPr>
            <a:endParaRPr lang="fr-FR">
              <a:latin typeface="Arial" charset="0"/>
              <a:ea typeface="+mn-ea"/>
              <a:cs typeface="+mn-cs"/>
            </a:endParaRPr>
          </a:p>
        </p:txBody>
      </p:sp>
      <p:sp>
        <p:nvSpPr>
          <p:cNvPr id="7170" name="Freeform 2"/>
          <p:cNvSpPr>
            <a:spLocks noChangeArrowheads="1"/>
          </p:cNvSpPr>
          <p:nvPr/>
        </p:nvSpPr>
        <p:spPr bwMode="auto">
          <a:xfrm>
            <a:off x="-1588" y="6324600"/>
            <a:ext cx="9145588" cy="533400"/>
          </a:xfrm>
          <a:custGeom>
            <a:avLst/>
            <a:gdLst>
              <a:gd name="T0" fmla="*/ 0 w 3352800"/>
              <a:gd name="T1" fmla="*/ 533400 h 527584"/>
              <a:gd name="T2" fmla="*/ 2040974 w 3352800"/>
              <a:gd name="T3" fmla="*/ 0 h 527584"/>
              <a:gd name="T4" fmla="*/ 9145588 w 3352800"/>
              <a:gd name="T5" fmla="*/ 274 h 527584"/>
              <a:gd name="T6" fmla="*/ 9145588 w 3352800"/>
              <a:gd name="T7" fmla="*/ 533400 h 527584"/>
              <a:gd name="T8" fmla="*/ 0 w 3352800"/>
              <a:gd name="T9" fmla="*/ 533400 h 527584"/>
            </a:gdLst>
            <a:ahLst/>
            <a:cxnLst>
              <a:cxn ang="0">
                <a:pos x="T0" y="T1"/>
              </a:cxn>
              <a:cxn ang="0">
                <a:pos x="T2" y="T3"/>
              </a:cxn>
              <a:cxn ang="0">
                <a:pos x="T4" y="T5"/>
              </a:cxn>
              <a:cxn ang="0">
                <a:pos x="T6" y="T7"/>
              </a:cxn>
              <a:cxn ang="0">
                <a:pos x="T8" y="T9"/>
              </a:cxn>
            </a:cxnLst>
            <a:rect l="0" t="0" r="r" b="b"/>
            <a:pathLst>
              <a:path w="3352800" h="527584">
                <a:moveTo>
                  <a:pt x="0" y="527584"/>
                </a:moveTo>
                <a:lnTo>
                  <a:pt x="748227" y="0"/>
                </a:lnTo>
                <a:lnTo>
                  <a:pt x="3352800" y="271"/>
                </a:lnTo>
                <a:lnTo>
                  <a:pt x="3352800" y="527584"/>
                </a:lnTo>
                <a:lnTo>
                  <a:pt x="0" y="527584"/>
                </a:lnTo>
                <a:close/>
              </a:path>
            </a:pathLst>
          </a:custGeom>
          <a:solidFill>
            <a:srgbClr val="B6C5D7">
              <a:alpha val="79999"/>
            </a:srgbClr>
          </a:solidFill>
          <a:ln w="9525">
            <a:noFill/>
            <a:round/>
            <a:headEnd/>
            <a:tailEnd/>
          </a:ln>
          <a:effectLst/>
        </p:spPr>
        <p:txBody>
          <a:bodyPr wrap="none" anchor="ctr"/>
          <a:lstStyle/>
          <a:p>
            <a:pPr>
              <a:buFont typeface="Times New Roman" pitchFamily="16" charset="0"/>
              <a:buNone/>
              <a:defRPr/>
            </a:pPr>
            <a:endParaRPr lang="fr-FR">
              <a:latin typeface="Arial" charset="0"/>
              <a:ea typeface="+mn-ea"/>
              <a:cs typeface="+mn-cs"/>
            </a:endParaRPr>
          </a:p>
        </p:txBody>
      </p:sp>
      <p:sp>
        <p:nvSpPr>
          <p:cNvPr id="7172" name="Rectangle 3"/>
          <p:cNvSpPr>
            <a:spLocks noGrp="1" noChangeArrowheads="1"/>
          </p:cNvSpPr>
          <p:nvPr>
            <p:ph type="title"/>
          </p:nvPr>
        </p:nvSpPr>
        <p:spPr bwMode="auto">
          <a:xfrm>
            <a:off x="822325" y="365125"/>
            <a:ext cx="7519988" cy="547688"/>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Cliquez pour éditer le format du texte-titre</a:t>
            </a:r>
          </a:p>
        </p:txBody>
      </p:sp>
      <p:sp>
        <p:nvSpPr>
          <p:cNvPr id="7173" name="Rectangle 4"/>
          <p:cNvSpPr>
            <a:spLocks noGrp="1" noChangeArrowheads="1"/>
          </p:cNvSpPr>
          <p:nvPr>
            <p:ph type="body" idx="1"/>
          </p:nvPr>
        </p:nvSpPr>
        <p:spPr bwMode="auto">
          <a:xfrm>
            <a:off x="822325" y="1100138"/>
            <a:ext cx="7519988" cy="35782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 name="Rectangle 5"/>
          <p:cNvSpPr>
            <a:spLocks noGrp="1" noChangeArrowheads="1"/>
          </p:cNvSpPr>
          <p:nvPr>
            <p:ph type="dt"/>
          </p:nvPr>
        </p:nvSpPr>
        <p:spPr bwMode="auto">
          <a:xfrm>
            <a:off x="985838" y="6616700"/>
            <a:ext cx="1042987" cy="284163"/>
          </a:xfrm>
          <a:prstGeom prst="rect">
            <a:avLst/>
          </a:prstGeom>
          <a:noFill/>
          <a:ln w="9525">
            <a:noFill/>
            <a:round/>
            <a:headEnd/>
            <a:tailEnd/>
          </a:ln>
          <a:effectLst/>
        </p:spPr>
        <p:txBody>
          <a:bodyPr vert="horz" wrap="square" lIns="9000" tIns="9000" rIns="9000" bIns="9000" numCol="1" anchor="ctr" anchorCtr="0" compatLnSpc="1">
            <a:prstTxWarp prst="textNoShape">
              <a:avLst/>
            </a:prstTxWarp>
          </a:bodyPr>
          <a:lstStyle>
            <a:lvl1pPr>
              <a:buClrTx/>
              <a:buFontTx/>
              <a:buNone/>
              <a:tabLst>
                <a:tab pos="723900" algn="l"/>
              </a:tabLst>
              <a:defRPr sz="1200">
                <a:solidFill>
                  <a:srgbClr val="FFFFFF"/>
                </a:solidFill>
                <a:latin typeface="+mn-lt"/>
                <a:ea typeface="+mn-ea"/>
                <a:cs typeface="Arial Unicode MS" charset="0"/>
              </a:defRPr>
            </a:lvl1pPr>
          </a:lstStyle>
          <a:p>
            <a:pPr>
              <a:defRPr/>
            </a:pPr>
            <a:r>
              <a:rPr lang="fr-FR"/>
              <a:t>06/05/12</a:t>
            </a:r>
          </a:p>
        </p:txBody>
      </p:sp>
      <p:sp>
        <p:nvSpPr>
          <p:cNvPr id="7174" name="Rectangle 6"/>
          <p:cNvSpPr>
            <a:spLocks noGrp="1" noChangeArrowheads="1"/>
          </p:cNvSpPr>
          <p:nvPr>
            <p:ph type="ftr"/>
          </p:nvPr>
        </p:nvSpPr>
        <p:spPr bwMode="auto">
          <a:xfrm>
            <a:off x="3505200" y="6338888"/>
            <a:ext cx="4722813" cy="396875"/>
          </a:xfrm>
          <a:prstGeom prst="rect">
            <a:avLst/>
          </a:prstGeom>
          <a:noFill/>
          <a:ln w="9525">
            <a:noFill/>
            <a:round/>
            <a:headEnd/>
            <a:tailEnd/>
          </a:ln>
          <a:effectLst/>
        </p:spPr>
        <p:txBody>
          <a:bodyPr vert="horz" wrap="square" lIns="9000" tIns="9000" rIns="9000" bIns="9000" numCol="1" anchor="ctr" anchorCtr="0" compatLnSpc="1">
            <a:prstTxWarp prst="textNoShape">
              <a:avLst/>
            </a:prstTxWarp>
          </a:bodyPr>
          <a:lstStyle>
            <a:lvl1pPr algn="r">
              <a:buClrTx/>
              <a:buFontTx/>
              <a:buNone/>
              <a:tabLst>
                <a:tab pos="723900" algn="l"/>
                <a:tab pos="1447800" algn="l"/>
                <a:tab pos="2171700" algn="l"/>
                <a:tab pos="2895600" algn="l"/>
                <a:tab pos="3619500" algn="l"/>
                <a:tab pos="4343400" algn="l"/>
              </a:tabLst>
              <a:defRPr sz="1000">
                <a:solidFill>
                  <a:srgbClr val="28374A"/>
                </a:solidFill>
                <a:latin typeface="+mn-lt"/>
                <a:ea typeface="+mn-ea"/>
                <a:cs typeface="Arial Unicode MS" charset="0"/>
              </a:defRPr>
            </a:lvl1pPr>
          </a:lstStyle>
          <a:p>
            <a:pPr>
              <a:defRPr/>
            </a:pPr>
            <a:r>
              <a:rPr lang="fr-FR"/>
              <a:t>ACADÉMIE DE TOULOUSE – M. DOERFLINGER - IEN LETTRES HISTOIRE  AM. GIACOMETTI - IEN ECONOMIE GESTION F. BUISSON - PLP ECONOMIE GESTION</a:t>
            </a:r>
          </a:p>
        </p:txBody>
      </p:sp>
      <p:sp>
        <p:nvSpPr>
          <p:cNvPr id="7175" name="Rectangle 7"/>
          <p:cNvSpPr>
            <a:spLocks noGrp="1" noChangeArrowheads="1"/>
          </p:cNvSpPr>
          <p:nvPr>
            <p:ph type="sldNum"/>
          </p:nvPr>
        </p:nvSpPr>
        <p:spPr bwMode="auto">
          <a:xfrm>
            <a:off x="8529638" y="6454775"/>
            <a:ext cx="254000" cy="273050"/>
          </a:xfrm>
          <a:prstGeom prst="rect">
            <a:avLst/>
          </a:prstGeom>
          <a:noFill/>
          <a:ln w="19080">
            <a:solidFill>
              <a:srgbClr val="A6A6A6"/>
            </a:solidFill>
            <a:miter lim="800000"/>
            <a:headEnd/>
            <a:tailEnd/>
          </a:ln>
          <a:effectLst/>
        </p:spPr>
        <p:txBody>
          <a:bodyPr vert="horz" wrap="square" lIns="9000" tIns="9000" rIns="9000" bIns="9000" numCol="1" anchor="ctr" anchorCtr="0" compatLnSpc="1">
            <a:prstTxWarp prst="textNoShape">
              <a:avLst/>
            </a:prstTxWarp>
          </a:bodyPr>
          <a:lstStyle>
            <a:lvl1pPr algn="ctr">
              <a:buClrTx/>
              <a:buFontTx/>
              <a:buNone/>
              <a:defRPr sz="1600">
                <a:solidFill>
                  <a:srgbClr val="28374A"/>
                </a:solidFill>
                <a:latin typeface="+mn-lt"/>
                <a:ea typeface="+mn-ea"/>
                <a:cs typeface="Arial Unicode MS" charset="0"/>
              </a:defRPr>
            </a:lvl1pPr>
          </a:lstStyle>
          <a:p>
            <a:pPr>
              <a:defRPr/>
            </a:pPr>
            <a:fld id="{8BA5871C-BFC4-4A1E-8224-4B8649BC2C6C}"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dt="0"/>
  <p:txStyles>
    <p:titleStyle>
      <a:lvl1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Franklin Gothic Medium" pitchFamily="32" charset="0"/>
          <a:ea typeface="Microsoft YaHei" charset="0"/>
          <a:cs typeface="Microsoft YaHei" charset="0"/>
        </a:defRPr>
      </a:lvl2pPr>
      <a:lvl3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Franklin Gothic Medium" pitchFamily="32" charset="0"/>
          <a:ea typeface="Microsoft YaHei" charset="0"/>
          <a:cs typeface="Microsoft YaHei" charset="0"/>
        </a:defRPr>
      </a:lvl3pPr>
      <a:lvl4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Franklin Gothic Medium" pitchFamily="32" charset="0"/>
          <a:ea typeface="Microsoft YaHei" charset="0"/>
          <a:cs typeface="Microsoft YaHei" charset="0"/>
        </a:defRPr>
      </a:lvl4pPr>
      <a:lvl5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Franklin Gothic Medium" pitchFamily="32" charset="0"/>
          <a:ea typeface="Microsoft YaHei" charset="0"/>
          <a:cs typeface="Microsoft YaHei"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Franklin Gothic Medium" pitchFamily="32" charset="0"/>
          <a:ea typeface="Microsoft YaHei" charset="0"/>
          <a:cs typeface="Microsoft YaHei"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Franklin Gothic Medium" pitchFamily="32" charset="0"/>
          <a:ea typeface="Microsoft YaHei" charset="0"/>
          <a:cs typeface="Microsoft YaHei"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Franklin Gothic Medium" pitchFamily="32" charset="0"/>
          <a:ea typeface="Microsoft YaHei" charset="0"/>
          <a:cs typeface="Microsoft YaHei"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Franklin Gothic Medium" pitchFamily="32" charset="0"/>
          <a:ea typeface="Microsoft YaHei" charset="0"/>
          <a:cs typeface="Microsoft YaHei"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1600" b="1">
          <a:solidFill>
            <a:srgbClr val="28374A"/>
          </a:solidFill>
          <a:latin typeface="+mn-lt"/>
          <a:ea typeface="+mn-ea"/>
          <a:cs typeface="+mn-cs"/>
        </a:defRPr>
      </a:lvl1pPr>
      <a:lvl2pPr marL="742950" indent="-285750" algn="l" defTabSz="449263" rtl="0" eaLnBrk="0" fontAlgn="base" hangingPunct="0">
        <a:spcBef>
          <a:spcPts val="300"/>
        </a:spcBef>
        <a:spcAft>
          <a:spcPct val="0"/>
        </a:spcAft>
        <a:buClr>
          <a:srgbClr val="000000"/>
        </a:buClr>
        <a:buSzPct val="100000"/>
        <a:buFont typeface="Times New Roman" pitchFamily="18" charset="0"/>
        <a:buChar char="–"/>
        <a:defRPr sz="2400">
          <a:solidFill>
            <a:srgbClr val="28374A"/>
          </a:solidFill>
          <a:latin typeface="+mn-lt"/>
          <a:ea typeface="+mn-ea"/>
          <a:cs typeface="+mn-cs"/>
        </a:defRPr>
      </a:lvl2pPr>
      <a:lvl3pPr marL="1143000" indent="-228600" algn="l" defTabSz="449263" rtl="0" eaLnBrk="0" fontAlgn="base" hangingPunct="0">
        <a:spcBef>
          <a:spcPts val="300"/>
        </a:spcBef>
        <a:spcAft>
          <a:spcPct val="0"/>
        </a:spcAft>
        <a:buClr>
          <a:srgbClr val="000000"/>
        </a:buClr>
        <a:buSzPct val="100000"/>
        <a:buFont typeface="Times New Roman" pitchFamily="18" charset="0"/>
        <a:buChar char="•"/>
        <a:defRPr sz="2000">
          <a:solidFill>
            <a:srgbClr val="28374A"/>
          </a:solidFill>
          <a:latin typeface="+mn-lt"/>
          <a:ea typeface="+mn-ea"/>
          <a:cs typeface="+mn-cs"/>
        </a:defRPr>
      </a:lvl3pPr>
      <a:lvl4pPr marL="1600200" indent="-228600" algn="l" defTabSz="449263" rtl="0" eaLnBrk="0" fontAlgn="base" hangingPunct="0">
        <a:spcBef>
          <a:spcPts val="300"/>
        </a:spcBef>
        <a:spcAft>
          <a:spcPct val="0"/>
        </a:spcAft>
        <a:buClr>
          <a:srgbClr val="000000"/>
        </a:buClr>
        <a:buSzPct val="100000"/>
        <a:buFont typeface="Times New Roman" pitchFamily="18" charset="0"/>
        <a:buChar char="–"/>
        <a:defRPr sz="2000">
          <a:solidFill>
            <a:srgbClr val="28374A"/>
          </a:solidFill>
          <a:latin typeface="+mn-lt"/>
          <a:ea typeface="+mn-ea"/>
          <a:cs typeface="+mn-cs"/>
        </a:defRPr>
      </a:lvl4pPr>
      <a:lvl5pPr marL="2057400" indent="-228600" algn="l" defTabSz="449263" rtl="0" eaLnBrk="0" fontAlgn="base" hangingPunct="0">
        <a:spcBef>
          <a:spcPts val="300"/>
        </a:spcBef>
        <a:spcAft>
          <a:spcPct val="0"/>
        </a:spcAft>
        <a:buClr>
          <a:srgbClr val="000000"/>
        </a:buClr>
        <a:buSzPct val="100000"/>
        <a:buFont typeface="Times New Roman" pitchFamily="18" charset="0"/>
        <a:buChar char="»"/>
        <a:defRPr sz="1600">
          <a:solidFill>
            <a:srgbClr val="28374A"/>
          </a:solidFill>
          <a:latin typeface="+mn-lt"/>
          <a:ea typeface="+mn-ea"/>
          <a:cs typeface="+mn-cs"/>
        </a:defRPr>
      </a:lvl5pPr>
      <a:lvl6pPr marL="2514600" indent="-228600" algn="l" defTabSz="449263" rtl="0" eaLnBrk="0" fontAlgn="base" hangingPunct="0">
        <a:spcBef>
          <a:spcPts val="300"/>
        </a:spcBef>
        <a:spcAft>
          <a:spcPct val="0"/>
        </a:spcAft>
        <a:buClr>
          <a:srgbClr val="000000"/>
        </a:buClr>
        <a:buSzPct val="100000"/>
        <a:buFont typeface="Times New Roman" pitchFamily="16" charset="0"/>
        <a:defRPr sz="1600">
          <a:solidFill>
            <a:srgbClr val="28374A"/>
          </a:solidFill>
          <a:latin typeface="+mn-lt"/>
          <a:ea typeface="+mn-ea"/>
          <a:cs typeface="+mn-cs"/>
        </a:defRPr>
      </a:lvl6pPr>
      <a:lvl7pPr marL="2971800" indent="-228600" algn="l" defTabSz="449263" rtl="0" eaLnBrk="0" fontAlgn="base" hangingPunct="0">
        <a:spcBef>
          <a:spcPts val="300"/>
        </a:spcBef>
        <a:spcAft>
          <a:spcPct val="0"/>
        </a:spcAft>
        <a:buClr>
          <a:srgbClr val="000000"/>
        </a:buClr>
        <a:buSzPct val="100000"/>
        <a:buFont typeface="Times New Roman" pitchFamily="16" charset="0"/>
        <a:defRPr sz="1600">
          <a:solidFill>
            <a:srgbClr val="28374A"/>
          </a:solidFill>
          <a:latin typeface="+mn-lt"/>
          <a:ea typeface="+mn-ea"/>
          <a:cs typeface="+mn-cs"/>
        </a:defRPr>
      </a:lvl7pPr>
      <a:lvl8pPr marL="3429000" indent="-228600" algn="l" defTabSz="449263" rtl="0" eaLnBrk="0" fontAlgn="base" hangingPunct="0">
        <a:spcBef>
          <a:spcPts val="300"/>
        </a:spcBef>
        <a:spcAft>
          <a:spcPct val="0"/>
        </a:spcAft>
        <a:buClr>
          <a:srgbClr val="000000"/>
        </a:buClr>
        <a:buSzPct val="100000"/>
        <a:buFont typeface="Times New Roman" pitchFamily="16" charset="0"/>
        <a:defRPr sz="1600">
          <a:solidFill>
            <a:srgbClr val="28374A"/>
          </a:solidFill>
          <a:latin typeface="+mn-lt"/>
          <a:ea typeface="+mn-ea"/>
          <a:cs typeface="+mn-cs"/>
        </a:defRPr>
      </a:lvl8pPr>
      <a:lvl9pPr marL="3886200" indent="-228600" algn="l" defTabSz="449263" rtl="0" eaLnBrk="0" fontAlgn="base" hangingPunct="0">
        <a:spcBef>
          <a:spcPts val="300"/>
        </a:spcBef>
        <a:spcAft>
          <a:spcPct val="0"/>
        </a:spcAft>
        <a:buClr>
          <a:srgbClr val="000000"/>
        </a:buClr>
        <a:buSzPct val="100000"/>
        <a:buFont typeface="Times New Roman" pitchFamily="16" charset="0"/>
        <a:defRPr sz="1600">
          <a:solidFill>
            <a:srgbClr val="28374A"/>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AutoShape 1"/>
          <p:cNvSpPr>
            <a:spLocks noChangeArrowheads="1"/>
          </p:cNvSpPr>
          <p:nvPr/>
        </p:nvSpPr>
        <p:spPr bwMode="auto">
          <a:xfrm>
            <a:off x="0" y="2647950"/>
            <a:ext cx="3571875" cy="4210050"/>
          </a:xfrm>
          <a:prstGeom prst="rtTriangle">
            <a:avLst/>
          </a:prstGeom>
          <a:solidFill>
            <a:srgbClr val="91A7C4"/>
          </a:solidFill>
          <a:ln w="9525">
            <a:noFill/>
            <a:round/>
            <a:headEnd/>
            <a:tailEnd/>
          </a:ln>
          <a:effectLst/>
        </p:spPr>
        <p:txBody>
          <a:bodyPr wrap="none" anchor="ctr"/>
          <a:lstStyle/>
          <a:p>
            <a:pPr>
              <a:buFont typeface="Times New Roman" pitchFamily="16" charset="0"/>
              <a:buNone/>
              <a:defRPr/>
            </a:pPr>
            <a:endParaRPr lang="fr-FR">
              <a:latin typeface="Arial" charset="0"/>
              <a:ea typeface="+mn-ea"/>
              <a:cs typeface="+mn-cs"/>
            </a:endParaRPr>
          </a:p>
        </p:txBody>
      </p:sp>
      <p:sp>
        <p:nvSpPr>
          <p:cNvPr id="8194" name="AutoShape 2"/>
          <p:cNvSpPr>
            <a:spLocks noChangeArrowheads="1"/>
          </p:cNvSpPr>
          <p:nvPr/>
        </p:nvSpPr>
        <p:spPr bwMode="auto">
          <a:xfrm rot="5400000">
            <a:off x="434976" y="-431800"/>
            <a:ext cx="6858000" cy="7724775"/>
          </a:xfrm>
          <a:prstGeom prst="rtTriangle">
            <a:avLst/>
          </a:prstGeom>
          <a:solidFill>
            <a:srgbClr val="B6C5D7">
              <a:alpha val="79999"/>
            </a:srgbClr>
          </a:solidFill>
          <a:ln w="9525">
            <a:noFill/>
            <a:round/>
            <a:headEnd/>
            <a:tailEnd/>
          </a:ln>
          <a:effectLst/>
        </p:spPr>
        <p:txBody>
          <a:bodyPr wrap="none" anchor="ctr"/>
          <a:lstStyle/>
          <a:p>
            <a:pPr>
              <a:buFont typeface="Times New Roman" pitchFamily="16" charset="0"/>
              <a:buNone/>
              <a:defRPr/>
            </a:pPr>
            <a:endParaRPr lang="fr-FR">
              <a:latin typeface="Arial" charset="0"/>
              <a:ea typeface="+mn-ea"/>
              <a:cs typeface="+mn-cs"/>
            </a:endParaRPr>
          </a:p>
        </p:txBody>
      </p:sp>
      <p:sp>
        <p:nvSpPr>
          <p:cNvPr id="8196" name="Rectangle 3"/>
          <p:cNvSpPr>
            <a:spLocks noGrp="1" noChangeArrowheads="1"/>
          </p:cNvSpPr>
          <p:nvPr>
            <p:ph type="title"/>
          </p:nvPr>
        </p:nvSpPr>
        <p:spPr bwMode="auto">
          <a:xfrm>
            <a:off x="822325" y="365125"/>
            <a:ext cx="7519988" cy="547688"/>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Cliquez pour éditer le format du texte-titre</a:t>
            </a:r>
          </a:p>
        </p:txBody>
      </p:sp>
      <p:sp>
        <p:nvSpPr>
          <p:cNvPr id="8197" name="Rectangle 4"/>
          <p:cNvSpPr>
            <a:spLocks noGrp="1" noChangeArrowheads="1"/>
          </p:cNvSpPr>
          <p:nvPr>
            <p:ph type="body" idx="1"/>
          </p:nvPr>
        </p:nvSpPr>
        <p:spPr bwMode="auto">
          <a:xfrm>
            <a:off x="822325" y="1100138"/>
            <a:ext cx="7519988" cy="35782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 name="Rectangle 5"/>
          <p:cNvSpPr>
            <a:spLocks noGrp="1" noChangeArrowheads="1"/>
          </p:cNvSpPr>
          <p:nvPr>
            <p:ph type="dt"/>
          </p:nvPr>
        </p:nvSpPr>
        <p:spPr bwMode="auto">
          <a:xfrm>
            <a:off x="681038" y="6335713"/>
            <a:ext cx="1377950" cy="284162"/>
          </a:xfrm>
          <a:prstGeom prst="rect">
            <a:avLst/>
          </a:prstGeom>
          <a:noFill/>
          <a:ln w="9525">
            <a:noFill/>
            <a:round/>
            <a:headEnd/>
            <a:tailEnd/>
          </a:ln>
          <a:effectLst/>
        </p:spPr>
        <p:txBody>
          <a:bodyPr vert="horz" wrap="square" lIns="9000" tIns="9000" rIns="9000" bIns="9000" numCol="1" anchor="ctr" anchorCtr="0" compatLnSpc="1">
            <a:prstTxWarp prst="textNoShape">
              <a:avLst/>
            </a:prstTxWarp>
          </a:bodyPr>
          <a:lstStyle>
            <a:lvl1pPr>
              <a:buClrTx/>
              <a:buFontTx/>
              <a:buNone/>
              <a:tabLst>
                <a:tab pos="723900" algn="l"/>
              </a:tabLst>
              <a:defRPr sz="1200">
                <a:solidFill>
                  <a:srgbClr val="FFFFFF"/>
                </a:solidFill>
                <a:latin typeface="+mn-lt"/>
                <a:ea typeface="+mn-ea"/>
                <a:cs typeface="Arial Unicode MS" charset="0"/>
              </a:defRPr>
            </a:lvl1pPr>
          </a:lstStyle>
          <a:p>
            <a:pPr>
              <a:defRPr/>
            </a:pPr>
            <a:r>
              <a:rPr lang="fr-FR"/>
              <a:t>06/05/12</a:t>
            </a:r>
          </a:p>
        </p:txBody>
      </p:sp>
      <p:sp>
        <p:nvSpPr>
          <p:cNvPr id="8198" name="Rectangle 6"/>
          <p:cNvSpPr>
            <a:spLocks noGrp="1" noChangeArrowheads="1"/>
          </p:cNvSpPr>
          <p:nvPr>
            <p:ph type="ftr"/>
          </p:nvPr>
        </p:nvSpPr>
        <p:spPr bwMode="auto">
          <a:xfrm>
            <a:off x="3505200" y="6338888"/>
            <a:ext cx="4722813" cy="396875"/>
          </a:xfrm>
          <a:prstGeom prst="rect">
            <a:avLst/>
          </a:prstGeom>
          <a:noFill/>
          <a:ln w="9525">
            <a:noFill/>
            <a:round/>
            <a:headEnd/>
            <a:tailEnd/>
          </a:ln>
          <a:effectLst/>
        </p:spPr>
        <p:txBody>
          <a:bodyPr vert="horz" wrap="square" lIns="9000" tIns="9000" rIns="9000" bIns="9000" numCol="1" anchor="ctr" anchorCtr="0" compatLnSpc="1">
            <a:prstTxWarp prst="textNoShape">
              <a:avLst/>
            </a:prstTxWarp>
          </a:bodyPr>
          <a:lstStyle>
            <a:lvl1pPr algn="r">
              <a:buClrTx/>
              <a:buFontTx/>
              <a:buNone/>
              <a:tabLst>
                <a:tab pos="723900" algn="l"/>
                <a:tab pos="1447800" algn="l"/>
                <a:tab pos="2171700" algn="l"/>
                <a:tab pos="2895600" algn="l"/>
                <a:tab pos="3619500" algn="l"/>
                <a:tab pos="4343400" algn="l"/>
              </a:tabLst>
              <a:defRPr sz="1000">
                <a:solidFill>
                  <a:srgbClr val="434342"/>
                </a:solidFill>
                <a:latin typeface="+mn-lt"/>
                <a:ea typeface="+mn-ea"/>
                <a:cs typeface="Arial Unicode MS" charset="0"/>
              </a:defRPr>
            </a:lvl1pPr>
          </a:lstStyle>
          <a:p>
            <a:pPr>
              <a:defRPr/>
            </a:pPr>
            <a:r>
              <a:rPr lang="fr-FR"/>
              <a:t>ACADÉMIE DE TOULOUSE – M. DOERFLINGER - IEN LETTRES HISTOIRE  AM. GIACOMETTI - IEN ECONOMIE GESTION F. BUISSON - PLP ECONOMIE GESTION</a:t>
            </a:r>
          </a:p>
        </p:txBody>
      </p:sp>
      <p:sp>
        <p:nvSpPr>
          <p:cNvPr id="8199" name="Rectangle 7"/>
          <p:cNvSpPr>
            <a:spLocks noGrp="1" noChangeArrowheads="1"/>
          </p:cNvSpPr>
          <p:nvPr>
            <p:ph type="sldNum"/>
          </p:nvPr>
        </p:nvSpPr>
        <p:spPr bwMode="auto">
          <a:xfrm>
            <a:off x="8474075" y="6275388"/>
            <a:ext cx="355600" cy="355600"/>
          </a:xfrm>
          <a:prstGeom prst="rect">
            <a:avLst/>
          </a:prstGeom>
          <a:noFill/>
          <a:ln w="19080">
            <a:solidFill>
              <a:srgbClr val="A6A6A6"/>
            </a:solidFill>
            <a:miter lim="800000"/>
            <a:headEnd/>
            <a:tailEnd/>
          </a:ln>
          <a:effectLst/>
        </p:spPr>
        <p:txBody>
          <a:bodyPr vert="horz" wrap="square" lIns="9000" tIns="9000" rIns="9000" bIns="9000" numCol="1" anchor="ctr" anchorCtr="0" compatLnSpc="1">
            <a:prstTxWarp prst="textNoShape">
              <a:avLst/>
            </a:prstTxWarp>
          </a:bodyPr>
          <a:lstStyle>
            <a:lvl1pPr algn="ctr">
              <a:buClrTx/>
              <a:buFontTx/>
              <a:buNone/>
              <a:defRPr sz="1600">
                <a:solidFill>
                  <a:srgbClr val="28374A"/>
                </a:solidFill>
                <a:latin typeface="+mn-lt"/>
                <a:ea typeface="+mn-ea"/>
                <a:cs typeface="Arial Unicode MS" charset="0"/>
              </a:defRPr>
            </a:lvl1pPr>
          </a:lstStyle>
          <a:p>
            <a:pPr>
              <a:defRPr/>
            </a:pPr>
            <a:fld id="{7DF712EC-44B4-4707-9528-B27FF62E697A}"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Franklin Gothic Medium" pitchFamily="32" charset="0"/>
          <a:ea typeface="Microsoft YaHei" charset="0"/>
          <a:cs typeface="Microsoft YaHei" charset="0"/>
        </a:defRPr>
      </a:lvl2pPr>
      <a:lvl3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Franklin Gothic Medium" pitchFamily="32" charset="0"/>
          <a:ea typeface="Microsoft YaHei" charset="0"/>
          <a:cs typeface="Microsoft YaHei" charset="0"/>
        </a:defRPr>
      </a:lvl3pPr>
      <a:lvl4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Franklin Gothic Medium" pitchFamily="32" charset="0"/>
          <a:ea typeface="Microsoft YaHei" charset="0"/>
          <a:cs typeface="Microsoft YaHei" charset="0"/>
        </a:defRPr>
      </a:lvl4pPr>
      <a:lvl5pPr algn="l" defTabSz="449263" rtl="0" eaLnBrk="0" fontAlgn="base" hangingPunct="0">
        <a:spcBef>
          <a:spcPct val="0"/>
        </a:spcBef>
        <a:spcAft>
          <a:spcPct val="0"/>
        </a:spcAft>
        <a:buClr>
          <a:srgbClr val="000000"/>
        </a:buClr>
        <a:buSzPct val="100000"/>
        <a:buFont typeface="Times New Roman" pitchFamily="18" charset="0"/>
        <a:defRPr sz="2800">
          <a:solidFill>
            <a:srgbClr val="000000"/>
          </a:solidFill>
          <a:latin typeface="Franklin Gothic Medium" pitchFamily="32" charset="0"/>
          <a:ea typeface="Microsoft YaHei" charset="0"/>
          <a:cs typeface="Microsoft YaHei"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Franklin Gothic Medium" pitchFamily="32" charset="0"/>
          <a:ea typeface="Microsoft YaHei" charset="0"/>
          <a:cs typeface="Microsoft YaHei"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Franklin Gothic Medium" pitchFamily="32" charset="0"/>
          <a:ea typeface="Microsoft YaHei" charset="0"/>
          <a:cs typeface="Microsoft YaHei"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Franklin Gothic Medium" pitchFamily="32" charset="0"/>
          <a:ea typeface="Microsoft YaHei" charset="0"/>
          <a:cs typeface="Microsoft YaHei"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2800">
          <a:solidFill>
            <a:srgbClr val="000000"/>
          </a:solidFill>
          <a:latin typeface="Franklin Gothic Medium" pitchFamily="32" charset="0"/>
          <a:ea typeface="Microsoft YaHei" charset="0"/>
          <a:cs typeface="Microsoft YaHei"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1600" b="1">
          <a:solidFill>
            <a:srgbClr val="28374A"/>
          </a:solidFill>
          <a:latin typeface="+mn-lt"/>
          <a:ea typeface="+mn-ea"/>
          <a:cs typeface="+mn-cs"/>
        </a:defRPr>
      </a:lvl1pPr>
      <a:lvl2pPr marL="742950" indent="-285750" algn="l" defTabSz="449263" rtl="0" eaLnBrk="0" fontAlgn="base" hangingPunct="0">
        <a:spcBef>
          <a:spcPts val="300"/>
        </a:spcBef>
        <a:spcAft>
          <a:spcPct val="0"/>
        </a:spcAft>
        <a:buClr>
          <a:srgbClr val="000000"/>
        </a:buClr>
        <a:buSzPct val="100000"/>
        <a:buFont typeface="Times New Roman" pitchFamily="18" charset="0"/>
        <a:buChar char="–"/>
        <a:defRPr sz="2400">
          <a:solidFill>
            <a:srgbClr val="28374A"/>
          </a:solidFill>
          <a:latin typeface="+mn-lt"/>
          <a:ea typeface="+mn-ea"/>
          <a:cs typeface="+mn-cs"/>
        </a:defRPr>
      </a:lvl2pPr>
      <a:lvl3pPr marL="1143000" indent="-228600" algn="l" defTabSz="449263" rtl="0" eaLnBrk="0" fontAlgn="base" hangingPunct="0">
        <a:spcBef>
          <a:spcPts val="300"/>
        </a:spcBef>
        <a:spcAft>
          <a:spcPct val="0"/>
        </a:spcAft>
        <a:buClr>
          <a:srgbClr val="000000"/>
        </a:buClr>
        <a:buSzPct val="100000"/>
        <a:buFont typeface="Times New Roman" pitchFamily="18" charset="0"/>
        <a:buChar char="•"/>
        <a:defRPr sz="2000">
          <a:solidFill>
            <a:srgbClr val="28374A"/>
          </a:solidFill>
          <a:latin typeface="+mn-lt"/>
          <a:ea typeface="+mn-ea"/>
          <a:cs typeface="+mn-cs"/>
        </a:defRPr>
      </a:lvl3pPr>
      <a:lvl4pPr marL="1600200" indent="-228600" algn="l" defTabSz="449263" rtl="0" eaLnBrk="0" fontAlgn="base" hangingPunct="0">
        <a:spcBef>
          <a:spcPts val="300"/>
        </a:spcBef>
        <a:spcAft>
          <a:spcPct val="0"/>
        </a:spcAft>
        <a:buClr>
          <a:srgbClr val="000000"/>
        </a:buClr>
        <a:buSzPct val="100000"/>
        <a:buFont typeface="Times New Roman" pitchFamily="18" charset="0"/>
        <a:buChar char="–"/>
        <a:defRPr sz="2000">
          <a:solidFill>
            <a:srgbClr val="28374A"/>
          </a:solidFill>
          <a:latin typeface="+mn-lt"/>
          <a:ea typeface="+mn-ea"/>
          <a:cs typeface="+mn-cs"/>
        </a:defRPr>
      </a:lvl4pPr>
      <a:lvl5pPr marL="2057400" indent="-228600" algn="l" defTabSz="449263" rtl="0" eaLnBrk="0" fontAlgn="base" hangingPunct="0">
        <a:spcBef>
          <a:spcPts val="300"/>
        </a:spcBef>
        <a:spcAft>
          <a:spcPct val="0"/>
        </a:spcAft>
        <a:buClr>
          <a:srgbClr val="000000"/>
        </a:buClr>
        <a:buSzPct val="100000"/>
        <a:buFont typeface="Times New Roman" pitchFamily="18" charset="0"/>
        <a:buChar char="»"/>
        <a:defRPr sz="1600">
          <a:solidFill>
            <a:srgbClr val="28374A"/>
          </a:solidFill>
          <a:latin typeface="+mn-lt"/>
          <a:ea typeface="+mn-ea"/>
          <a:cs typeface="+mn-cs"/>
        </a:defRPr>
      </a:lvl5pPr>
      <a:lvl6pPr marL="2514600" indent="-228600" algn="l" defTabSz="449263" rtl="0" eaLnBrk="0" fontAlgn="base" hangingPunct="0">
        <a:spcBef>
          <a:spcPts val="300"/>
        </a:spcBef>
        <a:spcAft>
          <a:spcPct val="0"/>
        </a:spcAft>
        <a:buClr>
          <a:srgbClr val="000000"/>
        </a:buClr>
        <a:buSzPct val="100000"/>
        <a:buFont typeface="Times New Roman" pitchFamily="16" charset="0"/>
        <a:defRPr sz="1600">
          <a:solidFill>
            <a:srgbClr val="28374A"/>
          </a:solidFill>
          <a:latin typeface="+mn-lt"/>
          <a:ea typeface="+mn-ea"/>
          <a:cs typeface="+mn-cs"/>
        </a:defRPr>
      </a:lvl6pPr>
      <a:lvl7pPr marL="2971800" indent="-228600" algn="l" defTabSz="449263" rtl="0" eaLnBrk="0" fontAlgn="base" hangingPunct="0">
        <a:spcBef>
          <a:spcPts val="300"/>
        </a:spcBef>
        <a:spcAft>
          <a:spcPct val="0"/>
        </a:spcAft>
        <a:buClr>
          <a:srgbClr val="000000"/>
        </a:buClr>
        <a:buSzPct val="100000"/>
        <a:buFont typeface="Times New Roman" pitchFamily="16" charset="0"/>
        <a:defRPr sz="1600">
          <a:solidFill>
            <a:srgbClr val="28374A"/>
          </a:solidFill>
          <a:latin typeface="+mn-lt"/>
          <a:ea typeface="+mn-ea"/>
          <a:cs typeface="+mn-cs"/>
        </a:defRPr>
      </a:lvl7pPr>
      <a:lvl8pPr marL="3429000" indent="-228600" algn="l" defTabSz="449263" rtl="0" eaLnBrk="0" fontAlgn="base" hangingPunct="0">
        <a:spcBef>
          <a:spcPts val="300"/>
        </a:spcBef>
        <a:spcAft>
          <a:spcPct val="0"/>
        </a:spcAft>
        <a:buClr>
          <a:srgbClr val="000000"/>
        </a:buClr>
        <a:buSzPct val="100000"/>
        <a:buFont typeface="Times New Roman" pitchFamily="16" charset="0"/>
        <a:defRPr sz="1600">
          <a:solidFill>
            <a:srgbClr val="28374A"/>
          </a:solidFill>
          <a:latin typeface="+mn-lt"/>
          <a:ea typeface="+mn-ea"/>
          <a:cs typeface="+mn-cs"/>
        </a:defRPr>
      </a:lvl8pPr>
      <a:lvl9pPr marL="3886200" indent="-228600" algn="l" defTabSz="449263" rtl="0" eaLnBrk="0" fontAlgn="base" hangingPunct="0">
        <a:spcBef>
          <a:spcPts val="300"/>
        </a:spcBef>
        <a:spcAft>
          <a:spcPct val="0"/>
        </a:spcAft>
        <a:buClr>
          <a:srgbClr val="000000"/>
        </a:buClr>
        <a:buSzPct val="100000"/>
        <a:buFont typeface="Times New Roman" pitchFamily="16" charset="0"/>
        <a:defRPr sz="1600">
          <a:solidFill>
            <a:srgbClr val="28374A"/>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image" Target="../media/image5.png"/><Relationship Id="rId4" Type="http://schemas.openxmlformats.org/officeDocument/2006/relationships/hyperlink" Target="http://www.onisep.fr/Mes-infos-regionales/Midi-Pyrenees/Publications/Lettre-d-information-regionale/Lettre-d-information-n-19/Eco-Evolution-entreprise-lyceenn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roland-garros.entmip.fr/lectureFichiergw.do?ID_FICHIER=493" TargetMode="External"/><Relationship Id="rId2" Type="http://schemas.openxmlformats.org/officeDocument/2006/relationships/notesSlide" Target="../notesSlides/notesSlide9.xml"/><Relationship Id="rId1" Type="http://schemas.openxmlformats.org/officeDocument/2006/relationships/slideLayout" Target="../slideLayouts/slideLayout29.xml"/><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rot="19080000">
            <a:off x="798513" y="1811338"/>
            <a:ext cx="6294437" cy="1212850"/>
          </a:xfrm>
          <a:prstGeom prst="rect">
            <a:avLst/>
          </a:prstGeom>
          <a:noFill/>
          <a:ln w="9525">
            <a:noFill/>
            <a:round/>
            <a:headEnd/>
            <a:tailEnd/>
          </a:ln>
          <a:effectLst/>
        </p:spPr>
        <p:txBody>
          <a:bodyPr bIns="9000" anchor="b"/>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3600">
                <a:solidFill>
                  <a:srgbClr val="C00000"/>
                </a:solidFill>
                <a:effectLst>
                  <a:outerShdw blurRad="38100" dist="38100" dir="2700000" algn="tl">
                    <a:srgbClr val="C0C0C0"/>
                  </a:outerShdw>
                </a:effectLst>
                <a:latin typeface="Franklin Gothic Medium" pitchFamily="32" charset="0"/>
                <a:ea typeface="+mn-ea"/>
                <a:cs typeface="+mn-cs"/>
              </a:rPr>
              <a:t>Baccalauréat professionnel</a:t>
            </a:r>
            <a:br>
              <a:rPr lang="fr-FR" sz="3600">
                <a:solidFill>
                  <a:srgbClr val="C00000"/>
                </a:solidFill>
                <a:effectLst>
                  <a:outerShdw blurRad="38100" dist="38100" dir="2700000" algn="tl">
                    <a:srgbClr val="C0C0C0"/>
                  </a:outerShdw>
                </a:effectLst>
                <a:latin typeface="Franklin Gothic Medium" pitchFamily="32" charset="0"/>
                <a:ea typeface="+mn-ea"/>
                <a:cs typeface="+mn-cs"/>
              </a:rPr>
            </a:br>
            <a:r>
              <a:rPr lang="fr-FR" sz="4000">
                <a:solidFill>
                  <a:srgbClr val="C00000"/>
                </a:solidFill>
                <a:effectLst>
                  <a:outerShdw blurRad="38100" dist="38100" dir="2700000" algn="tl">
                    <a:srgbClr val="C0C0C0"/>
                  </a:outerShdw>
                </a:effectLst>
                <a:latin typeface="Franklin Gothic Medium" pitchFamily="32" charset="0"/>
                <a:ea typeface="+mn-ea"/>
                <a:cs typeface="+mn-cs"/>
              </a:rPr>
              <a:t>Gestion -- Administration</a:t>
            </a:r>
          </a:p>
        </p:txBody>
      </p:sp>
      <p:sp>
        <p:nvSpPr>
          <p:cNvPr id="9219" name="Text Box 2"/>
          <p:cNvSpPr txBox="1">
            <a:spLocks noChangeArrowheads="1"/>
          </p:cNvSpPr>
          <p:nvPr/>
        </p:nvSpPr>
        <p:spPr bwMode="auto">
          <a:xfrm rot="-2460000">
            <a:off x="1762125" y="2811463"/>
            <a:ext cx="6508750" cy="1049337"/>
          </a:xfrm>
          <a:prstGeom prst="rect">
            <a:avLst/>
          </a:prstGeom>
          <a:noFill/>
          <a:ln w="9525">
            <a:noFill/>
            <a:round/>
            <a:headEnd/>
            <a:tailEnd/>
          </a:ln>
        </p:spPr>
        <p:txBody>
          <a:bodyPr tIns="9000"/>
          <a:lstStyle/>
          <a:p>
            <a:pPr>
              <a:spcBef>
                <a:spcPts val="8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000" b="1" dirty="0">
                <a:solidFill>
                  <a:srgbClr val="28374A"/>
                </a:solidFill>
                <a:latin typeface="Franklin Gothic Book" pitchFamily="34" charset="0"/>
                <a:cs typeface="Tunga" pitchFamily="2"/>
              </a:rPr>
              <a:t>ATELIERS RÉDACTIONNELS</a:t>
            </a:r>
          </a:p>
          <a:p>
            <a:pPr>
              <a:spcBef>
                <a:spcPts val="8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dirty="0">
                <a:solidFill>
                  <a:srgbClr val="28374A"/>
                </a:solidFill>
                <a:latin typeface="Franklin Gothic Book" pitchFamily="34" charset="0"/>
                <a:cs typeface="Tunga" pitchFamily="2"/>
              </a:rPr>
              <a:t>PROPOSITION D’ACTIVITÉS PÉDAGOGIQUES</a:t>
            </a:r>
          </a:p>
          <a:p>
            <a:pPr>
              <a:spcBef>
                <a:spcPts val="8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dirty="0">
              <a:solidFill>
                <a:srgbClr val="28374A"/>
              </a:solidFill>
              <a:latin typeface="Franklin Gothic Book" pitchFamily="34" charset="0"/>
              <a:cs typeface="Tunga" pitchFamily="2"/>
            </a:endParaRPr>
          </a:p>
        </p:txBody>
      </p:sp>
      <p:pic>
        <p:nvPicPr>
          <p:cNvPr id="9220" name="Picture 3"/>
          <p:cNvPicPr>
            <a:picLocks noChangeAspect="1" noChangeArrowheads="1"/>
          </p:cNvPicPr>
          <p:nvPr/>
        </p:nvPicPr>
        <p:blipFill>
          <a:blip r:embed="rId3" cstate="print"/>
          <a:srcRect/>
          <a:stretch>
            <a:fillRect/>
          </a:stretch>
        </p:blipFill>
        <p:spPr bwMode="auto">
          <a:xfrm>
            <a:off x="107950" y="333375"/>
            <a:ext cx="2143125" cy="1981200"/>
          </a:xfrm>
          <a:prstGeom prst="rect">
            <a:avLst/>
          </a:prstGeom>
          <a:noFill/>
          <a:ln w="9525">
            <a:noFill/>
            <a:round/>
            <a:headEnd/>
            <a:tailEnd/>
          </a:ln>
        </p:spPr>
      </p:pic>
      <p:sp>
        <p:nvSpPr>
          <p:cNvPr id="9221" name="Text Box 4"/>
          <p:cNvSpPr txBox="1">
            <a:spLocks noChangeArrowheads="1"/>
          </p:cNvSpPr>
          <p:nvPr/>
        </p:nvSpPr>
        <p:spPr bwMode="auto">
          <a:xfrm>
            <a:off x="4775200" y="4653136"/>
            <a:ext cx="4368800" cy="330200"/>
          </a:xfrm>
          <a:prstGeom prst="rect">
            <a:avLst/>
          </a:prstGeom>
          <a:noFill/>
          <a:ln w="9525">
            <a:noFill/>
            <a:round/>
            <a:headEnd/>
            <a:tailEnd/>
          </a:ln>
        </p:spPr>
        <p:txBody>
          <a:bodyPr lIns="90000" tIns="9000" rIns="90000" bIns="46800"/>
          <a:lstStyle/>
          <a:p>
            <a:pPr>
              <a:spcBef>
                <a:spcPts val="8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dirty="0" smtClean="0">
                <a:solidFill>
                  <a:srgbClr val="28374A"/>
                </a:solidFill>
                <a:latin typeface="Calibri" pitchFamily="34" charset="0"/>
              </a:rPr>
              <a:t>PNP LYON </a:t>
            </a:r>
            <a:r>
              <a:rPr lang="fr-FR" sz="1600" dirty="0">
                <a:solidFill>
                  <a:srgbClr val="28374A"/>
                </a:solidFill>
                <a:latin typeface="Calibri" pitchFamily="34" charset="0"/>
              </a:rPr>
              <a:t>– 10 </a:t>
            </a:r>
            <a:r>
              <a:rPr lang="fr-FR" sz="1600" dirty="0" smtClean="0">
                <a:solidFill>
                  <a:srgbClr val="28374A"/>
                </a:solidFill>
                <a:latin typeface="Calibri" pitchFamily="34" charset="0"/>
              </a:rPr>
              <a:t>mai </a:t>
            </a:r>
            <a:r>
              <a:rPr lang="fr-FR" sz="1600" dirty="0">
                <a:solidFill>
                  <a:srgbClr val="28374A"/>
                </a:solidFill>
                <a:latin typeface="Calibri" pitchFamily="34" charset="0"/>
              </a:rPr>
              <a:t>2012</a:t>
            </a:r>
          </a:p>
        </p:txBody>
      </p:sp>
      <p:sp>
        <p:nvSpPr>
          <p:cNvPr id="6" name="Espace réservé du pied de page 5"/>
          <p:cNvSpPr>
            <a:spLocks noGrp="1"/>
          </p:cNvSpPr>
          <p:nvPr>
            <p:ph type="ftr" sz="quarter" idx="11"/>
          </p:nvPr>
        </p:nvSpPr>
        <p:spPr>
          <a:xfrm>
            <a:off x="2483768" y="6021288"/>
            <a:ext cx="6451005" cy="549275"/>
          </a:xfrm>
        </p:spPr>
        <p:txBody>
          <a:bodyPr/>
          <a:lstStyle/>
          <a:p>
            <a:pPr>
              <a:defRPr/>
            </a:pPr>
            <a:r>
              <a:rPr lang="fr-FR" b="0" dirty="0">
                <a:solidFill>
                  <a:srgbClr val="0070C0"/>
                </a:solidFill>
              </a:rPr>
              <a:t>ACADÉMIE DE TOULOUSE </a:t>
            </a:r>
            <a:endParaRPr lang="fr-FR" b="0" dirty="0" smtClean="0">
              <a:solidFill>
                <a:srgbClr val="0070C0"/>
              </a:solidFill>
            </a:endParaRPr>
          </a:p>
          <a:p>
            <a:pPr>
              <a:defRPr/>
            </a:pPr>
            <a:r>
              <a:rPr lang="fr-FR" b="0" dirty="0" smtClean="0">
                <a:solidFill>
                  <a:srgbClr val="0070C0"/>
                </a:solidFill>
              </a:rPr>
              <a:t>M</a:t>
            </a:r>
            <a:r>
              <a:rPr lang="fr-FR" b="0" dirty="0">
                <a:solidFill>
                  <a:srgbClr val="0070C0"/>
                </a:solidFill>
              </a:rPr>
              <a:t>. DOERFLINGER - IEN LETTRES HISTOIRE  </a:t>
            </a:r>
          </a:p>
          <a:p>
            <a:pPr>
              <a:defRPr/>
            </a:pPr>
            <a:r>
              <a:rPr lang="fr-FR" b="0" dirty="0">
                <a:solidFill>
                  <a:srgbClr val="0070C0"/>
                </a:solidFill>
              </a:rPr>
              <a:t>AM. GIACOMETTI - IEN ECONOMIE GESTION </a:t>
            </a:r>
          </a:p>
          <a:p>
            <a:pPr>
              <a:defRPr/>
            </a:pPr>
            <a:r>
              <a:rPr lang="fr-FR" b="0" dirty="0">
                <a:solidFill>
                  <a:srgbClr val="0070C0"/>
                </a:solidFill>
              </a:rPr>
              <a:t>F. BUISSON - PLP ECONOMIE GESTION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827088" y="1268413"/>
            <a:ext cx="7521575" cy="3495675"/>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600">
                <a:solidFill>
                  <a:srgbClr val="C00000"/>
                </a:solidFill>
                <a:latin typeface="Franklin Gothic Medium" pitchFamily="34" charset="0"/>
              </a:rPr>
              <a:t/>
            </a:r>
            <a:br>
              <a:rPr lang="fr-FR" sz="3600">
                <a:solidFill>
                  <a:srgbClr val="C00000"/>
                </a:solidFill>
                <a:latin typeface="Franklin Gothic Medium" pitchFamily="34" charset="0"/>
              </a:rPr>
            </a:br>
            <a:r>
              <a:rPr lang="fr-FR" sz="3600">
                <a:solidFill>
                  <a:srgbClr val="C00000"/>
                </a:solidFill>
                <a:latin typeface="Franklin Gothic Medium" pitchFamily="34" charset="0"/>
              </a:rPr>
              <a:t>ATELIER DE TRANSPOSITION RÉDACTIONNELLE</a:t>
            </a:r>
          </a:p>
        </p:txBody>
      </p:sp>
      <p:sp>
        <p:nvSpPr>
          <p:cNvPr id="19459" name="Oval 2"/>
          <p:cNvSpPr>
            <a:spLocks noChangeArrowheads="1"/>
          </p:cNvSpPr>
          <p:nvPr/>
        </p:nvSpPr>
        <p:spPr bwMode="auto">
          <a:xfrm>
            <a:off x="8401050" y="6432550"/>
            <a:ext cx="438150" cy="349250"/>
          </a:xfrm>
          <a:prstGeom prst="ellipse">
            <a:avLst/>
          </a:prstGeom>
          <a:noFill/>
          <a:ln w="19080">
            <a:solidFill>
              <a:srgbClr val="A6A6A6"/>
            </a:solidFill>
            <a:miter lim="800000"/>
            <a:headEnd/>
            <a:tailEnd/>
          </a:ln>
        </p:spPr>
        <p:txBody>
          <a:bodyPr lIns="9000" tIns="9000" rIns="9000" bIns="9000" anchor="ctr"/>
          <a:lstStyle/>
          <a:p>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7898146-D145-480B-BF75-18AF3ABA070B}" type="slidenum">
              <a:rPr lang="fr-FR" sz="1600">
                <a:solidFill>
                  <a:srgbClr val="28374A"/>
                </a:solidFill>
                <a:latin typeface="Franklin Gothic Book" pitchFamily="34" charset="0"/>
              </a:rPr>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a:t>
            </a:fld>
            <a:endParaRPr lang="fr-FR" sz="1600">
              <a:solidFill>
                <a:srgbClr val="28374A"/>
              </a:solidFill>
              <a:latin typeface="Franklin Gothic Book" pitchFamily="34" charset="0"/>
            </a:endParaRPr>
          </a:p>
        </p:txBody>
      </p:sp>
      <p:sp>
        <p:nvSpPr>
          <p:cNvPr id="5" name="Espace réservé du pied de page 4"/>
          <p:cNvSpPr>
            <a:spLocks noGrp="1"/>
          </p:cNvSpPr>
          <p:nvPr>
            <p:ph type="ftr" sz="quarter" idx="11"/>
          </p:nvPr>
        </p:nvSpPr>
        <p:spPr>
          <a:xfrm>
            <a:off x="3492500" y="6308725"/>
            <a:ext cx="4722813" cy="549275"/>
          </a:xfrm>
        </p:spPr>
        <p:txBody>
          <a:bodyPr/>
          <a:lstStyle/>
          <a:p>
            <a:pPr>
              <a:defRPr/>
            </a:pPr>
            <a:r>
              <a:rPr lang="fr-FR" dirty="0"/>
              <a:t>ACADÉMIE DE TOULOUSE – M. DOERFLINGER - IEN LETTRES HISTOIRE </a:t>
            </a:r>
          </a:p>
          <a:p>
            <a:pPr>
              <a:defRPr/>
            </a:pPr>
            <a:r>
              <a:rPr lang="fr-FR" dirty="0"/>
              <a:t> AM. GIACOMETTI - IEN ECONOMIE GESTION </a:t>
            </a:r>
          </a:p>
          <a:p>
            <a:pPr>
              <a:defRPr/>
            </a:pPr>
            <a:r>
              <a:rPr lang="fr-FR" dirty="0"/>
              <a:t>F. BUISSON - PLP ECONOMIE GESTION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822325" y="350838"/>
            <a:ext cx="7521575" cy="579437"/>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200">
                <a:solidFill>
                  <a:srgbClr val="C00000"/>
                </a:solidFill>
                <a:latin typeface="Franklin Gothic Medium" pitchFamily="34" charset="0"/>
              </a:rPr>
              <a:t>SITUATION PROFESSIONNELLE</a:t>
            </a:r>
          </a:p>
        </p:txBody>
      </p:sp>
      <p:sp>
        <p:nvSpPr>
          <p:cNvPr id="20483" name="Oval 2"/>
          <p:cNvSpPr>
            <a:spLocks noChangeArrowheads="1"/>
          </p:cNvSpPr>
          <p:nvPr/>
        </p:nvSpPr>
        <p:spPr bwMode="auto">
          <a:xfrm>
            <a:off x="8401050" y="6432550"/>
            <a:ext cx="438150" cy="349250"/>
          </a:xfrm>
          <a:prstGeom prst="ellipse">
            <a:avLst/>
          </a:prstGeom>
          <a:noFill/>
          <a:ln w="19080">
            <a:solidFill>
              <a:srgbClr val="A6A6A6"/>
            </a:solidFill>
            <a:miter lim="800000"/>
            <a:headEnd/>
            <a:tailEnd/>
          </a:ln>
        </p:spPr>
        <p:txBody>
          <a:bodyPr lIns="9000" tIns="9000" rIns="9000" bIns="9000" anchor="ctr"/>
          <a:lstStyle/>
          <a:p>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EAFC443-4AFC-41F4-A1AB-FCFE990FC38C}" type="slidenum">
              <a:rPr lang="fr-FR" sz="1600">
                <a:solidFill>
                  <a:srgbClr val="28374A"/>
                </a:solidFill>
                <a:latin typeface="Franklin Gothic Book" pitchFamily="34" charset="0"/>
              </a:rPr>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a:t>
            </a:fld>
            <a:endParaRPr lang="fr-FR" sz="1600">
              <a:solidFill>
                <a:srgbClr val="28374A"/>
              </a:solidFill>
              <a:latin typeface="Franklin Gothic Book" pitchFamily="34" charset="0"/>
            </a:endParaRPr>
          </a:p>
        </p:txBody>
      </p:sp>
      <p:pic>
        <p:nvPicPr>
          <p:cNvPr id="20484" name="Picture 3"/>
          <p:cNvPicPr>
            <a:picLocks noChangeAspect="1" noChangeArrowheads="1"/>
          </p:cNvPicPr>
          <p:nvPr/>
        </p:nvPicPr>
        <p:blipFill>
          <a:blip r:embed="rId3" cstate="print"/>
          <a:srcRect/>
          <a:stretch>
            <a:fillRect/>
          </a:stretch>
        </p:blipFill>
        <p:spPr bwMode="auto">
          <a:xfrm>
            <a:off x="468313" y="1557338"/>
            <a:ext cx="1368425" cy="1630362"/>
          </a:xfrm>
          <a:prstGeom prst="rect">
            <a:avLst/>
          </a:prstGeom>
          <a:noFill/>
          <a:ln w="9525">
            <a:noFill/>
            <a:round/>
            <a:headEnd/>
            <a:tailEnd/>
          </a:ln>
        </p:spPr>
      </p:pic>
      <p:sp>
        <p:nvSpPr>
          <p:cNvPr id="20485" name="Text Box 4"/>
          <p:cNvSpPr txBox="1">
            <a:spLocks noChangeArrowheads="1"/>
          </p:cNvSpPr>
          <p:nvPr/>
        </p:nvSpPr>
        <p:spPr bwMode="auto">
          <a:xfrm>
            <a:off x="2087563" y="1079500"/>
            <a:ext cx="5940425" cy="3170238"/>
          </a:xfrm>
          <a:prstGeom prst="rect">
            <a:avLst/>
          </a:prstGeom>
          <a:noFill/>
          <a:ln w="9525">
            <a:noFill/>
            <a:round/>
            <a:headEnd/>
            <a:tailEnd/>
          </a:ln>
        </p:spPr>
        <p:txBody>
          <a:bodyPr lIns="90000" tIns="46800" rIns="90000" bIns="46800">
            <a:spAutoFit/>
          </a:bodyPr>
          <a:lstStyle/>
          <a:p>
            <a:pPr>
              <a:tabLst>
                <a:tab pos="723900" algn="l"/>
                <a:tab pos="1447800" algn="l"/>
                <a:tab pos="2171700" algn="l"/>
                <a:tab pos="2895600" algn="l"/>
                <a:tab pos="3619500" algn="l"/>
                <a:tab pos="4343400" algn="l"/>
                <a:tab pos="5067300" algn="l"/>
              </a:tabLst>
            </a:pPr>
            <a:r>
              <a:rPr lang="fr-FR" sz="2400" b="1">
                <a:solidFill>
                  <a:srgbClr val="000000"/>
                </a:solidFill>
                <a:ea typeface="Arial Unicode MS" pitchFamily="34" charset="-128"/>
                <a:cs typeface="Arial Unicode MS" pitchFamily="34" charset="-128"/>
                <a:hlinkClick r:id="rId4"/>
              </a:rPr>
              <a:t>Eco Evolution</a:t>
            </a:r>
            <a:r>
              <a:rPr lang="fr-FR" sz="2400" b="1">
                <a:solidFill>
                  <a:srgbClr val="000000"/>
                </a:solidFill>
                <a:ea typeface="Arial Unicode MS" pitchFamily="34" charset="-128"/>
                <a:cs typeface="Arial Unicode MS" pitchFamily="34" charset="-128"/>
              </a:rPr>
              <a:t> </a:t>
            </a:r>
            <a:r>
              <a:rPr lang="fr-FR" sz="1200" b="1">
                <a:solidFill>
                  <a:srgbClr val="000000"/>
                </a:solidFill>
                <a:ea typeface="Arial Unicode MS" pitchFamily="34" charset="-128"/>
                <a:cs typeface="Arial Unicode MS" pitchFamily="34" charset="-128"/>
              </a:rPr>
              <a:t>SCHOLA INGENIOSA</a:t>
            </a:r>
          </a:p>
          <a:p>
            <a:pPr>
              <a:buClrTx/>
              <a:buFontTx/>
              <a:buNone/>
              <a:tabLst>
                <a:tab pos="723900" algn="l"/>
                <a:tab pos="1447800" algn="l"/>
                <a:tab pos="2171700" algn="l"/>
                <a:tab pos="2895600" algn="l"/>
                <a:tab pos="3619500" algn="l"/>
                <a:tab pos="4343400" algn="l"/>
                <a:tab pos="5067300" algn="l"/>
              </a:tabLst>
            </a:pPr>
            <a:r>
              <a:rPr lang="fr-FR" sz="1600" i="1">
                <a:solidFill>
                  <a:srgbClr val="000000"/>
                </a:solidFill>
              </a:rPr>
              <a:t>Entreprise Lycéenne à vocation pédagogique</a:t>
            </a:r>
          </a:p>
          <a:p>
            <a:pPr>
              <a:buClrTx/>
              <a:buFontTx/>
              <a:buNone/>
              <a:tabLst>
                <a:tab pos="723900" algn="l"/>
                <a:tab pos="1447800" algn="l"/>
                <a:tab pos="2171700" algn="l"/>
                <a:tab pos="2895600" algn="l"/>
                <a:tab pos="3619500" algn="l"/>
                <a:tab pos="4343400" algn="l"/>
                <a:tab pos="5067300" algn="l"/>
              </a:tabLst>
            </a:pPr>
            <a:endParaRPr lang="fr-FR">
              <a:solidFill>
                <a:srgbClr val="000000"/>
              </a:solidFill>
            </a:endParaRPr>
          </a:p>
          <a:p>
            <a:pPr hangingPunct="0">
              <a:buClrTx/>
              <a:buSzTx/>
              <a:buFontTx/>
              <a:buNone/>
              <a:tabLst>
                <a:tab pos="723900" algn="l"/>
                <a:tab pos="1447800" algn="l"/>
                <a:tab pos="2171700" algn="l"/>
                <a:tab pos="2895600" algn="l"/>
                <a:tab pos="3619500" algn="l"/>
                <a:tab pos="4343400" algn="l"/>
                <a:tab pos="5067300" algn="l"/>
              </a:tabLst>
            </a:pPr>
            <a:r>
              <a:rPr lang="fr-FR" sz="1200" b="1">
                <a:solidFill>
                  <a:srgbClr val="000000"/>
                </a:solidFill>
                <a:ea typeface="Arial Unicode MS" pitchFamily="34" charset="-128"/>
                <a:cs typeface="Arial Unicode MS" pitchFamily="34" charset="-128"/>
              </a:rPr>
              <a:t>Statut juridique</a:t>
            </a:r>
            <a:r>
              <a:rPr lang="fr-FR" sz="1200">
                <a:solidFill>
                  <a:srgbClr val="000000"/>
                </a:solidFill>
                <a:ea typeface="Arial Unicode MS" pitchFamily="34" charset="-128"/>
                <a:cs typeface="Arial Unicode MS" pitchFamily="34" charset="-128"/>
              </a:rPr>
              <a:t>  		Association loi 1901</a:t>
            </a:r>
          </a:p>
          <a:p>
            <a:pPr hangingPunct="0">
              <a:buClrTx/>
              <a:buSzTx/>
              <a:buFontTx/>
              <a:buNone/>
              <a:tabLst>
                <a:tab pos="723900" algn="l"/>
                <a:tab pos="1447800" algn="l"/>
                <a:tab pos="2171700" algn="l"/>
                <a:tab pos="2895600" algn="l"/>
                <a:tab pos="3619500" algn="l"/>
                <a:tab pos="4343400" algn="l"/>
                <a:tab pos="5067300" algn="l"/>
              </a:tabLst>
            </a:pPr>
            <a:r>
              <a:rPr lang="fr-FR" sz="1200" b="1">
                <a:solidFill>
                  <a:srgbClr val="000000"/>
                </a:solidFill>
                <a:ea typeface="Arial Unicode MS" pitchFamily="34" charset="-128"/>
                <a:cs typeface="Arial Unicode MS" pitchFamily="34" charset="-128"/>
              </a:rPr>
              <a:t>Domiciliation</a:t>
            </a:r>
            <a:r>
              <a:rPr lang="fr-FR" sz="1200">
                <a:solidFill>
                  <a:srgbClr val="000000"/>
                </a:solidFill>
                <a:ea typeface="Arial Unicode MS" pitchFamily="34" charset="-128"/>
                <a:cs typeface="Arial Unicode MS" pitchFamily="34" charset="-128"/>
              </a:rPr>
              <a:t> 	</a:t>
            </a:r>
            <a:r>
              <a:rPr lang="fr-FR" sz="1200" b="1">
                <a:solidFill>
                  <a:srgbClr val="000000"/>
                </a:solidFill>
                <a:ea typeface="Arial Unicode MS" pitchFamily="34" charset="-128"/>
                <a:cs typeface="Arial Unicode MS" pitchFamily="34" charset="-128"/>
              </a:rPr>
              <a:t>	</a:t>
            </a:r>
            <a:r>
              <a:rPr lang="fr-FR" sz="1200">
                <a:solidFill>
                  <a:srgbClr val="000000"/>
                </a:solidFill>
                <a:ea typeface="Arial Unicode MS" pitchFamily="34" charset="-128"/>
                <a:cs typeface="Arial Unicode MS" pitchFamily="34" charset="-128"/>
              </a:rPr>
              <a:t>Lycée des Métiers ROLAND GARROS </a:t>
            </a:r>
          </a:p>
          <a:p>
            <a:pPr hangingPunct="0">
              <a:buClrTx/>
              <a:buSzTx/>
              <a:buFontTx/>
              <a:buNone/>
              <a:tabLst>
                <a:tab pos="723900" algn="l"/>
                <a:tab pos="1447800" algn="l"/>
                <a:tab pos="2171700" algn="l"/>
                <a:tab pos="2895600" algn="l"/>
                <a:tab pos="3619500" algn="l"/>
                <a:tab pos="4343400" algn="l"/>
                <a:tab pos="5067300" algn="l"/>
              </a:tabLst>
            </a:pPr>
            <a:r>
              <a:rPr lang="fr-FR" sz="1200">
                <a:solidFill>
                  <a:srgbClr val="000000"/>
                </a:solidFill>
                <a:ea typeface="Arial Unicode MS" pitchFamily="34" charset="-128"/>
                <a:cs typeface="Arial Unicode MS" pitchFamily="34" charset="-128"/>
              </a:rPr>
              <a:t>			32 rue Mathaly - 31200 TOULOUSE </a:t>
            </a:r>
          </a:p>
          <a:p>
            <a:pPr hangingPunct="0">
              <a:buClrTx/>
              <a:buSzTx/>
              <a:buFontTx/>
              <a:buNone/>
              <a:tabLst>
                <a:tab pos="723900" algn="l"/>
                <a:tab pos="1447800" algn="l"/>
                <a:tab pos="2171700" algn="l"/>
                <a:tab pos="2895600" algn="l"/>
                <a:tab pos="3619500" algn="l"/>
                <a:tab pos="4343400" algn="l"/>
                <a:tab pos="5067300" algn="l"/>
              </a:tabLst>
            </a:pPr>
            <a:r>
              <a:rPr lang="fr-FR" sz="1200" b="1">
                <a:solidFill>
                  <a:srgbClr val="000000"/>
                </a:solidFill>
                <a:ea typeface="Arial Unicode MS" pitchFamily="34" charset="-128"/>
                <a:cs typeface="Arial Unicode MS" pitchFamily="34" charset="-128"/>
              </a:rPr>
              <a:t>Identification R.N.A</a:t>
            </a:r>
            <a:r>
              <a:rPr lang="fr-FR" sz="1200">
                <a:solidFill>
                  <a:srgbClr val="000000"/>
                </a:solidFill>
                <a:ea typeface="Arial Unicode MS" pitchFamily="34" charset="-128"/>
                <a:cs typeface="Arial Unicode MS" pitchFamily="34" charset="-128"/>
              </a:rPr>
              <a:t>.  	W313015749 - Haute-Garonne (Midi Pyrénées)</a:t>
            </a:r>
            <a:br>
              <a:rPr lang="fr-FR" sz="1200">
                <a:solidFill>
                  <a:srgbClr val="000000"/>
                </a:solidFill>
                <a:ea typeface="Arial Unicode MS" pitchFamily="34" charset="-128"/>
                <a:cs typeface="Arial Unicode MS" pitchFamily="34" charset="-128"/>
              </a:rPr>
            </a:br>
            <a:r>
              <a:rPr lang="fr-FR" sz="1200" b="1">
                <a:solidFill>
                  <a:srgbClr val="000000"/>
                </a:solidFill>
                <a:ea typeface="Arial Unicode MS" pitchFamily="34" charset="-128"/>
                <a:cs typeface="Arial Unicode MS" pitchFamily="34" charset="-128"/>
              </a:rPr>
              <a:t>N° de parution</a:t>
            </a:r>
            <a:r>
              <a:rPr lang="fr-FR" sz="1200">
                <a:solidFill>
                  <a:srgbClr val="000000"/>
                </a:solidFill>
                <a:ea typeface="Arial Unicode MS" pitchFamily="34" charset="-128"/>
                <a:cs typeface="Arial Unicode MS" pitchFamily="34" charset="-128"/>
              </a:rPr>
              <a:t> : 		20110016 en date du 04 avril 2011</a:t>
            </a:r>
            <a:br>
              <a:rPr lang="fr-FR" sz="1200">
                <a:solidFill>
                  <a:srgbClr val="000000"/>
                </a:solidFill>
                <a:ea typeface="Arial Unicode MS" pitchFamily="34" charset="-128"/>
                <a:cs typeface="Arial Unicode MS" pitchFamily="34" charset="-128"/>
              </a:rPr>
            </a:br>
            <a:endParaRPr lang="fr-FR" sz="1200">
              <a:solidFill>
                <a:srgbClr val="000000"/>
              </a:solidFill>
              <a:ea typeface="Arial Unicode MS" pitchFamily="34" charset="-128"/>
              <a:cs typeface="Arial Unicode MS" pitchFamily="34" charset="-128"/>
            </a:endParaRPr>
          </a:p>
          <a:p>
            <a:pPr>
              <a:buClrTx/>
              <a:buSzTx/>
              <a:buFontTx/>
              <a:buNone/>
              <a:tabLst>
                <a:tab pos="723900" algn="l"/>
                <a:tab pos="1447800" algn="l"/>
                <a:tab pos="2171700" algn="l"/>
                <a:tab pos="2895600" algn="l"/>
                <a:tab pos="3619500" algn="l"/>
                <a:tab pos="4343400" algn="l"/>
                <a:tab pos="5067300" algn="l"/>
              </a:tabLst>
            </a:pPr>
            <a:r>
              <a:rPr lang="fr-FR">
                <a:solidFill>
                  <a:srgbClr val="000000"/>
                </a:solidFill>
                <a:latin typeface="Wingdings" pitchFamily="2" charset="2"/>
              </a:rPr>
              <a:t></a:t>
            </a:r>
            <a:r>
              <a:rPr lang="fr-FR">
                <a:solidFill>
                  <a:srgbClr val="000000"/>
                </a:solidFill>
              </a:rPr>
              <a:t> </a:t>
            </a:r>
            <a:r>
              <a:rPr lang="fr-FR" sz="1500">
                <a:solidFill>
                  <a:srgbClr val="000000"/>
                </a:solidFill>
              </a:rPr>
              <a:t>05.61.13.54.48</a:t>
            </a:r>
          </a:p>
          <a:p>
            <a:pPr>
              <a:buClrTx/>
              <a:buFontTx/>
              <a:buNone/>
              <a:tabLst>
                <a:tab pos="723900" algn="l"/>
                <a:tab pos="1447800" algn="l"/>
                <a:tab pos="2171700" algn="l"/>
                <a:tab pos="2895600" algn="l"/>
                <a:tab pos="3619500" algn="l"/>
                <a:tab pos="4343400" algn="l"/>
                <a:tab pos="5067300" algn="l"/>
              </a:tabLst>
            </a:pPr>
            <a:r>
              <a:rPr lang="fr-FR">
                <a:solidFill>
                  <a:srgbClr val="000000"/>
                </a:solidFill>
                <a:latin typeface="Wingdings 2" pitchFamily="18" charset="2"/>
              </a:rPr>
              <a:t></a:t>
            </a:r>
            <a:r>
              <a:rPr lang="fr-FR">
                <a:solidFill>
                  <a:srgbClr val="000000"/>
                </a:solidFill>
              </a:rPr>
              <a:t> </a:t>
            </a:r>
            <a:r>
              <a:rPr lang="fr-FR" sz="1500">
                <a:solidFill>
                  <a:srgbClr val="000000"/>
                </a:solidFill>
              </a:rPr>
              <a:t>05.61.13.58.47</a:t>
            </a:r>
          </a:p>
          <a:p>
            <a:pPr>
              <a:buClrTx/>
              <a:buFontTx/>
              <a:buNone/>
              <a:tabLst>
                <a:tab pos="723900" algn="l"/>
                <a:tab pos="1447800" algn="l"/>
                <a:tab pos="2171700" algn="l"/>
                <a:tab pos="2895600" algn="l"/>
                <a:tab pos="3619500" algn="l"/>
                <a:tab pos="4343400" algn="l"/>
                <a:tab pos="5067300" algn="l"/>
              </a:tabLst>
            </a:pPr>
            <a:endParaRPr lang="fr-FR">
              <a:solidFill>
                <a:srgbClr val="000000"/>
              </a:solidFill>
            </a:endParaRPr>
          </a:p>
          <a:p>
            <a:pPr>
              <a:buClrTx/>
              <a:buFontTx/>
              <a:buNone/>
              <a:tabLst>
                <a:tab pos="723900" algn="l"/>
                <a:tab pos="1447800" algn="l"/>
                <a:tab pos="2171700" algn="l"/>
                <a:tab pos="2895600" algn="l"/>
                <a:tab pos="3619500" algn="l"/>
                <a:tab pos="4343400" algn="l"/>
                <a:tab pos="5067300" algn="l"/>
              </a:tabLst>
            </a:pPr>
            <a:endParaRPr lang="fr-FR">
              <a:solidFill>
                <a:srgbClr val="000000"/>
              </a:solidFill>
            </a:endParaRPr>
          </a:p>
        </p:txBody>
      </p:sp>
      <p:pic>
        <p:nvPicPr>
          <p:cNvPr id="20486" name="Picture 5"/>
          <p:cNvPicPr>
            <a:picLocks noChangeAspect="1" noChangeArrowheads="1"/>
          </p:cNvPicPr>
          <p:nvPr/>
        </p:nvPicPr>
        <p:blipFill>
          <a:blip r:embed="rId5" cstate="print"/>
          <a:srcRect/>
          <a:stretch>
            <a:fillRect/>
          </a:stretch>
        </p:blipFill>
        <p:spPr bwMode="auto">
          <a:xfrm>
            <a:off x="7380288" y="3311525"/>
            <a:ext cx="1439862" cy="1368425"/>
          </a:xfrm>
          <a:prstGeom prst="rect">
            <a:avLst/>
          </a:prstGeom>
          <a:noFill/>
          <a:ln w="9525">
            <a:noFill/>
            <a:round/>
            <a:headEnd/>
            <a:tailEnd/>
          </a:ln>
        </p:spPr>
      </p:pic>
      <p:sp>
        <p:nvSpPr>
          <p:cNvPr id="17415" name="Text Box 6"/>
          <p:cNvSpPr txBox="1">
            <a:spLocks noChangeArrowheads="1"/>
          </p:cNvSpPr>
          <p:nvPr/>
        </p:nvSpPr>
        <p:spPr bwMode="auto">
          <a:xfrm>
            <a:off x="466725" y="3779838"/>
            <a:ext cx="6913563" cy="917575"/>
          </a:xfrm>
          <a:prstGeom prst="rect">
            <a:avLst/>
          </a:prstGeom>
          <a:noFill/>
          <a:ln w="9525">
            <a:noFill/>
            <a:round/>
            <a:headEnd/>
            <a:tailEnd/>
          </a:ln>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b="1" dirty="0">
                <a:solidFill>
                  <a:srgbClr val="000000"/>
                </a:solidFill>
                <a:latin typeface="+mn-lt"/>
                <a:ea typeface="+mn-ea"/>
                <a:cs typeface="+mn-cs"/>
              </a:rPr>
              <a:t>Activité principale</a:t>
            </a:r>
            <a:r>
              <a:rPr lang="fr-FR" dirty="0">
                <a:solidFill>
                  <a:srgbClr val="000000"/>
                </a:solidFill>
                <a:latin typeface="+mn-lt"/>
                <a:ea typeface="+mn-ea"/>
                <a:cs typeface="+mn-cs"/>
              </a:rPr>
              <a:t> : production de briquettes densifiées issues d'une opération de recyclage - combustibles pour cheminées, poêles à bois, poêles scandinaves, insert, barbecue….</a:t>
            </a:r>
          </a:p>
        </p:txBody>
      </p:sp>
      <p:sp>
        <p:nvSpPr>
          <p:cNvPr id="17416" name="Text Box 8"/>
          <p:cNvSpPr txBox="1">
            <a:spLocks noChangeArrowheads="1"/>
          </p:cNvSpPr>
          <p:nvPr/>
        </p:nvSpPr>
        <p:spPr bwMode="auto">
          <a:xfrm>
            <a:off x="466725" y="4986338"/>
            <a:ext cx="8353425" cy="917575"/>
          </a:xfrm>
          <a:prstGeom prst="rect">
            <a:avLst/>
          </a:prstGeom>
          <a:noFill/>
          <a:ln w="9525">
            <a:noFill/>
            <a:round/>
            <a:headEnd/>
            <a:tailEnd/>
          </a:ln>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i="1" dirty="0">
                <a:solidFill>
                  <a:srgbClr val="000000"/>
                </a:solidFill>
                <a:latin typeface="+mn-lt"/>
                <a:ea typeface="+mn-ea"/>
                <a:cs typeface="+mn-cs"/>
              </a:rPr>
              <a:t>L'entreprise lycéenne offre, à travers des activités réelles ou simulées, un cadre cohérent qui permet de couvrir l'ensemble du référentiel Bac Pro Gestion-Administration.  </a:t>
            </a:r>
          </a:p>
        </p:txBody>
      </p:sp>
      <p:sp>
        <p:nvSpPr>
          <p:cNvPr id="10" name="Espace réservé du pied de page 9"/>
          <p:cNvSpPr>
            <a:spLocks noGrp="1"/>
          </p:cNvSpPr>
          <p:nvPr>
            <p:ph type="ftr" sz="quarter" idx="11"/>
          </p:nvPr>
        </p:nvSpPr>
        <p:spPr>
          <a:xfrm>
            <a:off x="3563938" y="6308725"/>
            <a:ext cx="4722812" cy="549275"/>
          </a:xfrm>
        </p:spPr>
        <p:txBody>
          <a:bodyPr/>
          <a:lstStyle/>
          <a:p>
            <a:pPr>
              <a:defRPr/>
            </a:pPr>
            <a:r>
              <a:rPr lang="fr-FR" dirty="0"/>
              <a:t>ACADÉMIE DE TOULOUSE – M. DOERFLINGER - IEN LETTRES HISTOIRE  </a:t>
            </a:r>
          </a:p>
          <a:p>
            <a:pPr>
              <a:defRPr/>
            </a:pPr>
            <a:r>
              <a:rPr lang="fr-FR" dirty="0"/>
              <a:t>AM. GIACOMETTI - IEN ECONOMIE GESTION </a:t>
            </a:r>
          </a:p>
          <a:p>
            <a:pPr>
              <a:defRPr/>
            </a:pPr>
            <a:r>
              <a:rPr lang="fr-FR" dirty="0"/>
              <a:t>F. BUISSON - PLP ECONOMIE GESTION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822325" y="350838"/>
            <a:ext cx="7521575" cy="579437"/>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200">
                <a:solidFill>
                  <a:srgbClr val="C00000"/>
                </a:solidFill>
                <a:latin typeface="Franklin Gothic Medium" pitchFamily="34" charset="0"/>
              </a:rPr>
              <a:t>SITUATION PROFESSIONNELLE</a:t>
            </a:r>
          </a:p>
        </p:txBody>
      </p:sp>
      <p:sp>
        <p:nvSpPr>
          <p:cNvPr id="21507" name="Text Box 2"/>
          <p:cNvSpPr txBox="1">
            <a:spLocks noChangeArrowheads="1"/>
          </p:cNvSpPr>
          <p:nvPr/>
        </p:nvSpPr>
        <p:spPr bwMode="auto">
          <a:xfrm>
            <a:off x="2195513" y="782638"/>
            <a:ext cx="6480175" cy="5510212"/>
          </a:xfrm>
          <a:prstGeom prst="rect">
            <a:avLst/>
          </a:prstGeom>
          <a:noFill/>
          <a:ln w="9525">
            <a:noFill/>
            <a:round/>
            <a:headEnd/>
            <a:tailEnd/>
          </a:ln>
        </p:spPr>
        <p:txBody>
          <a:bodyPr/>
          <a:lstStyle/>
          <a:p>
            <a:pPr marL="342900" indent="-341313" algn="just">
              <a:spcBef>
                <a:spcPts val="8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fr-FR" sz="1600" b="1">
              <a:solidFill>
                <a:srgbClr val="28374A"/>
              </a:solidFill>
              <a:latin typeface="Franklin Gothic Book" pitchFamily="34" charset="0"/>
            </a:endParaRPr>
          </a:p>
          <a:p>
            <a:pPr marL="342900" indent="-341313" algn="just">
              <a:spcBef>
                <a:spcPts val="800"/>
              </a:spcBef>
              <a:buClr>
                <a:srgbClr val="28374A"/>
              </a:buClr>
              <a:buFont typeface="Arial"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sz="1600" b="1">
                <a:solidFill>
                  <a:srgbClr val="28374A"/>
                </a:solidFill>
                <a:latin typeface="Franklin Gothic Book" pitchFamily="34" charset="0"/>
              </a:rPr>
              <a:t>Le/la stagiaire, qui prépare un Bac Professionnel Gestion-Administration, intègre l’entreprise </a:t>
            </a:r>
            <a:r>
              <a:rPr lang="fr-FR" sz="1600" b="1">
                <a:solidFill>
                  <a:srgbClr val="28374A"/>
                </a:solidFill>
                <a:latin typeface="Franklin Gothic Book" pitchFamily="34" charset="0"/>
                <a:hlinkClick r:id="rId3"/>
              </a:rPr>
              <a:t>Eco Evolution</a:t>
            </a:r>
            <a:r>
              <a:rPr lang="fr-FR" sz="1600" b="1">
                <a:solidFill>
                  <a:srgbClr val="28374A"/>
                </a:solidFill>
                <a:latin typeface="Franklin Gothic Book" pitchFamily="34" charset="0"/>
              </a:rPr>
              <a:t>, une PME toulousaine qui propose des solutions écologiques dans le secteur du chauffage et des énergies renouvelables.</a:t>
            </a:r>
          </a:p>
          <a:p>
            <a:pPr marL="342900" indent="-341313" algn="just">
              <a:spcBef>
                <a:spcPts val="8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fr-FR" sz="1600" b="1">
              <a:solidFill>
                <a:srgbClr val="28374A"/>
              </a:solidFill>
              <a:latin typeface="Franklin Gothic Book" pitchFamily="34" charset="0"/>
            </a:endParaRPr>
          </a:p>
          <a:p>
            <a:pPr marL="342900" indent="-341313" algn="just">
              <a:spcBef>
                <a:spcPts val="800"/>
              </a:spcBef>
              <a:buClr>
                <a:srgbClr val="28374A"/>
              </a:buClr>
              <a:buFont typeface="Arial"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sz="1600" b="1">
                <a:solidFill>
                  <a:srgbClr val="28374A"/>
                </a:solidFill>
                <a:latin typeface="Franklin Gothic Book" pitchFamily="34" charset="0"/>
              </a:rPr>
              <a:t>Ces six derniers mois, les indicateurs sociaux de l’entreprise révèlent une augmentation des incidents (ex : chutes de palettes) et des accidents du travail dans les ateliers de production </a:t>
            </a:r>
            <a:r>
              <a:rPr lang="fr-FR" sz="1400">
                <a:solidFill>
                  <a:srgbClr val="28374A"/>
                </a:solidFill>
                <a:latin typeface="Franklin Gothic Book" pitchFamily="34" charset="0"/>
              </a:rPr>
              <a:t>(situation professionnelle simulée)</a:t>
            </a:r>
          </a:p>
          <a:p>
            <a:pPr marL="342900" indent="-341313" algn="just">
              <a:spcBef>
                <a:spcPts val="8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fr-FR" sz="1600" b="1">
              <a:solidFill>
                <a:srgbClr val="28374A"/>
              </a:solidFill>
              <a:latin typeface="Franklin Gothic Book" pitchFamily="34" charset="0"/>
            </a:endParaRPr>
          </a:p>
          <a:p>
            <a:pPr marL="342900" indent="-341313" algn="just">
              <a:spcBef>
                <a:spcPts val="800"/>
              </a:spcBef>
              <a:buClr>
                <a:srgbClr val="28374A"/>
              </a:buClr>
              <a:buFont typeface="Arial"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sz="1600" b="1">
                <a:solidFill>
                  <a:srgbClr val="28374A"/>
                </a:solidFill>
                <a:latin typeface="Franklin Gothic Book" pitchFamily="34" charset="0"/>
              </a:rPr>
              <a:t>S’ils sont heureusement sans gravité, leur fréquence a conduit à l’analyse des postes de travail et du comportement des salariés : on constate des négligences dans l’application de règles de sécurité simples et le non-respect des zones réglementées de circulation. </a:t>
            </a:r>
          </a:p>
          <a:p>
            <a:pPr marL="342900" indent="-341313" algn="just">
              <a:spcBef>
                <a:spcPts val="8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fr-FR" sz="1600" b="1">
              <a:solidFill>
                <a:srgbClr val="28374A"/>
              </a:solidFill>
              <a:latin typeface="Franklin Gothic Book" pitchFamily="34" charset="0"/>
            </a:endParaRPr>
          </a:p>
          <a:p>
            <a:pPr marL="342900" indent="-341313" algn="just">
              <a:spcBef>
                <a:spcPts val="800"/>
              </a:spcBef>
              <a:buClr>
                <a:srgbClr val="28374A"/>
              </a:buClr>
              <a:buFont typeface="Arial"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sz="1600" b="1">
                <a:solidFill>
                  <a:srgbClr val="28374A"/>
                </a:solidFill>
                <a:latin typeface="Franklin Gothic Book" pitchFamily="34" charset="0"/>
              </a:rPr>
              <a:t>Le/la stagiaire est chargé(e) de préparer, pour une diffusion par affichage dynamique, un support rappelant les règles de sécurité.</a:t>
            </a:r>
          </a:p>
          <a:p>
            <a:pPr marL="342900" indent="-341313">
              <a:spcBef>
                <a:spcPts val="8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fr-FR" sz="1600" b="1">
              <a:solidFill>
                <a:srgbClr val="28374A"/>
              </a:solidFill>
              <a:latin typeface="Franklin Gothic Book" pitchFamily="34" charset="0"/>
            </a:endParaRPr>
          </a:p>
        </p:txBody>
      </p:sp>
      <p:sp>
        <p:nvSpPr>
          <p:cNvPr id="21508" name="Oval 3"/>
          <p:cNvSpPr>
            <a:spLocks noChangeArrowheads="1"/>
          </p:cNvSpPr>
          <p:nvPr/>
        </p:nvSpPr>
        <p:spPr bwMode="auto">
          <a:xfrm>
            <a:off x="8401050" y="6432550"/>
            <a:ext cx="438150" cy="349250"/>
          </a:xfrm>
          <a:prstGeom prst="ellipse">
            <a:avLst/>
          </a:prstGeom>
          <a:noFill/>
          <a:ln w="19080">
            <a:solidFill>
              <a:srgbClr val="A6A6A6"/>
            </a:solidFill>
            <a:miter lim="800000"/>
            <a:headEnd/>
            <a:tailEnd/>
          </a:ln>
        </p:spPr>
        <p:txBody>
          <a:bodyPr lIns="9000" tIns="9000" rIns="9000" bIns="9000" anchor="ctr"/>
          <a:lstStyle/>
          <a:p>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E942007-4DAE-423B-A0F0-8A7939CC0B6F}" type="slidenum">
              <a:rPr lang="fr-FR" sz="1600">
                <a:solidFill>
                  <a:srgbClr val="28374A"/>
                </a:solidFill>
                <a:latin typeface="Franklin Gothic Book" pitchFamily="34" charset="0"/>
              </a:rPr>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a:t>
            </a:fld>
            <a:endParaRPr lang="fr-FR" sz="1600">
              <a:solidFill>
                <a:srgbClr val="28374A"/>
              </a:solidFill>
              <a:latin typeface="Franklin Gothic Book" pitchFamily="34" charset="0"/>
            </a:endParaRPr>
          </a:p>
        </p:txBody>
      </p:sp>
      <p:pic>
        <p:nvPicPr>
          <p:cNvPr id="21509" name="Picture 4"/>
          <p:cNvPicPr>
            <a:picLocks noChangeAspect="1" noChangeArrowheads="1"/>
          </p:cNvPicPr>
          <p:nvPr/>
        </p:nvPicPr>
        <p:blipFill>
          <a:blip r:embed="rId4" cstate="print"/>
          <a:srcRect/>
          <a:stretch>
            <a:fillRect/>
          </a:stretch>
        </p:blipFill>
        <p:spPr bwMode="auto">
          <a:xfrm>
            <a:off x="395288" y="1196975"/>
            <a:ext cx="1439862" cy="2016125"/>
          </a:xfrm>
          <a:prstGeom prst="rect">
            <a:avLst/>
          </a:prstGeom>
          <a:noFill/>
          <a:ln w="9525">
            <a:noFill/>
            <a:round/>
            <a:headEnd/>
            <a:tailEnd/>
          </a:ln>
        </p:spPr>
      </p:pic>
      <p:pic>
        <p:nvPicPr>
          <p:cNvPr id="21510" name="Picture 5"/>
          <p:cNvPicPr>
            <a:picLocks noChangeAspect="1" noChangeArrowheads="1"/>
          </p:cNvPicPr>
          <p:nvPr/>
        </p:nvPicPr>
        <p:blipFill>
          <a:blip r:embed="rId5" cstate="print"/>
          <a:srcRect/>
          <a:stretch>
            <a:fillRect/>
          </a:stretch>
        </p:blipFill>
        <p:spPr bwMode="auto">
          <a:xfrm>
            <a:off x="395288" y="3573463"/>
            <a:ext cx="1439862" cy="1943100"/>
          </a:xfrm>
          <a:prstGeom prst="rect">
            <a:avLst/>
          </a:prstGeom>
          <a:noFill/>
          <a:ln w="9525">
            <a:noFill/>
            <a:round/>
            <a:headEnd/>
            <a:tailEnd/>
          </a:ln>
        </p:spPr>
      </p:pic>
      <p:sp>
        <p:nvSpPr>
          <p:cNvPr id="8" name="Espace réservé du pied de page 7"/>
          <p:cNvSpPr>
            <a:spLocks noGrp="1"/>
          </p:cNvSpPr>
          <p:nvPr>
            <p:ph type="ftr" sz="quarter" idx="11"/>
          </p:nvPr>
        </p:nvSpPr>
        <p:spPr>
          <a:xfrm>
            <a:off x="3635375" y="6308725"/>
            <a:ext cx="4722813" cy="549275"/>
          </a:xfrm>
        </p:spPr>
        <p:txBody>
          <a:bodyPr/>
          <a:lstStyle/>
          <a:p>
            <a:pPr>
              <a:defRPr/>
            </a:pPr>
            <a:r>
              <a:rPr lang="fr-FR" dirty="0"/>
              <a:t>ACADÉMIE DE TOULOUSE – M. DOERFLINGER - IEN LETTRES HISTOIRE  </a:t>
            </a:r>
          </a:p>
          <a:p>
            <a:pPr>
              <a:defRPr/>
            </a:pPr>
            <a:r>
              <a:rPr lang="fr-FR" dirty="0"/>
              <a:t>AM. GIACOMETTI - IEN ECONOMIE GESTION </a:t>
            </a:r>
          </a:p>
          <a:p>
            <a:pPr>
              <a:defRPr/>
            </a:pPr>
            <a:r>
              <a:rPr lang="fr-FR" dirty="0"/>
              <a:t>F. BUISSON - PLP ECONOMIE GESTION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1622425" y="260648"/>
            <a:ext cx="7521575" cy="1169368"/>
          </a:xfrm>
          <a:prstGeom prst="rect">
            <a:avLst/>
          </a:prstGeom>
          <a:noFill/>
          <a:ln w="9525">
            <a:noFill/>
            <a:round/>
            <a:headEnd/>
            <a:tailEnd/>
          </a:ln>
        </p:spPr>
        <p:txBody>
          <a:bodyPr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dirty="0" smtClean="0">
                <a:solidFill>
                  <a:srgbClr val="002060"/>
                </a:solidFill>
                <a:latin typeface="Franklin Gothic Medium" pitchFamily="34" charset="0"/>
              </a:rPr>
              <a:t>Mise en situation : 2 enseignants en </a:t>
            </a:r>
            <a:r>
              <a:rPr lang="fr-FR" sz="1600" dirty="0" err="1">
                <a:solidFill>
                  <a:srgbClr val="002060"/>
                </a:solidFill>
                <a:latin typeface="Franklin Gothic Medium" pitchFamily="34" charset="0"/>
              </a:rPr>
              <a:t>co</a:t>
            </a:r>
            <a:r>
              <a:rPr lang="fr-FR" sz="1600" dirty="0">
                <a:solidFill>
                  <a:srgbClr val="002060"/>
                </a:solidFill>
                <a:latin typeface="Franklin Gothic Medium" pitchFamily="34" charset="0"/>
              </a:rPr>
              <a:t>-</a:t>
            </a:r>
            <a:r>
              <a:rPr lang="fr-FR" sz="1600" dirty="0" err="1">
                <a:solidFill>
                  <a:srgbClr val="002060"/>
                </a:solidFill>
                <a:latin typeface="Franklin Gothic Medium" pitchFamily="34" charset="0"/>
              </a:rPr>
              <a:t>disciplinarité</a:t>
            </a:r>
            <a:r>
              <a:rPr lang="fr-FR" sz="1600" dirty="0">
                <a:solidFill>
                  <a:srgbClr val="002060"/>
                </a:solidFill>
                <a:latin typeface="Franklin Gothic Medium" pitchFamily="34" charset="0"/>
              </a:rPr>
              <a:t> </a:t>
            </a:r>
            <a:endParaRPr lang="fr-FR" sz="1600" dirty="0" smtClean="0">
              <a:solidFill>
                <a:srgbClr val="002060"/>
              </a:solidFill>
              <a:latin typeface="Franklin Gothic Medium" pitchFamily="34" charset="0"/>
            </a:endParaRPr>
          </a:p>
          <a:p>
            <a:pPr>
              <a:buClrTx/>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dirty="0" smtClean="0">
                <a:solidFill>
                  <a:srgbClr val="002060"/>
                </a:solidFill>
                <a:latin typeface="Franklin Gothic Medium" pitchFamily="34" charset="0"/>
              </a:rPr>
              <a:t> professeur </a:t>
            </a:r>
            <a:r>
              <a:rPr lang="fr-FR" sz="1600" dirty="0">
                <a:solidFill>
                  <a:srgbClr val="002060"/>
                </a:solidFill>
                <a:latin typeface="Franklin Gothic Medium" pitchFamily="34" charset="0"/>
              </a:rPr>
              <a:t>de français (PLP Lettres-histoire ou PLP langue-Lettres) </a:t>
            </a:r>
            <a:endParaRPr lang="fr-FR" sz="1600" dirty="0" smtClean="0">
              <a:solidFill>
                <a:srgbClr val="002060"/>
              </a:solidFill>
              <a:latin typeface="Franklin Gothic Medium" pitchFamily="34" charset="0"/>
            </a:endParaRPr>
          </a:p>
          <a:p>
            <a:pPr>
              <a:buClrTx/>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dirty="0" smtClean="0">
                <a:solidFill>
                  <a:srgbClr val="002060"/>
                </a:solidFill>
                <a:latin typeface="Franklin Gothic Medium" pitchFamily="34" charset="0"/>
              </a:rPr>
              <a:t> </a:t>
            </a:r>
            <a:r>
              <a:rPr lang="fr-FR" sz="1600" dirty="0" smtClean="0">
                <a:solidFill>
                  <a:srgbClr val="002060"/>
                </a:solidFill>
                <a:latin typeface="Franklin Gothic Medium" pitchFamily="34" charset="0"/>
              </a:rPr>
              <a:t>professeur d’économie-gestion </a:t>
            </a:r>
            <a:r>
              <a:rPr lang="fr-FR" sz="1400" dirty="0">
                <a:solidFill>
                  <a:srgbClr val="002060"/>
                </a:solidFill>
                <a:latin typeface="Franklin Gothic Medium" pitchFamily="34" charset="0"/>
              </a:rPr>
              <a:t/>
            </a:r>
            <a:br>
              <a:rPr lang="fr-FR" sz="1400" dirty="0">
                <a:solidFill>
                  <a:srgbClr val="002060"/>
                </a:solidFill>
                <a:latin typeface="Franklin Gothic Medium" pitchFamily="34" charset="0"/>
              </a:rPr>
            </a:br>
            <a:r>
              <a:rPr lang="fr-FR" sz="1400" dirty="0">
                <a:solidFill>
                  <a:srgbClr val="002060"/>
                </a:solidFill>
                <a:latin typeface="Franklin Gothic Medium" pitchFamily="34" charset="0"/>
              </a:rPr>
              <a:t/>
            </a:r>
            <a:br>
              <a:rPr lang="fr-FR" sz="1400" dirty="0">
                <a:solidFill>
                  <a:srgbClr val="002060"/>
                </a:solidFill>
                <a:latin typeface="Franklin Gothic Medium" pitchFamily="34" charset="0"/>
              </a:rPr>
            </a:br>
            <a:r>
              <a:rPr lang="fr-FR" sz="1400" dirty="0">
                <a:solidFill>
                  <a:srgbClr val="002060"/>
                </a:solidFill>
                <a:latin typeface="Franklin Gothic Medium" pitchFamily="34" charset="0"/>
              </a:rPr>
              <a:t/>
            </a:r>
            <a:br>
              <a:rPr lang="fr-FR" sz="1400" dirty="0">
                <a:solidFill>
                  <a:srgbClr val="002060"/>
                </a:solidFill>
                <a:latin typeface="Franklin Gothic Medium" pitchFamily="34" charset="0"/>
              </a:rPr>
            </a:br>
            <a:endParaRPr lang="fr-FR" sz="1400" dirty="0">
              <a:solidFill>
                <a:srgbClr val="002060"/>
              </a:solidFill>
              <a:latin typeface="Franklin Gothic Medium" pitchFamily="34" charset="0"/>
            </a:endParaRPr>
          </a:p>
        </p:txBody>
      </p:sp>
      <p:sp>
        <p:nvSpPr>
          <p:cNvPr id="22531" name="Oval 2"/>
          <p:cNvSpPr>
            <a:spLocks noChangeArrowheads="1"/>
          </p:cNvSpPr>
          <p:nvPr/>
        </p:nvSpPr>
        <p:spPr bwMode="auto">
          <a:xfrm>
            <a:off x="8477250" y="6432550"/>
            <a:ext cx="438150" cy="349250"/>
          </a:xfrm>
          <a:prstGeom prst="ellipse">
            <a:avLst/>
          </a:prstGeom>
          <a:noFill/>
          <a:ln w="19080">
            <a:solidFill>
              <a:srgbClr val="A6A6A6"/>
            </a:solidFill>
            <a:miter lim="800000"/>
            <a:headEnd/>
            <a:tailEnd/>
          </a:ln>
        </p:spPr>
        <p:txBody>
          <a:bodyPr lIns="9000" tIns="9000" rIns="9000" bIns="9000" anchor="ctr"/>
          <a:lstStyle/>
          <a:p>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6C522C1-A453-4E40-8E26-DCE0DF262394}" type="slidenum">
              <a:rPr lang="fr-FR" sz="1600">
                <a:solidFill>
                  <a:srgbClr val="28374A"/>
                </a:solidFill>
                <a:latin typeface="Franklin Gothic Book" pitchFamily="34" charset="0"/>
              </a:rPr>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a:t>
            </a:fld>
            <a:endParaRPr lang="fr-FR" sz="1600">
              <a:solidFill>
                <a:srgbClr val="28374A"/>
              </a:solidFill>
              <a:latin typeface="Franklin Gothic Book" pitchFamily="34" charset="0"/>
            </a:endParaRPr>
          </a:p>
        </p:txBody>
      </p:sp>
      <p:sp>
        <p:nvSpPr>
          <p:cNvPr id="6" name="Espace réservé du pied de page 5"/>
          <p:cNvSpPr>
            <a:spLocks noGrp="1"/>
          </p:cNvSpPr>
          <p:nvPr>
            <p:ph type="ftr" sz="quarter" idx="11"/>
          </p:nvPr>
        </p:nvSpPr>
        <p:spPr>
          <a:xfrm>
            <a:off x="3563938" y="6308725"/>
            <a:ext cx="4722812" cy="549275"/>
          </a:xfrm>
        </p:spPr>
        <p:txBody>
          <a:bodyPr/>
          <a:lstStyle/>
          <a:p>
            <a:pPr>
              <a:defRPr/>
            </a:pPr>
            <a:r>
              <a:rPr lang="fr-FR" dirty="0"/>
              <a:t>ACADÉMIE DE TOULOUSE – M. DOERFLINGER - IEN LETTRES HISTOIRE  </a:t>
            </a:r>
          </a:p>
          <a:p>
            <a:pPr>
              <a:defRPr/>
            </a:pPr>
            <a:r>
              <a:rPr lang="fr-FR" dirty="0"/>
              <a:t>AM. GIACOMETTI - IEN ECONOMIE GESTION </a:t>
            </a:r>
          </a:p>
          <a:p>
            <a:pPr>
              <a:defRPr/>
            </a:pPr>
            <a:r>
              <a:rPr lang="fr-FR" dirty="0"/>
              <a:t>F. BUISSON - PLP ECONOMIE GESTION</a:t>
            </a:r>
          </a:p>
        </p:txBody>
      </p:sp>
      <p:graphicFrame>
        <p:nvGraphicFramePr>
          <p:cNvPr id="8" name="Diagramme 7"/>
          <p:cNvGraphicFramePr/>
          <p:nvPr/>
        </p:nvGraphicFramePr>
        <p:xfrm>
          <a:off x="395536" y="1397000"/>
          <a:ext cx="8136904" cy="46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3505200" y="6338888"/>
            <a:ext cx="4722813" cy="519112"/>
          </a:xfrm>
        </p:spPr>
        <p:txBody>
          <a:bodyPr/>
          <a:lstStyle/>
          <a:p>
            <a:pPr>
              <a:defRPr/>
            </a:pPr>
            <a:r>
              <a:rPr lang="fr-FR" dirty="0" smtClean="0"/>
              <a:t>ACADÉMIE DE TOULOUSE – M. DOERFLINGER - IEN LETTRES HISTOIRE  </a:t>
            </a:r>
          </a:p>
          <a:p>
            <a:pPr>
              <a:defRPr/>
            </a:pPr>
            <a:r>
              <a:rPr lang="fr-FR" dirty="0" smtClean="0"/>
              <a:t>AM. GIACOMETTI - IEN ECONOMIE GESTION </a:t>
            </a:r>
          </a:p>
          <a:p>
            <a:pPr>
              <a:defRPr/>
            </a:pPr>
            <a:r>
              <a:rPr lang="fr-FR" dirty="0" smtClean="0"/>
              <a:t>F. BUISSON - PLP ECONOMIE GESTION</a:t>
            </a:r>
            <a:endParaRPr lang="fr-FR" dirty="0"/>
          </a:p>
        </p:txBody>
      </p:sp>
      <p:graphicFrame>
        <p:nvGraphicFramePr>
          <p:cNvPr id="3" name="Tableau 2"/>
          <p:cNvGraphicFramePr>
            <a:graphicFrameLocks noGrp="1"/>
          </p:cNvGraphicFramePr>
          <p:nvPr/>
        </p:nvGraphicFramePr>
        <p:xfrm>
          <a:off x="500063" y="1000125"/>
          <a:ext cx="8001000" cy="4972050"/>
        </p:xfrm>
        <a:graphic>
          <a:graphicData uri="http://schemas.openxmlformats.org/drawingml/2006/table">
            <a:tbl>
              <a:tblPr/>
              <a:tblGrid>
                <a:gridCol w="2667000"/>
                <a:gridCol w="2667000"/>
                <a:gridCol w="2667000"/>
              </a:tblGrid>
              <a:tr h="187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ea typeface="Times New Roman" pitchFamily="18" charset="0"/>
                          <a:cs typeface="Calibri" pitchFamily="34" charset="0"/>
                        </a:rPr>
                        <a:t>Données de la situation</a:t>
                      </a:r>
                      <a:endParaRPr kumimoji="0" lang="fr-FR" sz="1000" b="1" i="0" u="none" strike="noStrike" cap="none" normalizeH="0" baseline="0" smtClean="0">
                        <a:ln>
                          <a:noFill/>
                        </a:ln>
                        <a:solidFill>
                          <a:schemeClr val="tx1"/>
                        </a:solidFill>
                        <a:effectLst/>
                        <a:latin typeface="Arial" charset="0"/>
                        <a:ea typeface="Times New Roman" pitchFamily="18" charset="0"/>
                        <a:cs typeface="Arial Narrow" pitchFamily="34" charset="0"/>
                      </a:endParaRPr>
                    </a:p>
                  </a:txBody>
                  <a:tcPr marL="41619" marR="41619" marT="0"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ea typeface="Times New Roman" pitchFamily="18" charset="0"/>
                          <a:cs typeface="Calibri" pitchFamily="34" charset="0"/>
                        </a:rPr>
                        <a:t>Savoirs associés</a:t>
                      </a:r>
                      <a:endParaRPr kumimoji="0" lang="fr-FR" sz="1000" b="1" i="0" u="none" strike="noStrike" cap="none" normalizeH="0" baseline="0" smtClean="0">
                        <a:ln>
                          <a:noFill/>
                        </a:ln>
                        <a:solidFill>
                          <a:schemeClr val="tx1"/>
                        </a:solidFill>
                        <a:effectLst/>
                        <a:latin typeface="Arial" charset="0"/>
                        <a:ea typeface="Times New Roman" pitchFamily="18" charset="0"/>
                        <a:cs typeface="Arial Narrow" pitchFamily="34" charset="0"/>
                      </a:endParaRPr>
                    </a:p>
                  </a:txBody>
                  <a:tcPr marL="41619" marR="41619" marT="0"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ea typeface="Times New Roman" pitchFamily="18" charset="0"/>
                          <a:cs typeface="Calibri" pitchFamily="34" charset="0"/>
                        </a:rPr>
                        <a:t>Performance attendue</a:t>
                      </a:r>
                      <a:endParaRPr kumimoji="0" lang="fr-FR" sz="1000" b="1" i="0" u="none" strike="noStrike" cap="none" normalizeH="0" baseline="0" smtClean="0">
                        <a:ln>
                          <a:noFill/>
                        </a:ln>
                        <a:solidFill>
                          <a:schemeClr val="tx1"/>
                        </a:solidFill>
                        <a:effectLst/>
                        <a:latin typeface="Arial" charset="0"/>
                        <a:ea typeface="Times New Roman" pitchFamily="18" charset="0"/>
                        <a:cs typeface="Arial Narrow" pitchFamily="34" charset="0"/>
                      </a:endParaRPr>
                    </a:p>
                  </a:txBody>
                  <a:tcPr marL="41619" marR="41619" marT="0"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69068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smtClean="0">
                        <a:ln>
                          <a:noFill/>
                        </a:ln>
                        <a:solidFill>
                          <a:schemeClr val="tx1"/>
                        </a:solidFill>
                        <a:effectLst/>
                        <a:latin typeface="Arial"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336699"/>
                          </a:solidFill>
                          <a:effectLst/>
                          <a:latin typeface="Arial" charset="0"/>
                          <a:ea typeface="Times New Roman" pitchFamily="18" charset="0"/>
                          <a:cs typeface="Arial Narrow" pitchFamily="34" charset="0"/>
                        </a:rPr>
                        <a:t>- La documentation juridique et sociale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Times New Roman" pitchFamily="18" charset="0"/>
                          <a:cs typeface="Arial Narrow" pitchFamily="34" charset="0"/>
                        </a:rPr>
                        <a:t>- </a:t>
                      </a:r>
                      <a:r>
                        <a:rPr kumimoji="0" lang="fr-FR" sz="1000" b="1" i="0" u="none" strike="noStrike" cap="none" normalizeH="0" baseline="0" smtClean="0">
                          <a:ln>
                            <a:noFill/>
                          </a:ln>
                          <a:solidFill>
                            <a:srgbClr val="336699"/>
                          </a:solidFill>
                          <a:effectLst/>
                          <a:latin typeface="Arial" charset="0"/>
                          <a:ea typeface="Times New Roman" pitchFamily="18" charset="0"/>
                          <a:cs typeface="Arial Narrow" pitchFamily="34" charset="0"/>
                        </a:rPr>
                        <a:t>Les comptes rendus des instances représentatives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Times New Roman" pitchFamily="18" charset="0"/>
                          <a:cs typeface="Arial Narrow" pitchFamily="34" charset="0"/>
                        </a:rPr>
                        <a:t>- L’extrait de bilan social</a:t>
                      </a:r>
                      <a:endParaRPr kumimoji="0" lang="fr-FR" sz="1000" b="1" i="0" u="none" strike="noStrike" cap="none" normalizeH="0" baseline="0" smtClean="0">
                        <a:ln>
                          <a:noFill/>
                        </a:ln>
                        <a:solidFill>
                          <a:schemeClr val="tx1"/>
                        </a:solidFill>
                        <a:effectLst/>
                        <a:latin typeface="Arial" charset="0"/>
                        <a:ea typeface="Times New Roman" pitchFamily="18" charset="0"/>
                        <a:cs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Times New Roman" pitchFamily="18" charset="0"/>
                          <a:cs typeface="Arial Narrow" pitchFamily="34" charset="0"/>
                        </a:rPr>
                        <a:t>- </a:t>
                      </a:r>
                      <a:r>
                        <a:rPr kumimoji="0" lang="fr-FR" sz="1000" b="1" i="0" u="none" strike="noStrike" cap="none" normalizeH="0" baseline="0" smtClean="0">
                          <a:ln>
                            <a:noFill/>
                          </a:ln>
                          <a:solidFill>
                            <a:srgbClr val="336699"/>
                          </a:solidFill>
                          <a:effectLst/>
                          <a:latin typeface="Arial" charset="0"/>
                          <a:ea typeface="Times New Roman" pitchFamily="18" charset="0"/>
                          <a:cs typeface="Arial Narrow" pitchFamily="34" charset="0"/>
                        </a:rPr>
                        <a:t>Les extraits d’indicateurs sociaux</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Times New Roman" pitchFamily="18" charset="0"/>
                          <a:cs typeface="Arial Narrow" pitchFamily="34" charset="0"/>
                        </a:rPr>
                        <a:t>- Le recensement des habilitations et</a:t>
                      </a:r>
                      <a:endParaRPr kumimoji="0" lang="fr-FR" sz="1000" b="1" i="0" u="none" strike="noStrike" cap="none" normalizeH="0" baseline="0" smtClean="0">
                        <a:ln>
                          <a:noFill/>
                        </a:ln>
                        <a:solidFill>
                          <a:schemeClr val="tx1"/>
                        </a:solidFill>
                        <a:effectLst/>
                        <a:latin typeface="Arial" charset="0"/>
                        <a:ea typeface="Times New Roman" pitchFamily="18" charset="0"/>
                        <a:cs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Times New Roman" pitchFamily="18" charset="0"/>
                          <a:cs typeface="Arial Narrow" pitchFamily="34" charset="0"/>
                        </a:rPr>
                        <a:t>autorisations nécessaires à l’exercice de l’emploi</a:t>
                      </a:r>
                      <a:endParaRPr kumimoji="0" lang="fr-FR" sz="1000" b="1" i="0" u="none" strike="noStrike" cap="none" normalizeH="0" baseline="0" smtClean="0">
                        <a:ln>
                          <a:noFill/>
                        </a:ln>
                        <a:solidFill>
                          <a:schemeClr val="tx1"/>
                        </a:solidFill>
                        <a:effectLst/>
                        <a:latin typeface="Arial" charset="0"/>
                        <a:ea typeface="Times New Roman" pitchFamily="18" charset="0"/>
                        <a:cs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Times New Roman" pitchFamily="18" charset="0"/>
                          <a:cs typeface="Arial Narrow" pitchFamily="34" charset="0"/>
                        </a:rPr>
                        <a:t>- </a:t>
                      </a:r>
                      <a:r>
                        <a:rPr kumimoji="0" lang="fr-FR" sz="1000" b="1" i="0" u="none" strike="noStrike" cap="none" normalizeH="0" baseline="0" smtClean="0">
                          <a:ln>
                            <a:noFill/>
                          </a:ln>
                          <a:solidFill>
                            <a:srgbClr val="336699"/>
                          </a:solidFill>
                          <a:effectLst/>
                          <a:latin typeface="Arial" charset="0"/>
                          <a:ea typeface="Times New Roman" pitchFamily="18" charset="0"/>
                          <a:cs typeface="Arial Narrow" pitchFamily="34" charset="0"/>
                        </a:rPr>
                        <a:t>La mise en place et l’organisation d’actions collectives de sensibilisation à la sécurité</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336699"/>
                          </a:solidFill>
                          <a:effectLst/>
                          <a:latin typeface="Arial" charset="0"/>
                          <a:ea typeface="Times New Roman" pitchFamily="18" charset="0"/>
                          <a:cs typeface="Arial Narrow" pitchFamily="34" charset="0"/>
                        </a:rPr>
                        <a:t>- Les procédures et consignes de santé - sécurité à transmettre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336699"/>
                          </a:solidFill>
                          <a:effectLst/>
                          <a:latin typeface="Arial" charset="0"/>
                          <a:ea typeface="Times New Roman" pitchFamily="18" charset="0"/>
                          <a:cs typeface="Arial Narrow" pitchFamily="34" charset="0"/>
                        </a:rPr>
                        <a:t>- Le choix de supports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336699"/>
                          </a:solidFill>
                          <a:effectLst/>
                          <a:latin typeface="Arial" charset="0"/>
                          <a:ea typeface="Times New Roman" pitchFamily="18" charset="0"/>
                          <a:cs typeface="Arial Narrow" pitchFamily="34" charset="0"/>
                        </a:rPr>
                        <a:t>- Les consignes, de rédaction, de diffusion des supports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Times New Roman" pitchFamily="18" charset="0"/>
                          <a:cs typeface="Arial Narrow" pitchFamily="34" charset="0"/>
                        </a:rPr>
                        <a:t>- </a:t>
                      </a:r>
                      <a:r>
                        <a:rPr kumimoji="0" lang="fr-FR" sz="1000" b="1" i="0" u="none" strike="noStrike" cap="none" normalizeH="0" baseline="0" smtClean="0">
                          <a:ln>
                            <a:noFill/>
                          </a:ln>
                          <a:solidFill>
                            <a:srgbClr val="336699"/>
                          </a:solidFill>
                          <a:effectLst/>
                          <a:latin typeface="Arial" charset="0"/>
                          <a:ea typeface="Times New Roman" pitchFamily="18" charset="0"/>
                          <a:cs typeface="Arial Narrow" pitchFamily="34" charset="0"/>
                        </a:rPr>
                        <a:t>Les règles de confidentialité</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336699"/>
                          </a:solidFill>
                          <a:effectLst/>
                          <a:latin typeface="Arial" charset="0"/>
                          <a:ea typeface="Times New Roman" pitchFamily="18" charset="0"/>
                          <a:cs typeface="Calibri" pitchFamily="34" charset="0"/>
                        </a:rPr>
                        <a:t>- Un environnement numérique de travail de type PGI</a:t>
                      </a:r>
                      <a:endParaRPr kumimoji="0" lang="fr-FR" sz="1000" b="1" i="0" u="none" strike="noStrike" cap="none" normalizeH="0" baseline="0" smtClean="0">
                        <a:ln>
                          <a:noFill/>
                        </a:ln>
                        <a:solidFill>
                          <a:srgbClr val="336699"/>
                        </a:solidFill>
                        <a:effectLst/>
                        <a:latin typeface="Arial" charset="0"/>
                        <a:ea typeface="Times New Roman" pitchFamily="18" charset="0"/>
                        <a:cs typeface="Arial Narrow" pitchFamily="34" charset="0"/>
                      </a:endParaRPr>
                    </a:p>
                  </a:txBody>
                  <a:tcPr marL="41619" marR="41619" marT="0"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1" i="0" u="none" strike="noStrike" cap="none" normalizeH="0" baseline="0" smtClean="0">
                        <a:ln>
                          <a:noFill/>
                        </a:ln>
                        <a:solidFill>
                          <a:schemeClr val="tx1"/>
                        </a:solidFill>
                        <a:effectLst/>
                        <a:latin typeface="Arial"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ea typeface="Times New Roman" pitchFamily="18" charset="0"/>
                          <a:cs typeface="Arial Narrow" pitchFamily="34" charset="0"/>
                        </a:rPr>
                        <a:t>Savoirs de gestion, savoirs technologiques</a:t>
                      </a:r>
                      <a:endParaRPr kumimoji="0" lang="fr-FR" sz="10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cs typeface="Times New Roman" pitchFamily="18" charset="0"/>
                        </a:rPr>
                        <a:t>- </a:t>
                      </a:r>
                      <a:r>
                        <a:rPr kumimoji="0" lang="fr-FR" sz="1000" b="1" i="0" u="none" strike="noStrike" cap="none" normalizeH="0" baseline="0" smtClean="0">
                          <a:ln>
                            <a:noFill/>
                          </a:ln>
                          <a:solidFill>
                            <a:srgbClr val="336699"/>
                          </a:solidFill>
                          <a:effectLst/>
                          <a:latin typeface="Arial" charset="0"/>
                          <a:cs typeface="Times New Roman" pitchFamily="18" charset="0"/>
                        </a:rPr>
                        <a:t>Les risques au travail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cs typeface="Times New Roman" pitchFamily="18" charset="0"/>
                        </a:rPr>
                        <a:t>• </a:t>
                      </a:r>
                      <a:r>
                        <a:rPr kumimoji="0" lang="fr-FR" sz="1000" b="1" i="0" u="none" strike="noStrike" cap="none" normalizeH="0" baseline="0" smtClean="0">
                          <a:ln>
                            <a:noFill/>
                          </a:ln>
                          <a:solidFill>
                            <a:srgbClr val="336699"/>
                          </a:solidFill>
                          <a:effectLst/>
                          <a:latin typeface="Arial" charset="0"/>
                          <a:cs typeface="Times New Roman" pitchFamily="18" charset="0"/>
                        </a:rPr>
                        <a:t>L’ergonomie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336699"/>
                          </a:solidFill>
                          <a:effectLst/>
                          <a:latin typeface="Arial" charset="0"/>
                          <a:cs typeface="Times New Roman" pitchFamily="18" charset="0"/>
                        </a:rPr>
                        <a:t>• Les caractéristiques des postes de travail</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336699"/>
                          </a:solidFill>
                          <a:effectLst/>
                          <a:latin typeface="Arial" charset="0"/>
                          <a:cs typeface="Times New Roman" pitchFamily="18" charset="0"/>
                        </a:rPr>
                        <a:t>• L’organisation de la sécurité dans les locaux de l’entreprise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336699"/>
                          </a:solidFill>
                          <a:effectLst/>
                          <a:latin typeface="Arial" charset="0"/>
                          <a:cs typeface="Times New Roman" pitchFamily="18" charset="0"/>
                        </a:rPr>
                        <a:t>• Les notions de danger et de risque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336699"/>
                          </a:solidFill>
                          <a:effectLst/>
                          <a:latin typeface="Arial" charset="0"/>
                          <a:cs typeface="Times New Roman" pitchFamily="18" charset="0"/>
                        </a:rPr>
                        <a:t>- Les techniques de présentation d’un document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cs typeface="Times New Roman" pitchFamily="18" charset="0"/>
                        </a:rPr>
                        <a:t>Savoirs juridiques et économiques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336699"/>
                          </a:solidFill>
                          <a:effectLst/>
                          <a:latin typeface="Arial" charset="0"/>
                          <a:cs typeface="Times New Roman" pitchFamily="18" charset="0"/>
                        </a:rPr>
                        <a:t>- La réglementation en matière de sécurité et d’amélioration des conditions de travail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800000"/>
                          </a:solidFill>
                          <a:effectLst/>
                          <a:latin typeface="Arial" charset="0"/>
                          <a:ea typeface="Cambria" pitchFamily="18" charset="0"/>
                          <a:cs typeface="Cambria" pitchFamily="18" charset="0"/>
                        </a:rPr>
                        <a:t>Savoirs rédactionnels</a:t>
                      </a:r>
                      <a:endParaRPr kumimoji="0" lang="fr-FR" sz="1000" b="1" i="0" u="none" strike="noStrike" cap="none" normalizeH="0" baseline="0" smtClean="0">
                        <a:ln>
                          <a:noFill/>
                        </a:ln>
                        <a:solidFill>
                          <a:srgbClr val="800000"/>
                        </a:solidFill>
                        <a:effectLst/>
                        <a:latin typeface="Arial Narrow" pitchFamily="34" charset="0"/>
                        <a:ea typeface="Cambria" pitchFamily="18" charset="0"/>
                        <a:cs typeface="Cambri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800000"/>
                          </a:solidFill>
                          <a:effectLst/>
                          <a:latin typeface="Arial" charset="0"/>
                          <a:cs typeface="Times New Roman" pitchFamily="18" charset="0"/>
                        </a:rPr>
                        <a:t>- </a:t>
                      </a:r>
                      <a:r>
                        <a:rPr kumimoji="0" lang="fr-FR" sz="1000" b="1" i="0" u="none" strike="noStrike" cap="none" normalizeH="0" baseline="0" smtClean="0">
                          <a:ln>
                            <a:noFill/>
                          </a:ln>
                          <a:solidFill>
                            <a:srgbClr val="800000"/>
                          </a:solidFill>
                          <a:effectLst/>
                          <a:latin typeface="Arial" charset="0"/>
                          <a:cs typeface="Times New Roman" pitchFamily="18" charset="0"/>
                        </a:rPr>
                        <a:t>Lecture et écriture d’un genre </a:t>
                      </a:r>
                      <a:endParaRPr kumimoji="0" lang="fr-FR" sz="1000" b="1" i="0" u="none" strike="noStrike" cap="none" normalizeH="0" baseline="0" smtClean="0">
                        <a:ln>
                          <a:noFill/>
                        </a:ln>
                        <a:solidFill>
                          <a:srgbClr val="800000"/>
                        </a:solidFill>
                        <a:effectLst/>
                        <a:latin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800000"/>
                          </a:solidFill>
                          <a:effectLst/>
                          <a:latin typeface="Arial" charset="0"/>
                          <a:cs typeface="Times New Roman" pitchFamily="18" charset="0"/>
                        </a:rPr>
                        <a:t>Les consignes de santé et de sécurité</a:t>
                      </a:r>
                      <a:endParaRPr kumimoji="0" lang="fr-FR" sz="1000" b="1" i="0" u="none" strike="noStrike" cap="none" normalizeH="0" baseline="0" smtClean="0">
                        <a:ln>
                          <a:noFill/>
                        </a:ln>
                        <a:solidFill>
                          <a:srgbClr val="800000"/>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800000"/>
                          </a:solidFill>
                          <a:effectLst/>
                          <a:latin typeface="Arial" charset="0"/>
                          <a:cs typeface="Times New Roman" pitchFamily="18" charset="0"/>
                        </a:rPr>
                        <a:t>- Procédés d’écriture</a:t>
                      </a:r>
                      <a:endParaRPr kumimoji="0" lang="fr-FR" sz="1000" b="1" i="0" u="none" strike="noStrike" cap="none" normalizeH="0" baseline="0" smtClean="0">
                        <a:ln>
                          <a:noFill/>
                        </a:ln>
                        <a:solidFill>
                          <a:srgbClr val="800000"/>
                        </a:solidFill>
                        <a:effectLst/>
                        <a:latin typeface="Arial Narrow" pitchFamily="34" charset="0"/>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rgbClr val="800000"/>
                          </a:solidFill>
                          <a:effectLst/>
                          <a:latin typeface="Arial" charset="0"/>
                          <a:cs typeface="Times New Roman" pitchFamily="18" charset="0"/>
                        </a:rPr>
                        <a:t>• L’injonction, la prescription, la recommandation et les locutions associées</a:t>
                      </a:r>
                      <a:endParaRPr kumimoji="0" lang="fr-FR" sz="1000" b="1" i="0" u="none" strike="noStrike" cap="none" normalizeH="0" baseline="0" smtClean="0">
                        <a:ln>
                          <a:noFill/>
                        </a:ln>
                        <a:solidFill>
                          <a:srgbClr val="800000"/>
                        </a:solidFill>
                        <a:effectLst/>
                        <a:latin typeface="Arial" charset="0"/>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rgbClr val="800000"/>
                          </a:solidFill>
                          <a:effectLst/>
                          <a:latin typeface="Arial" charset="0"/>
                          <a:cs typeface="Times New Roman" pitchFamily="18" charset="0"/>
                        </a:rPr>
                        <a:t>• Les renvois légaux et réglementaires</a:t>
                      </a:r>
                      <a:endParaRPr kumimoji="0" lang="fr-FR" sz="1000" b="1" i="0" u="none" strike="noStrike" cap="none" normalizeH="0" baseline="0" smtClean="0">
                        <a:ln>
                          <a:noFill/>
                        </a:ln>
                        <a:solidFill>
                          <a:srgbClr val="800000"/>
                        </a:solidFill>
                        <a:effectLst/>
                        <a:latin typeface="Arial" charset="0"/>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rgbClr val="800000"/>
                          </a:solidFill>
                          <a:effectLst/>
                          <a:latin typeface="Arial" charset="0"/>
                          <a:cs typeface="Times New Roman" pitchFamily="18" charset="0"/>
                        </a:rPr>
                        <a:t>• Le lexique propre à la santé et à la sécurité</a:t>
                      </a:r>
                      <a:endParaRPr kumimoji="0" lang="fr-FR" sz="1000" b="1" i="0" u="none" strike="noStrike" cap="none" normalizeH="0" baseline="0" smtClean="0">
                        <a:ln>
                          <a:noFill/>
                        </a:ln>
                        <a:solidFill>
                          <a:srgbClr val="800000"/>
                        </a:solidFill>
                        <a:effectLst/>
                        <a:latin typeface="Arial" charset="0"/>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rgbClr val="800000"/>
                          </a:solidFill>
                          <a:effectLst/>
                          <a:latin typeface="Arial" charset="0"/>
                          <a:cs typeface="Times New Roman" pitchFamily="18" charset="0"/>
                        </a:rPr>
                        <a:t>• La disposition du texte : énumération</a:t>
                      </a:r>
                      <a:endParaRPr kumimoji="0" lang="fr-FR" sz="1000" b="1" i="0" u="none" strike="noStrike" cap="none" normalizeH="0" baseline="0" smtClean="0">
                        <a:ln>
                          <a:noFill/>
                        </a:ln>
                        <a:solidFill>
                          <a:srgbClr val="800000"/>
                        </a:solidFill>
                        <a:effectLst/>
                        <a:latin typeface="Arial" charset="0"/>
                        <a:cs typeface="Times New Roman" pitchFamily="18" charset="0"/>
                      </a:endParaRPr>
                    </a:p>
                    <a:p>
                      <a:pPr marL="0" marR="0" lvl="0" indent="0" algn="l" defTabSz="914400" rtl="0" eaLnBrk="1"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rgbClr val="800000"/>
                          </a:solidFill>
                          <a:effectLst/>
                          <a:latin typeface="Arial" charset="0"/>
                          <a:cs typeface="Times New Roman" pitchFamily="18" charset="0"/>
                        </a:rPr>
                        <a:t>• Le temps des verbes : impératif et infinitif</a:t>
                      </a:r>
                      <a:endParaRPr kumimoji="0" lang="fr-FR" sz="1000" b="1" i="0" u="none" strike="noStrike" cap="none" normalizeH="0" baseline="0" smtClean="0">
                        <a:ln>
                          <a:noFill/>
                        </a:ln>
                        <a:solidFill>
                          <a:srgbClr val="800000"/>
                        </a:solidFill>
                        <a:effectLst/>
                        <a:latin typeface="Arial" charset="0"/>
                        <a:cs typeface="Times New Roman" pitchFamily="18" charset="0"/>
                      </a:endParaRPr>
                    </a:p>
                  </a:txBody>
                  <a:tcPr marL="41619" marR="41619" marT="0"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smtClean="0">
                        <a:ln>
                          <a:noFill/>
                        </a:ln>
                        <a:solidFill>
                          <a:schemeClr val="tx1"/>
                        </a:solidFill>
                        <a:effectLst/>
                        <a:latin typeface="Arial"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ea typeface="Times New Roman" pitchFamily="18" charset="0"/>
                          <a:cs typeface="Calibri" pitchFamily="34" charset="0"/>
                        </a:rPr>
                        <a:t>Complexité</a:t>
                      </a:r>
                      <a:endParaRPr kumimoji="0" lang="fr-FR" sz="1000" b="1" i="0" u="none" strike="noStrike" cap="none" normalizeH="0" baseline="0" smtClean="0">
                        <a:ln>
                          <a:noFill/>
                        </a:ln>
                        <a:solidFill>
                          <a:schemeClr val="tx1"/>
                        </a:solidFill>
                        <a:effectLst/>
                        <a:latin typeface="Arial" charset="0"/>
                        <a:ea typeface="Times New Roman" pitchFamily="18" charset="0"/>
                        <a:cs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336699"/>
                          </a:solidFill>
                          <a:effectLst/>
                          <a:latin typeface="Arial" charset="0"/>
                          <a:ea typeface="Times New Roman" pitchFamily="18" charset="0"/>
                          <a:cs typeface="Arial Narrow" pitchFamily="34" charset="0"/>
                        </a:rPr>
                        <a:t>- Mise à jour ou amélioration des documents internes relatifs à la santé et à la sécurité,</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Times New Roman" pitchFamily="18" charset="0"/>
                          <a:cs typeface="Arial Narrow" pitchFamily="34" charset="0"/>
                        </a:rPr>
                        <a:t>- Repérage des fonctions professionnelles nécessitant des habilitations, des autorisations spécifiques</a:t>
                      </a:r>
                      <a:endParaRPr kumimoji="0" lang="fr-FR" sz="1000" b="1" i="0" u="none" strike="noStrike" cap="none" normalizeH="0" baseline="0" smtClean="0">
                        <a:ln>
                          <a:noFill/>
                        </a:ln>
                        <a:solidFill>
                          <a:schemeClr val="tx1"/>
                        </a:solidFill>
                        <a:effectLst/>
                        <a:latin typeface="Arial" charset="0"/>
                        <a:ea typeface="Times New Roman" pitchFamily="18" charset="0"/>
                        <a:cs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Times New Roman" pitchFamily="18" charset="0"/>
                          <a:cs typeface="Arial Narrow" pitchFamily="34" charset="0"/>
                        </a:rPr>
                        <a:t>- Technicité du contenu du support : références ergonomiques, médicales, règlementaires</a:t>
                      </a:r>
                      <a:endParaRPr kumimoji="0" lang="fr-FR" sz="1000" b="1" i="0" u="none" strike="noStrike" cap="none" normalizeH="0" baseline="0" smtClean="0">
                        <a:ln>
                          <a:noFill/>
                        </a:ln>
                        <a:solidFill>
                          <a:schemeClr val="tx1"/>
                        </a:solidFill>
                        <a:effectLst/>
                        <a:latin typeface="Arial" charset="0"/>
                        <a:ea typeface="Times New Roman" pitchFamily="18" charset="0"/>
                        <a:cs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Times New Roman" pitchFamily="18" charset="0"/>
                          <a:cs typeface="Arial Narrow" pitchFamily="34" charset="0"/>
                        </a:rPr>
                        <a:t>- Veille règlementaire sur des postes ciblés</a:t>
                      </a:r>
                      <a:endParaRPr kumimoji="0" lang="fr-FR" sz="1000" b="1" i="0" u="none" strike="noStrike" cap="none" normalizeH="0" baseline="0" smtClean="0">
                        <a:ln>
                          <a:noFill/>
                        </a:ln>
                        <a:solidFill>
                          <a:schemeClr val="tx1"/>
                        </a:solidFill>
                        <a:effectLst/>
                        <a:latin typeface="Arial" charset="0"/>
                        <a:ea typeface="Times New Roman" pitchFamily="18" charset="0"/>
                        <a:cs typeface="Arial Narrow" pitchFamily="34" charset="0"/>
                      </a:endParaRPr>
                    </a:p>
                  </a:txBody>
                  <a:tcPr marL="41619" marR="41619" marT="0"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2193925">
                <a:tc vMerge="1">
                  <a:txBody>
                    <a:bodyPr/>
                    <a:lstStyle/>
                    <a:p>
                      <a:endParaRPr lang="fr-FR"/>
                    </a:p>
                  </a:txBody>
                  <a:tcPr/>
                </a:tc>
                <a:tc vMerge="1">
                  <a:txBody>
                    <a:bodyPr/>
                    <a:lstStyle/>
                    <a:p>
                      <a:endParaRPr lang="fr-F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smtClean="0">
                        <a:ln>
                          <a:noFill/>
                        </a:ln>
                        <a:solidFill>
                          <a:schemeClr val="tx1"/>
                        </a:solidFill>
                        <a:effectLst/>
                        <a:latin typeface="Arial"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ea typeface="Times New Roman" pitchFamily="18" charset="0"/>
                          <a:cs typeface="Calibri" pitchFamily="34" charset="0"/>
                        </a:rPr>
                        <a:t>Aléas</a:t>
                      </a:r>
                      <a:endParaRPr kumimoji="0" lang="fr-FR" sz="1000" b="1" i="0" u="none" strike="noStrike" cap="none" normalizeH="0" baseline="0" smtClean="0">
                        <a:ln>
                          <a:noFill/>
                        </a:ln>
                        <a:solidFill>
                          <a:schemeClr val="tx1"/>
                        </a:solidFill>
                        <a:effectLst/>
                        <a:latin typeface="Arial" charset="0"/>
                        <a:ea typeface="Times New Roman" pitchFamily="18" charset="0"/>
                        <a:cs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Times New Roman" pitchFamily="18" charset="0"/>
                          <a:cs typeface="Arial Narrow" pitchFamily="34" charset="0"/>
                        </a:rPr>
                        <a:t>- Support inadapté aux consignes de diffusion</a:t>
                      </a:r>
                      <a:endParaRPr kumimoji="0" lang="fr-FR" sz="1000" b="1" i="0" u="none" strike="noStrike" cap="none" normalizeH="0" baseline="0" smtClean="0">
                        <a:ln>
                          <a:noFill/>
                        </a:ln>
                        <a:solidFill>
                          <a:schemeClr val="tx1"/>
                        </a:solidFill>
                        <a:effectLst/>
                        <a:latin typeface="Arial" charset="0"/>
                        <a:ea typeface="Times New Roman" pitchFamily="18" charset="0"/>
                        <a:cs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Times New Roman" pitchFamily="18" charset="0"/>
                          <a:cs typeface="Arial Narrow" pitchFamily="34" charset="0"/>
                        </a:rPr>
                        <a:t>- Obligation de modification de postes de travail</a:t>
                      </a:r>
                      <a:endParaRPr kumimoji="0" lang="fr-FR" sz="1000" b="1" i="0" u="none" strike="noStrike" cap="none" normalizeH="0" baseline="0" smtClean="0">
                        <a:ln>
                          <a:noFill/>
                        </a:ln>
                        <a:solidFill>
                          <a:schemeClr val="tx1"/>
                        </a:solidFill>
                        <a:effectLst/>
                        <a:latin typeface="Arial" charset="0"/>
                        <a:ea typeface="Times New Roman" pitchFamily="18" charset="0"/>
                        <a:cs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ea typeface="Times New Roman" pitchFamily="18" charset="0"/>
                          <a:cs typeface="Arial Narrow" pitchFamily="34" charset="0"/>
                        </a:rPr>
                        <a:t>- Erreurs ou imprécisions de contenus</a:t>
                      </a:r>
                      <a:endParaRPr kumimoji="0" lang="fr-FR" sz="1000" b="1" i="0" u="none" strike="noStrike" cap="none" normalizeH="0" baseline="0" smtClean="0">
                        <a:ln>
                          <a:noFill/>
                        </a:ln>
                        <a:solidFill>
                          <a:schemeClr val="tx1"/>
                        </a:solidFill>
                        <a:effectLst/>
                        <a:latin typeface="Arial" charset="0"/>
                        <a:ea typeface="Times New Roman" pitchFamily="18" charset="0"/>
                        <a:cs typeface="Arial Narrow" pitchFamily="34" charset="0"/>
                      </a:endParaRPr>
                    </a:p>
                  </a:txBody>
                  <a:tcPr marL="41619" marR="41619" marT="0"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187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ea typeface="Times New Roman" pitchFamily="18" charset="0"/>
                          <a:cs typeface="Calibri" pitchFamily="34" charset="0"/>
                        </a:rPr>
                        <a:t>Compétences</a:t>
                      </a:r>
                      <a:endParaRPr kumimoji="0" lang="fr-FR" sz="1000" b="1" i="0" u="none" strike="noStrike" cap="none" normalizeH="0" baseline="0" smtClean="0">
                        <a:ln>
                          <a:noFill/>
                        </a:ln>
                        <a:solidFill>
                          <a:schemeClr val="tx1"/>
                        </a:solidFill>
                        <a:effectLst/>
                        <a:latin typeface="Arial" charset="0"/>
                        <a:ea typeface="Times New Roman" pitchFamily="18" charset="0"/>
                        <a:cs typeface="Arial Narrow" pitchFamily="34" charset="0"/>
                      </a:endParaRPr>
                    </a:p>
                  </a:txBody>
                  <a:tcPr marL="41619" marR="41619" marT="0"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ea typeface="Times New Roman" pitchFamily="18" charset="0"/>
                          <a:cs typeface="Calibri" pitchFamily="34" charset="0"/>
                        </a:rPr>
                        <a:t>Critère d’évaluation</a:t>
                      </a:r>
                      <a:endParaRPr kumimoji="0" lang="fr-FR" sz="1000" b="1" i="0" u="none" strike="noStrike" cap="none" normalizeH="0" baseline="0" smtClean="0">
                        <a:ln>
                          <a:noFill/>
                        </a:ln>
                        <a:solidFill>
                          <a:schemeClr val="tx1"/>
                        </a:solidFill>
                        <a:effectLst/>
                        <a:latin typeface="Arial" charset="0"/>
                        <a:ea typeface="Times New Roman" pitchFamily="18" charset="0"/>
                        <a:cs typeface="Arial Narrow" pitchFamily="34" charset="0"/>
                      </a:endParaRPr>
                    </a:p>
                  </a:txBody>
                  <a:tcPr marL="41619" marR="41619" marT="0"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1" i="0" u="none" strike="noStrike" cap="none" normalizeH="0" baseline="0" smtClean="0">
                        <a:ln>
                          <a:noFill/>
                        </a:ln>
                        <a:solidFill>
                          <a:schemeClr val="tx1"/>
                        </a:solidFill>
                        <a:effectLst/>
                        <a:latin typeface="Arial" charset="0"/>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chemeClr val="tx1"/>
                          </a:solidFill>
                          <a:effectLst/>
                          <a:latin typeface="Arial" charset="0"/>
                          <a:ea typeface="Times New Roman" pitchFamily="18" charset="0"/>
                          <a:cs typeface="Calibri" pitchFamily="34" charset="0"/>
                        </a:rPr>
                        <a:t>Résultats attendus </a:t>
                      </a:r>
                      <a:endParaRPr kumimoji="0" lang="fr-FR" sz="1000" b="1" i="0" u="none" strike="noStrike" cap="none" normalizeH="0" baseline="0" smtClean="0">
                        <a:ln>
                          <a:noFill/>
                        </a:ln>
                        <a:solidFill>
                          <a:schemeClr val="tx1"/>
                        </a:solidFill>
                        <a:effectLst/>
                        <a:latin typeface="Arial" charset="0"/>
                        <a:ea typeface="Times New Roman" pitchFamily="18" charset="0"/>
                        <a:cs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336699"/>
                          </a:solidFill>
                          <a:effectLst/>
                          <a:latin typeface="Arial" charset="0"/>
                          <a:ea typeface="Times New Roman" pitchFamily="18" charset="0"/>
                          <a:cs typeface="Arial Narrow" pitchFamily="34" charset="0"/>
                        </a:rPr>
                        <a:t>Les supports associés aux procédures santé - sécurité sont mis en forme, publiés et diffusés.</a:t>
                      </a:r>
                    </a:p>
                  </a:txBody>
                  <a:tcPr marL="41619" marR="41619" marT="0"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563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336699"/>
                          </a:solidFill>
                          <a:effectLst/>
                          <a:latin typeface="Arial" charset="0"/>
                          <a:ea typeface="Times New Roman" pitchFamily="18" charset="0"/>
                          <a:cs typeface="Arial Narrow" pitchFamily="34" charset="0"/>
                        </a:rPr>
                        <a:t>Produire des supports associés aux procédures santé - sécurité</a:t>
                      </a:r>
                    </a:p>
                  </a:txBody>
                  <a:tcPr marL="41619" marR="41619" marT="0"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336699"/>
                          </a:solidFill>
                          <a:effectLst/>
                          <a:latin typeface="Arial" charset="0"/>
                          <a:ea typeface="Times New Roman" pitchFamily="18" charset="0"/>
                          <a:cs typeface="Arial Narrow" pitchFamily="34" charset="0"/>
                        </a:rPr>
                        <a:t>Cohérence et lisibilité des supports</a:t>
                      </a:r>
                    </a:p>
                  </a:txBody>
                  <a:tcPr marL="41619" marR="41619" marT="0"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vMerge="1">
                  <a:txBody>
                    <a:bodyPr/>
                    <a:lstStyle/>
                    <a:p>
                      <a:endParaRPr lang="fr-FR"/>
                    </a:p>
                  </a:txBody>
                  <a:tcPr/>
                </a:tc>
              </a:tr>
            </a:tbl>
          </a:graphicData>
        </a:graphic>
      </p:graphicFrame>
      <p:sp>
        <p:nvSpPr>
          <p:cNvPr id="23578" name="Rectangle 45"/>
          <p:cNvSpPr>
            <a:spLocks noChangeArrowheads="1"/>
          </p:cNvSpPr>
          <p:nvPr/>
        </p:nvSpPr>
        <p:spPr bwMode="auto">
          <a:xfrm>
            <a:off x="500063" y="285750"/>
            <a:ext cx="8496300" cy="587375"/>
          </a:xfrm>
          <a:prstGeom prst="rect">
            <a:avLst/>
          </a:prstGeom>
          <a:noFill/>
          <a:ln w="9525">
            <a:noFill/>
            <a:round/>
            <a:headEnd/>
            <a:tailEnd/>
          </a:ln>
        </p:spPr>
        <p:txBody>
          <a:bodyPr lIns="90000" tIns="46800" rIns="90000" bIns="46800" anchor="ctr">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000" b="1" dirty="0">
              <a:solidFill>
                <a:srgbClr val="000000"/>
              </a:solidFill>
              <a:cs typeface="Times New Roman" pitchFamily="18"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000" b="1" dirty="0">
                <a:solidFill>
                  <a:srgbClr val="000000"/>
                </a:solidFill>
                <a:cs typeface="Times New Roman" pitchFamily="18" charset="0"/>
              </a:rPr>
              <a:t>Classe 2.4. Gestion administrative des</a:t>
            </a:r>
            <a:r>
              <a:rPr lang="fr-FR" sz="1000" dirty="0">
                <a:solidFill>
                  <a:srgbClr val="000000"/>
                </a:solidFill>
                <a:cs typeface="Times New Roman" pitchFamily="18" charset="0"/>
              </a:rPr>
              <a:t> </a:t>
            </a:r>
            <a:r>
              <a:rPr lang="fr-FR" sz="1000" b="1" dirty="0">
                <a:solidFill>
                  <a:srgbClr val="000000"/>
                </a:solidFill>
                <a:cs typeface="Times New Roman" pitchFamily="18" charset="0"/>
              </a:rPr>
              <a:t>relations sociales</a:t>
            </a:r>
            <a:r>
              <a:rPr lang="fr-FR" sz="1000" b="1" dirty="0">
                <a:solidFill>
                  <a:srgbClr val="4F81BD"/>
                </a:solidFill>
                <a:cs typeface="Times New Roman" pitchFamily="18" charset="0"/>
              </a:rPr>
              <a:t>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b="1" dirty="0">
                <a:solidFill>
                  <a:srgbClr val="336699"/>
                </a:solidFill>
                <a:cs typeface="Times New Roman" pitchFamily="18" charset="0"/>
              </a:rPr>
              <a:t>2.4.3. Participation à la mise en œuvre de procédures relevant de la santé et de la sécurité</a:t>
            </a:r>
            <a:r>
              <a:rPr lang="fr-FR" sz="1000" b="1" dirty="0">
                <a:solidFill>
                  <a:srgbClr val="336699"/>
                </a:solidFill>
                <a:cs typeface="Times New Roman" pitchFamily="18" charset="0"/>
              </a:rPr>
              <a:t> </a:t>
            </a:r>
          </a:p>
        </p:txBody>
      </p:sp>
      <p:sp>
        <p:nvSpPr>
          <p:cNvPr id="23579" name="Text Box 46"/>
          <p:cNvSpPr txBox="1">
            <a:spLocks noChangeArrowheads="1"/>
          </p:cNvSpPr>
          <p:nvPr/>
        </p:nvSpPr>
        <p:spPr bwMode="auto">
          <a:xfrm>
            <a:off x="428625" y="142875"/>
            <a:ext cx="8353425" cy="398463"/>
          </a:xfrm>
          <a:prstGeom prst="rect">
            <a:avLst/>
          </a:prstGeom>
          <a:noFill/>
          <a:ln w="9525">
            <a:noFill/>
            <a:round/>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000" b="1">
                <a:solidFill>
                  <a:srgbClr val="C00000"/>
                </a:solidFill>
              </a:rPr>
              <a:t>ANCRAGE DANS LE RÉFÉRENTIEL  BAC PRO GA</a:t>
            </a:r>
          </a:p>
        </p:txBody>
      </p:sp>
      <p:sp>
        <p:nvSpPr>
          <p:cNvPr id="23580" name="Oval 2"/>
          <p:cNvSpPr>
            <a:spLocks noChangeArrowheads="1"/>
          </p:cNvSpPr>
          <p:nvPr/>
        </p:nvSpPr>
        <p:spPr bwMode="auto">
          <a:xfrm>
            <a:off x="8477250" y="6432550"/>
            <a:ext cx="438150" cy="349250"/>
          </a:xfrm>
          <a:prstGeom prst="ellipse">
            <a:avLst/>
          </a:prstGeom>
          <a:noFill/>
          <a:ln w="19080">
            <a:solidFill>
              <a:srgbClr val="A6A6A6"/>
            </a:solidFill>
            <a:miter lim="800000"/>
            <a:headEnd/>
            <a:tailEnd/>
          </a:ln>
        </p:spPr>
        <p:txBody>
          <a:bodyPr lIns="9000" tIns="9000" rIns="9000" bIns="9000" anchor="ctr"/>
          <a:lstStyle/>
          <a:p>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7FF7C87-45C8-4C88-B5F8-573819B48D14}" type="slidenum">
              <a:rPr lang="fr-FR" sz="1600">
                <a:solidFill>
                  <a:srgbClr val="28374A"/>
                </a:solidFill>
                <a:latin typeface="Franklin Gothic Book" pitchFamily="34" charset="0"/>
              </a:rPr>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a:t>
            </a:fld>
            <a:endParaRPr lang="fr-FR" sz="1600">
              <a:solidFill>
                <a:srgbClr val="28374A"/>
              </a:solidFill>
              <a:latin typeface="Franklin Gothic Book"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07950" y="-280988"/>
            <a:ext cx="8928100" cy="2163763"/>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600">
                <a:solidFill>
                  <a:srgbClr val="C00000"/>
                </a:solidFill>
                <a:latin typeface="Franklin Gothic Medium" pitchFamily="34" charset="0"/>
              </a:rPr>
              <a:t/>
            </a:r>
            <a:br>
              <a:rPr lang="fr-FR" sz="3600">
                <a:solidFill>
                  <a:srgbClr val="C00000"/>
                </a:solidFill>
                <a:latin typeface="Franklin Gothic Medium" pitchFamily="34" charset="0"/>
              </a:rPr>
            </a:br>
            <a:r>
              <a:rPr lang="fr-FR" sz="2800">
                <a:solidFill>
                  <a:srgbClr val="C00000"/>
                </a:solidFill>
                <a:latin typeface="Franklin Gothic Medium" pitchFamily="34" charset="0"/>
              </a:rPr>
              <a:t>En résumé… Trois propositions d’activités pédagogiques</a:t>
            </a:r>
            <a:br>
              <a:rPr lang="fr-FR" sz="2800">
                <a:solidFill>
                  <a:srgbClr val="C00000"/>
                </a:solidFill>
                <a:latin typeface="Franklin Gothic Medium" pitchFamily="34" charset="0"/>
              </a:rPr>
            </a:br>
            <a:r>
              <a:rPr lang="fr-FR" sz="3600">
                <a:solidFill>
                  <a:srgbClr val="C00000"/>
                </a:solidFill>
                <a:latin typeface="Franklin Gothic Medium" pitchFamily="34" charset="0"/>
              </a:rPr>
              <a:t/>
            </a:r>
            <a:br>
              <a:rPr lang="fr-FR" sz="3600">
                <a:solidFill>
                  <a:srgbClr val="C00000"/>
                </a:solidFill>
                <a:latin typeface="Franklin Gothic Medium" pitchFamily="34" charset="0"/>
              </a:rPr>
            </a:br>
            <a:endParaRPr lang="fr-FR" sz="3600">
              <a:solidFill>
                <a:srgbClr val="C00000"/>
              </a:solidFill>
              <a:latin typeface="Franklin Gothic Medium" pitchFamily="34" charset="0"/>
            </a:endParaRPr>
          </a:p>
        </p:txBody>
      </p:sp>
      <p:sp>
        <p:nvSpPr>
          <p:cNvPr id="24579" name="Oval 2"/>
          <p:cNvSpPr>
            <a:spLocks noChangeArrowheads="1"/>
          </p:cNvSpPr>
          <p:nvPr/>
        </p:nvSpPr>
        <p:spPr bwMode="auto">
          <a:xfrm>
            <a:off x="8401050" y="6432550"/>
            <a:ext cx="438150" cy="349250"/>
          </a:xfrm>
          <a:prstGeom prst="ellipse">
            <a:avLst/>
          </a:prstGeom>
          <a:noFill/>
          <a:ln w="19080">
            <a:solidFill>
              <a:srgbClr val="A6A6A6"/>
            </a:solidFill>
            <a:miter lim="800000"/>
            <a:headEnd/>
            <a:tailEnd/>
          </a:ln>
        </p:spPr>
        <p:txBody>
          <a:bodyPr lIns="9000" tIns="9000" rIns="9000" bIns="9000" anchor="ctr"/>
          <a:lstStyle/>
          <a:p>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5AB5AA0-688A-4EC9-B096-25596C7748CA}" type="slidenum">
              <a:rPr lang="fr-FR" sz="1600">
                <a:solidFill>
                  <a:srgbClr val="28374A"/>
                </a:solidFill>
                <a:latin typeface="Franklin Gothic Book" pitchFamily="34" charset="0"/>
              </a:rPr>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lang="fr-FR" sz="1600">
              <a:solidFill>
                <a:srgbClr val="28374A"/>
              </a:solidFill>
              <a:latin typeface="Franklin Gothic Book" pitchFamily="34" charset="0"/>
            </a:endParaRPr>
          </a:p>
        </p:txBody>
      </p:sp>
      <p:pic>
        <p:nvPicPr>
          <p:cNvPr id="24580" name="Picture 3"/>
          <p:cNvPicPr>
            <a:picLocks noChangeAspect="1" noChangeArrowheads="1"/>
          </p:cNvPicPr>
          <p:nvPr/>
        </p:nvPicPr>
        <p:blipFill>
          <a:blip r:embed="rId3" cstate="print"/>
          <a:srcRect/>
          <a:stretch>
            <a:fillRect/>
          </a:stretch>
        </p:blipFill>
        <p:spPr bwMode="auto">
          <a:xfrm>
            <a:off x="311150" y="901700"/>
            <a:ext cx="8472488" cy="4981575"/>
          </a:xfrm>
          <a:prstGeom prst="rect">
            <a:avLst/>
          </a:prstGeom>
          <a:noFill/>
          <a:ln w="9525">
            <a:noFill/>
            <a:round/>
            <a:headEnd/>
            <a:tailEnd/>
          </a:ln>
        </p:spPr>
      </p:pic>
      <p:sp>
        <p:nvSpPr>
          <p:cNvPr id="6" name="Espace réservé du pied de page 5"/>
          <p:cNvSpPr>
            <a:spLocks noGrp="1"/>
          </p:cNvSpPr>
          <p:nvPr>
            <p:ph type="ftr" sz="quarter" idx="11"/>
          </p:nvPr>
        </p:nvSpPr>
        <p:spPr>
          <a:xfrm>
            <a:off x="3492500" y="6308725"/>
            <a:ext cx="4722813" cy="549275"/>
          </a:xfrm>
        </p:spPr>
        <p:txBody>
          <a:bodyPr/>
          <a:lstStyle/>
          <a:p>
            <a:pPr>
              <a:defRPr/>
            </a:pPr>
            <a:r>
              <a:rPr lang="fr-FR" dirty="0"/>
              <a:t>ACADÉMIE DE TOULOUSE – M. DOERFLINGER - IEN LETTRES HISTOIRE  </a:t>
            </a:r>
          </a:p>
          <a:p>
            <a:pPr>
              <a:defRPr/>
            </a:pPr>
            <a:r>
              <a:rPr lang="fr-FR" dirty="0"/>
              <a:t>AM. GIACOMETTI - IEN ECONOMIE GESTION </a:t>
            </a:r>
          </a:p>
          <a:p>
            <a:pPr>
              <a:defRPr/>
            </a:pPr>
            <a:r>
              <a:rPr lang="fr-FR" dirty="0"/>
              <a:t>F. BUISSON - PLP ECONOMIE GESTION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srcRect/>
          <a:stretch>
            <a:fillRect/>
          </a:stretch>
        </p:blipFill>
        <p:spPr bwMode="auto">
          <a:xfrm>
            <a:off x="-1828223" y="0"/>
            <a:ext cx="10972223" cy="6318078"/>
          </a:xfrm>
          <a:prstGeom prst="rect">
            <a:avLst/>
          </a:prstGeom>
          <a:noFill/>
          <a:ln w="9525">
            <a:noFill/>
            <a:round/>
            <a:headEnd/>
            <a:tailEnd/>
          </a:ln>
        </p:spPr>
      </p:pic>
      <p:sp>
        <p:nvSpPr>
          <p:cNvPr id="10242" name="Text Box 1"/>
          <p:cNvSpPr txBox="1">
            <a:spLocks noChangeArrowheads="1"/>
          </p:cNvSpPr>
          <p:nvPr/>
        </p:nvSpPr>
        <p:spPr bwMode="auto">
          <a:xfrm>
            <a:off x="4572000" y="1124744"/>
            <a:ext cx="3312368" cy="3063627"/>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200" dirty="0">
                <a:solidFill>
                  <a:srgbClr val="C00000"/>
                </a:solidFill>
                <a:latin typeface="Franklin Gothic Medium" pitchFamily="34" charset="0"/>
              </a:rPr>
              <a:t/>
            </a:r>
            <a:br>
              <a:rPr lang="fr-FR" sz="3200" dirty="0">
                <a:solidFill>
                  <a:srgbClr val="C00000"/>
                </a:solidFill>
                <a:latin typeface="Franklin Gothic Medium" pitchFamily="34" charset="0"/>
              </a:rPr>
            </a:br>
            <a:r>
              <a:rPr lang="fr-FR" sz="3200" dirty="0">
                <a:solidFill>
                  <a:srgbClr val="C00000"/>
                </a:solidFill>
                <a:latin typeface="Franklin Gothic Medium" pitchFamily="34" charset="0"/>
              </a:rPr>
              <a:t>ATELIER D’OBSERVATION &amp; D’ANALYSE DU RÉEL</a:t>
            </a:r>
          </a:p>
        </p:txBody>
      </p:sp>
      <p:sp>
        <p:nvSpPr>
          <p:cNvPr id="10243" name="Oval 3"/>
          <p:cNvSpPr>
            <a:spLocks noChangeArrowheads="1"/>
          </p:cNvSpPr>
          <p:nvPr/>
        </p:nvSpPr>
        <p:spPr bwMode="auto">
          <a:xfrm>
            <a:off x="8401050" y="6432550"/>
            <a:ext cx="438150" cy="349250"/>
          </a:xfrm>
          <a:prstGeom prst="ellipse">
            <a:avLst/>
          </a:prstGeom>
          <a:noFill/>
          <a:ln w="19080">
            <a:solidFill>
              <a:srgbClr val="A6A6A6"/>
            </a:solidFill>
            <a:miter lim="800000"/>
            <a:headEnd/>
            <a:tailEnd/>
          </a:ln>
        </p:spPr>
        <p:txBody>
          <a:bodyPr lIns="9000" tIns="9000" rIns="9000" bIns="9000" anchor="ctr"/>
          <a:lstStyle/>
          <a:p>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6483631-E8B5-42A9-B1E0-7C5527A1EF88}" type="slidenum">
              <a:rPr lang="fr-FR" sz="1600">
                <a:solidFill>
                  <a:srgbClr val="28374A"/>
                </a:solidFill>
                <a:latin typeface="Franklin Gothic Book" pitchFamily="34" charset="0"/>
              </a:rPr>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a:t>
            </a:fld>
            <a:endParaRPr lang="fr-FR" sz="1600">
              <a:solidFill>
                <a:srgbClr val="28374A"/>
              </a:solidFill>
              <a:latin typeface="Franklin Gothic Book" pitchFamily="34" charset="0"/>
            </a:endParaRPr>
          </a:p>
        </p:txBody>
      </p:sp>
      <p:sp>
        <p:nvSpPr>
          <p:cNvPr id="10244" name="Text Box 4"/>
          <p:cNvSpPr txBox="1">
            <a:spLocks noChangeArrowheads="1"/>
          </p:cNvSpPr>
          <p:nvPr/>
        </p:nvSpPr>
        <p:spPr bwMode="auto">
          <a:xfrm>
            <a:off x="4140200" y="6265863"/>
            <a:ext cx="4368800" cy="330200"/>
          </a:xfrm>
          <a:prstGeom prst="rect">
            <a:avLst/>
          </a:prstGeom>
          <a:noFill/>
          <a:ln w="9525">
            <a:noFill/>
            <a:round/>
            <a:headEnd/>
            <a:tailEnd/>
          </a:ln>
        </p:spPr>
        <p:txBody>
          <a:bodyPr wrap="none" anchor="ctr"/>
          <a:lstStyle/>
          <a:p>
            <a:endParaRPr lang="fr-FR"/>
          </a:p>
        </p:txBody>
      </p:sp>
      <p:sp>
        <p:nvSpPr>
          <p:cNvPr id="6" name="Espace réservé du pied de page 5"/>
          <p:cNvSpPr>
            <a:spLocks noGrp="1"/>
          </p:cNvSpPr>
          <p:nvPr>
            <p:ph type="ftr" sz="quarter" idx="11"/>
          </p:nvPr>
        </p:nvSpPr>
        <p:spPr>
          <a:xfrm>
            <a:off x="3419475" y="6308725"/>
            <a:ext cx="4722813" cy="549275"/>
          </a:xfrm>
        </p:spPr>
        <p:txBody>
          <a:bodyPr/>
          <a:lstStyle/>
          <a:p>
            <a:pPr>
              <a:defRPr/>
            </a:pPr>
            <a:r>
              <a:rPr lang="fr-FR" b="1" dirty="0"/>
              <a:t>ACADÉMIE DE TOULOUSE </a:t>
            </a:r>
            <a:r>
              <a:rPr lang="fr-FR" dirty="0"/>
              <a:t>– M. DOERFLINGER - IEN LETTRES HISTOIRE  </a:t>
            </a:r>
          </a:p>
          <a:p>
            <a:pPr>
              <a:defRPr/>
            </a:pPr>
            <a:r>
              <a:rPr lang="fr-FR" dirty="0"/>
              <a:t>AM. GIACOMETTI - IEN ECONOMIE GESTION </a:t>
            </a:r>
          </a:p>
          <a:p>
            <a:pPr>
              <a:defRPr/>
            </a:pPr>
            <a:r>
              <a:rPr lang="fr-FR" dirty="0"/>
              <a:t>F. BUISSON - PLP ECONOMIE GESTION</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0" y="188913"/>
            <a:ext cx="9144000" cy="1008062"/>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800">
                <a:solidFill>
                  <a:srgbClr val="C00000"/>
                </a:solidFill>
                <a:latin typeface="Franklin Gothic Medium" pitchFamily="34" charset="0"/>
              </a:rPr>
              <a:t>CONTEXTE PROFESSIONNEL DE LA COMMUNICATION</a:t>
            </a:r>
          </a:p>
        </p:txBody>
      </p:sp>
      <p:sp>
        <p:nvSpPr>
          <p:cNvPr id="11267" name="Oval 2"/>
          <p:cNvSpPr>
            <a:spLocks noChangeArrowheads="1"/>
          </p:cNvSpPr>
          <p:nvPr/>
        </p:nvSpPr>
        <p:spPr bwMode="auto">
          <a:xfrm>
            <a:off x="8477250" y="6432550"/>
            <a:ext cx="438150" cy="349250"/>
          </a:xfrm>
          <a:prstGeom prst="ellipse">
            <a:avLst/>
          </a:prstGeom>
          <a:noFill/>
          <a:ln w="19080">
            <a:solidFill>
              <a:srgbClr val="A6A6A6"/>
            </a:solidFill>
            <a:miter lim="800000"/>
            <a:headEnd/>
            <a:tailEnd/>
          </a:ln>
        </p:spPr>
        <p:txBody>
          <a:bodyPr lIns="9000" tIns="9000" rIns="9000" bIns="9000" anchor="ctr"/>
          <a:lstStyle/>
          <a:p>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560EA25-9606-47C5-99D5-A039171700BB}" type="slidenum">
              <a:rPr lang="fr-FR" sz="1600">
                <a:solidFill>
                  <a:srgbClr val="28374A"/>
                </a:solidFill>
                <a:latin typeface="Franklin Gothic Book" pitchFamily="34" charset="0"/>
              </a:rPr>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a:t>
            </a:fld>
            <a:endParaRPr lang="fr-FR" sz="1600">
              <a:solidFill>
                <a:srgbClr val="28374A"/>
              </a:solidFill>
              <a:latin typeface="Franklin Gothic Book" pitchFamily="34" charset="0"/>
            </a:endParaRPr>
          </a:p>
        </p:txBody>
      </p:sp>
      <p:pic>
        <p:nvPicPr>
          <p:cNvPr id="12291" name="Picture 3"/>
          <p:cNvPicPr>
            <a:picLocks noChangeAspect="1" noChangeArrowheads="1"/>
          </p:cNvPicPr>
          <p:nvPr/>
        </p:nvPicPr>
        <p:blipFill>
          <a:blip r:embed="rId3" cstate="print"/>
          <a:srcRect/>
          <a:stretch>
            <a:fillRect/>
          </a:stretch>
        </p:blipFill>
        <p:spPr bwMode="auto">
          <a:xfrm>
            <a:off x="4140200" y="1052513"/>
            <a:ext cx="5003800" cy="2881312"/>
          </a:xfrm>
          <a:prstGeom prst="rect">
            <a:avLst/>
          </a:prstGeom>
          <a:noFill/>
          <a:ln w="9525">
            <a:noFill/>
            <a:round/>
            <a:headEnd/>
            <a:tailEnd/>
          </a:ln>
        </p:spPr>
      </p:pic>
      <p:sp>
        <p:nvSpPr>
          <p:cNvPr id="12292" name="Rectangle 4"/>
          <p:cNvSpPr>
            <a:spLocks noChangeArrowheads="1"/>
          </p:cNvSpPr>
          <p:nvPr/>
        </p:nvSpPr>
        <p:spPr bwMode="auto">
          <a:xfrm>
            <a:off x="4140200" y="1194605"/>
            <a:ext cx="4140200" cy="2433616"/>
          </a:xfrm>
          <a:prstGeom prst="rect">
            <a:avLst/>
          </a:prstGeom>
          <a:noFill/>
          <a:ln w="9525">
            <a:noFill/>
            <a:round/>
            <a:headEnd/>
            <a:tailEnd/>
          </a:ln>
        </p:spPr>
        <p:txBody>
          <a:bodyPr lIns="90000" tIns="46800" rIns="90000" bIns="46800" anchor="ctr">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000" b="1" dirty="0">
                <a:solidFill>
                  <a:srgbClr val="002060"/>
                </a:solidFill>
                <a:latin typeface="Calibri" pitchFamily="34" charset="0"/>
              </a:rPr>
              <a:t>COMMUNICATION INTERNE</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000" b="1" dirty="0">
                <a:solidFill>
                  <a:srgbClr val="002060"/>
                </a:solidFill>
                <a:latin typeface="Calibri" pitchFamily="34" charset="0"/>
              </a:rPr>
              <a:t>SUR ÉCRAN PLASMA</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b="1" dirty="0">
              <a:solidFill>
                <a:srgbClr val="002060"/>
              </a:solidFill>
              <a:latin typeface="Calibri" pitchFamily="34"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b="1" dirty="0">
              <a:solidFill>
                <a:srgbClr val="002060"/>
              </a:solidFill>
              <a:latin typeface="Calibri" pitchFamily="34"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b="1" dirty="0">
              <a:solidFill>
                <a:srgbClr val="002060"/>
              </a:solidFill>
              <a:latin typeface="Calibri" pitchFamily="34"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b="1" dirty="0">
              <a:solidFill>
                <a:srgbClr val="002060"/>
              </a:solidFill>
              <a:latin typeface="Calibri" pitchFamily="34"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b="1" dirty="0">
              <a:solidFill>
                <a:srgbClr val="002060"/>
              </a:solidFill>
              <a:latin typeface="Calibri" pitchFamily="34"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dirty="0">
              <a:solidFill>
                <a:srgbClr val="000000"/>
              </a:solidFill>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dirty="0">
                <a:solidFill>
                  <a:srgbClr val="002060"/>
                </a:solidFill>
                <a:latin typeface="Calibri" pitchFamily="34" charset="0"/>
              </a:rPr>
              <a:t>INFORMATIONS DIFFUSÉES EN </a:t>
            </a:r>
            <a:r>
              <a:rPr lang="fr-FR" sz="1600" b="1" dirty="0" smtClean="0">
                <a:solidFill>
                  <a:srgbClr val="002060"/>
                </a:solidFill>
                <a:latin typeface="Calibri" pitchFamily="34" charset="0"/>
              </a:rPr>
              <a:t>BOUCLE</a:t>
            </a:r>
          </a:p>
        </p:txBody>
      </p:sp>
      <p:sp>
        <p:nvSpPr>
          <p:cNvPr id="12293" name="Rectangle 5"/>
          <p:cNvSpPr>
            <a:spLocks noChangeArrowheads="1"/>
          </p:cNvSpPr>
          <p:nvPr/>
        </p:nvSpPr>
        <p:spPr bwMode="auto">
          <a:xfrm>
            <a:off x="0" y="4219794"/>
            <a:ext cx="8964613" cy="2095062"/>
          </a:xfrm>
          <a:prstGeom prst="rect">
            <a:avLst/>
          </a:prstGeom>
          <a:noFill/>
          <a:ln w="9525">
            <a:noFill/>
            <a:round/>
            <a:headEnd/>
            <a:tailEnd/>
          </a:ln>
        </p:spPr>
        <p:txBody>
          <a:bodyPr lIns="90000" tIns="46800" rIns="90000" bIns="46800" anchor="ctr">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600" dirty="0">
              <a:solidFill>
                <a:srgbClr val="000000"/>
              </a:solidFill>
            </a:endParaRPr>
          </a:p>
          <a:p>
            <a:pPr marL="355600" indent="-355600" algn="just">
              <a:buClrTx/>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fr-FR" sz="1900" dirty="0">
                <a:solidFill>
                  <a:srgbClr val="000000"/>
                </a:solidFill>
                <a:latin typeface="Calibri" pitchFamily="34" charset="0"/>
              </a:rPr>
              <a:t>Affichage dynamique</a:t>
            </a:r>
          </a:p>
          <a:p>
            <a:pPr marL="355600" indent="-355600" algn="just">
              <a:buClrTx/>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fr-FR" sz="1900" dirty="0">
                <a:solidFill>
                  <a:srgbClr val="000000"/>
                </a:solidFill>
                <a:latin typeface="Calibri" pitchFamily="34" charset="0"/>
              </a:rPr>
              <a:t>Outil de communication adossé à une solution multimédia </a:t>
            </a:r>
          </a:p>
          <a:p>
            <a:pPr marL="355600" indent="-355600" algn="just">
              <a:buClrTx/>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fr-FR" sz="1900" dirty="0">
                <a:solidFill>
                  <a:srgbClr val="000000"/>
                </a:solidFill>
                <a:latin typeface="Calibri" pitchFamily="34" charset="0"/>
              </a:rPr>
              <a:t>Diffusion d’informations graphiques et rédactionnelles en direction d’un public donné</a:t>
            </a:r>
          </a:p>
          <a:p>
            <a:pPr marL="355600" indent="-355600" algn="just">
              <a:buClrTx/>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fr-FR" sz="1900" dirty="0">
                <a:solidFill>
                  <a:srgbClr val="000000"/>
                </a:solidFill>
                <a:latin typeface="Calibri" pitchFamily="34" charset="0"/>
              </a:rPr>
              <a:t>Placée stratégiquement : halls d’accueil, lieux de passage ou de rassemblement</a:t>
            </a:r>
          </a:p>
          <a:p>
            <a:pPr marL="355600" indent="-355600" algn="just">
              <a:buClrTx/>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fr-FR" sz="1900" dirty="0">
                <a:solidFill>
                  <a:srgbClr val="000000"/>
                </a:solidFill>
                <a:latin typeface="Calibri" pitchFamily="34" charset="0"/>
              </a:rPr>
              <a:t>Information cible visiteurs ou salariés (communication interne).</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900" dirty="0">
              <a:solidFill>
                <a:srgbClr val="000000"/>
              </a:solidFill>
              <a:latin typeface="Calibri" pitchFamily="34" charset="0"/>
            </a:endParaRPr>
          </a:p>
        </p:txBody>
      </p:sp>
      <p:sp>
        <p:nvSpPr>
          <p:cNvPr id="12294" name="Text Box 6"/>
          <p:cNvSpPr txBox="1">
            <a:spLocks noChangeArrowheads="1"/>
          </p:cNvSpPr>
          <p:nvPr/>
        </p:nvSpPr>
        <p:spPr bwMode="auto">
          <a:xfrm>
            <a:off x="179388" y="1268413"/>
            <a:ext cx="3887787" cy="1633397"/>
          </a:xfrm>
          <a:prstGeom prst="rect">
            <a:avLst/>
          </a:prstGeom>
          <a:noFill/>
          <a:ln w="9525">
            <a:noFill/>
            <a:round/>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dirty="0">
                <a:solidFill>
                  <a:srgbClr val="548DD4"/>
                </a:solidFill>
                <a:latin typeface="Calibri" pitchFamily="34" charset="0"/>
              </a:rPr>
              <a:t>Organisme</a:t>
            </a:r>
            <a:r>
              <a:rPr lang="fr-FR" dirty="0">
                <a:solidFill>
                  <a:srgbClr val="000000"/>
                </a:solidFill>
                <a:latin typeface="Calibri" pitchFamily="34" charset="0"/>
              </a:rPr>
              <a:t>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dirty="0">
                <a:solidFill>
                  <a:srgbClr val="000000"/>
                </a:solidFill>
                <a:latin typeface="Calibri" pitchFamily="34" charset="0"/>
              </a:rPr>
              <a:t>Centrale Nucléaire de Golfech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dirty="0">
                <a:solidFill>
                  <a:srgbClr val="000000"/>
                </a:solidFill>
                <a:latin typeface="Calibri" pitchFamily="34" charset="0"/>
              </a:rPr>
              <a:t>(Tarn et Garonne)</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dirty="0">
              <a:solidFill>
                <a:srgbClr val="000000"/>
              </a:solidFill>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dirty="0">
                <a:solidFill>
                  <a:srgbClr val="548DD4"/>
                </a:solidFill>
                <a:latin typeface="Calibri" pitchFamily="34" charset="0"/>
              </a:rPr>
              <a:t>Opérateur</a:t>
            </a:r>
            <a:r>
              <a:rPr lang="fr-FR" dirty="0">
                <a:solidFill>
                  <a:srgbClr val="000000"/>
                </a:solidFill>
                <a:latin typeface="Calibri" pitchFamily="34" charset="0"/>
              </a:rPr>
              <a:t> </a:t>
            </a:r>
            <a:r>
              <a:rPr lang="fr-FR" dirty="0">
                <a:solidFill>
                  <a:srgbClr val="8F8F8D"/>
                </a:solidFill>
                <a:latin typeface="Calibri" pitchFamily="34" charset="0"/>
              </a:rPr>
              <a:t> </a:t>
            </a:r>
            <a:r>
              <a:rPr lang="fr-FR" sz="2400" dirty="0" err="1" smtClean="0">
                <a:solidFill>
                  <a:srgbClr val="000000"/>
                </a:solidFill>
                <a:latin typeface="Calibri" pitchFamily="34" charset="0"/>
              </a:rPr>
              <a:t>e</a:t>
            </a:r>
            <a:r>
              <a:rPr lang="fr-FR" b="1" dirty="0" err="1" smtClean="0">
                <a:solidFill>
                  <a:srgbClr val="000000"/>
                </a:solidFill>
                <a:latin typeface="Calibri" pitchFamily="34" charset="0"/>
              </a:rPr>
              <a:t>DF</a:t>
            </a:r>
            <a:endParaRPr lang="fr-FR" b="1" dirty="0">
              <a:solidFill>
                <a:srgbClr val="000000"/>
              </a:solidFill>
              <a:latin typeface="Calibri" pitchFamily="34" charset="0"/>
            </a:endParaRPr>
          </a:p>
        </p:txBody>
      </p:sp>
      <p:sp>
        <p:nvSpPr>
          <p:cNvPr id="12295" name="Text Box 7"/>
          <p:cNvSpPr txBox="1">
            <a:spLocks noChangeArrowheads="1"/>
          </p:cNvSpPr>
          <p:nvPr/>
        </p:nvSpPr>
        <p:spPr bwMode="auto">
          <a:xfrm>
            <a:off x="0" y="3284538"/>
            <a:ext cx="4067175" cy="642937"/>
          </a:xfrm>
          <a:prstGeom prst="rect">
            <a:avLst/>
          </a:prstGeom>
          <a:noFill/>
          <a:ln w="9525">
            <a:noFill/>
            <a:round/>
            <a:headEnd/>
            <a:tailEnd/>
          </a:ln>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dirty="0">
                <a:solidFill>
                  <a:srgbClr val="0070C0"/>
                </a:solidFill>
              </a:rPr>
              <a:t>une diapositive  = une information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b="1" dirty="0">
              <a:solidFill>
                <a:srgbClr val="0070C0"/>
              </a:solidFill>
            </a:endParaRPr>
          </a:p>
        </p:txBody>
      </p:sp>
      <p:sp>
        <p:nvSpPr>
          <p:cNvPr id="10" name="Espace réservé du pied de page 9"/>
          <p:cNvSpPr>
            <a:spLocks noGrp="1"/>
          </p:cNvSpPr>
          <p:nvPr>
            <p:ph type="ftr" sz="quarter" idx="11"/>
          </p:nvPr>
        </p:nvSpPr>
        <p:spPr>
          <a:xfrm>
            <a:off x="3563938" y="6308725"/>
            <a:ext cx="4722812" cy="549275"/>
          </a:xfrm>
        </p:spPr>
        <p:txBody>
          <a:bodyPr/>
          <a:lstStyle/>
          <a:p>
            <a:pPr>
              <a:defRPr/>
            </a:pPr>
            <a:r>
              <a:rPr lang="fr-FR" dirty="0"/>
              <a:t>ACADÉMIE DE TOULOUSE – M. DOERFLINGER - IEN LETTRES HISTOIRE  </a:t>
            </a:r>
          </a:p>
          <a:p>
            <a:pPr>
              <a:defRPr/>
            </a:pPr>
            <a:r>
              <a:rPr lang="fr-FR" dirty="0"/>
              <a:t>AM. GIACOMETTI - IEN ECONOMIE GESTION </a:t>
            </a:r>
          </a:p>
          <a:p>
            <a:pPr>
              <a:defRPr/>
            </a:pPr>
            <a:r>
              <a:rPr lang="fr-FR" dirty="0"/>
              <a:t>F. BUISSON - PLP ECONOMIE GESTION</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827088" y="176213"/>
            <a:ext cx="7521575" cy="1006475"/>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200">
                <a:solidFill>
                  <a:srgbClr val="C00000"/>
                </a:solidFill>
                <a:latin typeface="Franklin Gothic Medium" pitchFamily="34" charset="0"/>
              </a:rPr>
              <a:t>EXTRAIT DU DIAPORAMA </a:t>
            </a:r>
            <a:br>
              <a:rPr lang="fr-FR" sz="3200">
                <a:solidFill>
                  <a:srgbClr val="C00000"/>
                </a:solidFill>
                <a:latin typeface="Franklin Gothic Medium" pitchFamily="34" charset="0"/>
              </a:rPr>
            </a:br>
            <a:r>
              <a:rPr lang="fr-FR" sz="2800">
                <a:solidFill>
                  <a:srgbClr val="C00000"/>
                </a:solidFill>
                <a:latin typeface="Franklin Gothic Medium" pitchFamily="34" charset="0"/>
              </a:rPr>
              <a:t>Diapositive n° 1</a:t>
            </a:r>
          </a:p>
        </p:txBody>
      </p:sp>
      <p:sp>
        <p:nvSpPr>
          <p:cNvPr id="12291" name="Oval 2"/>
          <p:cNvSpPr>
            <a:spLocks noChangeArrowheads="1"/>
          </p:cNvSpPr>
          <p:nvPr/>
        </p:nvSpPr>
        <p:spPr bwMode="auto">
          <a:xfrm>
            <a:off x="8477250" y="6432550"/>
            <a:ext cx="438150" cy="349250"/>
          </a:xfrm>
          <a:prstGeom prst="ellipse">
            <a:avLst/>
          </a:prstGeom>
          <a:noFill/>
          <a:ln w="19080">
            <a:solidFill>
              <a:srgbClr val="A6A6A6"/>
            </a:solidFill>
            <a:miter lim="800000"/>
            <a:headEnd/>
            <a:tailEnd/>
          </a:ln>
        </p:spPr>
        <p:txBody>
          <a:bodyPr lIns="9000" tIns="9000" rIns="9000" bIns="9000" anchor="ctr"/>
          <a:lstStyle/>
          <a:p>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EFD4B55-F1FE-4A2C-A02C-13321691B823}" type="slidenum">
              <a:rPr lang="fr-FR" sz="1600">
                <a:solidFill>
                  <a:srgbClr val="28374A"/>
                </a:solidFill>
                <a:latin typeface="Franklin Gothic Book" pitchFamily="34" charset="0"/>
              </a:rPr>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a:t>
            </a:fld>
            <a:endParaRPr lang="fr-FR" sz="1600">
              <a:solidFill>
                <a:srgbClr val="28374A"/>
              </a:solidFill>
              <a:latin typeface="Franklin Gothic Book" pitchFamily="34" charset="0"/>
            </a:endParaRPr>
          </a:p>
        </p:txBody>
      </p:sp>
      <p:pic>
        <p:nvPicPr>
          <p:cNvPr id="13315" name="Picture 3"/>
          <p:cNvPicPr>
            <a:picLocks noChangeAspect="1" noChangeArrowheads="1"/>
          </p:cNvPicPr>
          <p:nvPr/>
        </p:nvPicPr>
        <p:blipFill>
          <a:blip r:embed="rId3" cstate="print"/>
          <a:srcRect/>
          <a:stretch>
            <a:fillRect/>
          </a:stretch>
        </p:blipFill>
        <p:spPr bwMode="auto">
          <a:xfrm>
            <a:off x="539750" y="1341438"/>
            <a:ext cx="8064500" cy="4433887"/>
          </a:xfrm>
          <a:prstGeom prst="rect">
            <a:avLst/>
          </a:prstGeom>
          <a:noFill/>
          <a:ln w="9360">
            <a:solidFill>
              <a:srgbClr val="797B7E"/>
            </a:solidFill>
            <a:miter lim="800000"/>
            <a:headEnd/>
            <a:tailEnd/>
          </a:ln>
        </p:spPr>
      </p:pic>
      <p:sp>
        <p:nvSpPr>
          <p:cNvPr id="6" name="Espace réservé du pied de page 5"/>
          <p:cNvSpPr>
            <a:spLocks noGrp="1"/>
          </p:cNvSpPr>
          <p:nvPr>
            <p:ph type="ftr" sz="quarter" idx="11"/>
          </p:nvPr>
        </p:nvSpPr>
        <p:spPr>
          <a:xfrm>
            <a:off x="3276600" y="6308725"/>
            <a:ext cx="4722813" cy="549275"/>
          </a:xfrm>
        </p:spPr>
        <p:txBody>
          <a:bodyPr/>
          <a:lstStyle/>
          <a:p>
            <a:pPr>
              <a:defRPr/>
            </a:pPr>
            <a:r>
              <a:rPr lang="fr-FR" dirty="0"/>
              <a:t>ACADÉMIE DE TOULOUSE – M. DOERFLINGER - IEN LETTRES HISTOIRE  </a:t>
            </a:r>
          </a:p>
          <a:p>
            <a:pPr>
              <a:defRPr/>
            </a:pPr>
            <a:r>
              <a:rPr lang="fr-FR" dirty="0"/>
              <a:t>AM. GIACOMETTI - IEN ECONOMIE GESTION </a:t>
            </a:r>
          </a:p>
          <a:p>
            <a:pPr>
              <a:defRPr/>
            </a:pPr>
            <a:r>
              <a:rPr lang="fr-FR" dirty="0"/>
              <a:t>F. BUISSON - PLP ECONOMIE GESTION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3315"/>
                                        </p:tgtEl>
                                        <p:attrNameLst>
                                          <p:attrName>style.visibility</p:attrName>
                                        </p:attrNameLst>
                                      </p:cBhvr>
                                      <p:to>
                                        <p:strVal val="visible"/>
                                      </p:to>
                                    </p:set>
                                    <p:anim calcmode="lin" valueType="num">
                                      <p:cBhvr>
                                        <p:cTn id="7" dur="2000" fill="hold"/>
                                        <p:tgtEl>
                                          <p:spTgt spid="13315"/>
                                        </p:tgtEl>
                                        <p:attrNameLst>
                                          <p:attrName>ppt_x</p:attrName>
                                        </p:attrNameLst>
                                      </p:cBhvr>
                                      <p:tavLst>
                                        <p:tav tm="100000">
                                          <p:val>
                                            <p:strVal val="#ppt_x"/>
                                          </p:val>
                                        </p:tav>
                                        <p:tav>
                                          <p:val>
                                            <p:strVal val="#ppt_x"/>
                                          </p:val>
                                        </p:tav>
                                      </p:tavLst>
                                    </p:anim>
                                    <p:anim calcmode="lin" valueType="num">
                                      <p:cBhvr>
                                        <p:cTn id="8" dur="2000" fill="hold"/>
                                        <p:tgtEl>
                                          <p:spTgt spid="13315"/>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58" name="Group 22"/>
          <p:cNvGraphicFramePr>
            <a:graphicFrameLocks noGrp="1"/>
          </p:cNvGraphicFramePr>
          <p:nvPr>
            <p:ph idx="4294967295"/>
          </p:nvPr>
        </p:nvGraphicFramePr>
        <p:xfrm>
          <a:off x="755650" y="765175"/>
          <a:ext cx="7519988" cy="5296413"/>
        </p:xfrm>
        <a:graphic>
          <a:graphicData uri="http://schemas.openxmlformats.org/drawingml/2006/table">
            <a:tbl>
              <a:tblPr/>
              <a:tblGrid>
                <a:gridCol w="7519988"/>
              </a:tblGrid>
              <a:tr h="171450">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fr-FR" sz="1600" b="0" i="0" u="none" strike="noStrike" cap="none" normalizeH="0" baseline="0" dirty="0" smtClean="0">
                        <a:ln>
                          <a:noFill/>
                        </a:ln>
                        <a:solidFill>
                          <a:srgbClr val="365F91"/>
                        </a:solidFill>
                        <a:effectLst/>
                        <a:latin typeface="Calibri" pitchFamily="34" charset="0"/>
                        <a:ea typeface="Microsoft YaHei"/>
                        <a:cs typeface="Microsoft YaHei"/>
                      </a:endParaRPr>
                    </a:p>
                  </a:txBody>
                  <a:tcPr marL="65880" marR="65880" marT="0" marB="0" horzOverflow="overflow">
                    <a:lnL>
                      <a:noFill/>
                    </a:lnL>
                    <a:lnR>
                      <a:noFill/>
                    </a:lnR>
                    <a:lnT w="5760" cap="flat" cmpd="sng" algn="ctr">
                      <a:solidFill>
                        <a:srgbClr val="4F81BD"/>
                      </a:solidFill>
                      <a:prstDash val="solid"/>
                      <a:round/>
                      <a:headEnd type="none" w="med" len="med"/>
                      <a:tailEnd type="none" w="med" len="med"/>
                    </a:lnT>
                    <a:lnB w="5760" cap="flat" cmpd="sng" algn="ctr">
                      <a:solidFill>
                        <a:srgbClr val="4F81BD"/>
                      </a:solidFill>
                      <a:prstDash val="solid"/>
                      <a:round/>
                      <a:headEnd type="none" w="med" len="med"/>
                      <a:tailEnd type="none" w="med" len="med"/>
                    </a:lnB>
                    <a:lnTlToBr>
                      <a:noFill/>
                    </a:lnTlToBr>
                    <a:lnBlToTr>
                      <a:noFill/>
                    </a:lnBlToTr>
                    <a:noFill/>
                  </a:tcPr>
                </a:tc>
              </a:tr>
              <a:tr h="192088">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800" b="0" i="0" u="none" strike="noStrike" cap="none" normalizeH="0" baseline="0" smtClean="0">
                          <a:ln>
                            <a:noFill/>
                          </a:ln>
                          <a:solidFill>
                            <a:srgbClr val="365F91"/>
                          </a:solidFill>
                          <a:effectLst/>
                          <a:latin typeface="Calibri" pitchFamily="34" charset="0"/>
                          <a:ea typeface="Microsoft YaHei"/>
                          <a:cs typeface="Microsoft YaHei"/>
                        </a:rPr>
                        <a:t>OBJET DU MESSAGE</a:t>
                      </a:r>
                    </a:p>
                  </a:txBody>
                  <a:tcPr marL="65880" marR="65880" marT="0" marB="0" horzOverflow="overflow">
                    <a:lnL>
                      <a:noFill/>
                    </a:lnL>
                    <a:lnR>
                      <a:noFill/>
                    </a:lnR>
                    <a:lnT w="5760" cap="flat" cmpd="sng" algn="ctr">
                      <a:solidFill>
                        <a:srgbClr val="4F81BD"/>
                      </a:solidFill>
                      <a:prstDash val="solid"/>
                      <a:round/>
                      <a:headEnd type="none" w="med" len="med"/>
                      <a:tailEnd type="none" w="med" len="med"/>
                    </a:lnT>
                    <a:lnB>
                      <a:noFill/>
                    </a:lnB>
                    <a:lnTlToBr>
                      <a:noFill/>
                    </a:lnTlToBr>
                    <a:lnBlToTr>
                      <a:noFill/>
                    </a:lnBlToTr>
                    <a:solidFill>
                      <a:srgbClr val="D3DFEE"/>
                    </a:solidFill>
                  </a:tcPr>
                </a:tc>
              </a:tr>
              <a:tr h="342900">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600" b="0" i="0" u="none" strike="noStrike" cap="none" normalizeH="0" baseline="0" smtClean="0">
                          <a:ln>
                            <a:noFill/>
                          </a:ln>
                          <a:solidFill>
                            <a:schemeClr val="tx1"/>
                          </a:solidFill>
                          <a:effectLst/>
                          <a:latin typeface="Calibri" pitchFamily="34" charset="0"/>
                          <a:ea typeface="Microsoft YaHei"/>
                          <a:cs typeface="Microsoft YaHei"/>
                        </a:rPr>
                        <a:t>Rappel de consignes de sécurité, de comportement</a:t>
                      </a:r>
                    </a:p>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fr-FR" sz="1600" b="0" i="0" u="none" strike="noStrike" cap="none" normalizeH="0" baseline="0" smtClean="0">
                        <a:ln>
                          <a:noFill/>
                        </a:ln>
                        <a:solidFill>
                          <a:srgbClr val="365F91"/>
                        </a:solidFill>
                        <a:effectLst/>
                        <a:latin typeface="Calibri" pitchFamily="34" charset="0"/>
                        <a:ea typeface="Microsoft YaHei"/>
                        <a:cs typeface="Microsoft YaHei"/>
                      </a:endParaRPr>
                    </a:p>
                  </a:txBody>
                  <a:tcPr marL="65880" marR="65880" marT="0" marB="0" horzOverflow="overflow">
                    <a:lnL>
                      <a:noFill/>
                    </a:lnL>
                    <a:lnR>
                      <a:noFill/>
                    </a:lnR>
                    <a:lnT>
                      <a:noFill/>
                    </a:lnT>
                    <a:lnB>
                      <a:noFill/>
                    </a:lnB>
                    <a:lnTlToBr>
                      <a:noFill/>
                    </a:lnTlToBr>
                    <a:lnBlToTr>
                      <a:noFill/>
                    </a:lnBlToTr>
                    <a:noFill/>
                  </a:tcPr>
                </a:tc>
              </a:tr>
              <a:tr h="190500">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800" b="0" i="0" u="none" strike="noStrike" cap="none" normalizeH="0" baseline="0" smtClean="0">
                          <a:ln>
                            <a:noFill/>
                          </a:ln>
                          <a:solidFill>
                            <a:srgbClr val="365F91"/>
                          </a:solidFill>
                          <a:effectLst/>
                          <a:latin typeface="Calibri" pitchFamily="34" charset="0"/>
                          <a:ea typeface="Microsoft YaHei"/>
                          <a:cs typeface="Microsoft YaHei"/>
                        </a:rPr>
                        <a:t>DOMAINE – CONTEXTE</a:t>
                      </a:r>
                    </a:p>
                  </a:txBody>
                  <a:tcPr marL="65880" marR="65880" marT="0" marB="0" horzOverflow="overflow">
                    <a:lnL>
                      <a:noFill/>
                    </a:lnL>
                    <a:lnR>
                      <a:noFill/>
                    </a:lnR>
                    <a:lnT>
                      <a:noFill/>
                    </a:lnT>
                    <a:lnB>
                      <a:noFill/>
                    </a:lnB>
                    <a:lnTlToBr>
                      <a:noFill/>
                    </a:lnTlToBr>
                    <a:lnBlToTr>
                      <a:noFill/>
                    </a:lnBlToTr>
                    <a:solidFill>
                      <a:srgbClr val="D3DFEE"/>
                    </a:solidFill>
                  </a:tcPr>
                </a:tc>
              </a:tr>
              <a:tr h="344488">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600" b="0" i="0" u="none" strike="noStrike" cap="none" normalizeH="0" baseline="0" smtClean="0">
                          <a:ln>
                            <a:noFill/>
                          </a:ln>
                          <a:solidFill>
                            <a:schemeClr val="tx1"/>
                          </a:solidFill>
                          <a:effectLst/>
                          <a:latin typeface="Calibri" pitchFamily="34" charset="0"/>
                          <a:ea typeface="Microsoft YaHei"/>
                          <a:cs typeface="Microsoft YaHei"/>
                        </a:rPr>
                        <a:t>Prévention Sécurité</a:t>
                      </a:r>
                    </a:p>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fr-FR" sz="1600" b="0" i="0" u="none" strike="noStrike" cap="none" normalizeH="0" baseline="0" smtClean="0">
                        <a:ln>
                          <a:noFill/>
                        </a:ln>
                        <a:solidFill>
                          <a:srgbClr val="365F91"/>
                        </a:solidFill>
                        <a:effectLst/>
                        <a:latin typeface="Calibri" pitchFamily="34" charset="0"/>
                        <a:ea typeface="Microsoft YaHei"/>
                        <a:cs typeface="Microsoft YaHei"/>
                      </a:endParaRPr>
                    </a:p>
                  </a:txBody>
                  <a:tcPr marL="65880" marR="65880" marT="0" marB="0" horzOverflow="overflow">
                    <a:lnL>
                      <a:noFill/>
                    </a:lnL>
                    <a:lnR>
                      <a:noFill/>
                    </a:lnR>
                    <a:lnT>
                      <a:noFill/>
                    </a:lnT>
                    <a:lnB>
                      <a:noFill/>
                    </a:lnB>
                    <a:lnTlToBr>
                      <a:noFill/>
                    </a:lnTlToBr>
                    <a:lnBlToTr>
                      <a:noFill/>
                    </a:lnBlToTr>
                    <a:noFill/>
                  </a:tcPr>
                </a:tc>
              </a:tr>
              <a:tr h="190500">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800" b="0" i="0" u="none" strike="noStrike" cap="none" normalizeH="0" baseline="0" smtClean="0">
                          <a:ln>
                            <a:noFill/>
                          </a:ln>
                          <a:solidFill>
                            <a:srgbClr val="365F91"/>
                          </a:solidFill>
                          <a:effectLst/>
                          <a:latin typeface="Calibri" pitchFamily="34" charset="0"/>
                          <a:ea typeface="Microsoft YaHei"/>
                          <a:cs typeface="Microsoft YaHei"/>
                        </a:rPr>
                        <a:t>EMETTEUR</a:t>
                      </a:r>
                    </a:p>
                  </a:txBody>
                  <a:tcPr marL="65880" marR="65880" marT="0" marB="0" horzOverflow="overflow">
                    <a:lnL>
                      <a:noFill/>
                    </a:lnL>
                    <a:lnR>
                      <a:noFill/>
                    </a:lnR>
                    <a:lnT>
                      <a:noFill/>
                    </a:lnT>
                    <a:lnB>
                      <a:noFill/>
                    </a:lnB>
                    <a:lnTlToBr>
                      <a:noFill/>
                    </a:lnTlToBr>
                    <a:lnBlToTr>
                      <a:noFill/>
                    </a:lnBlToTr>
                    <a:solidFill>
                      <a:srgbClr val="D3DFEE"/>
                    </a:solidFill>
                  </a:tcPr>
                </a:tc>
              </a:tr>
              <a:tr h="388938">
                <a:tc>
                  <a:txBody>
                    <a:bodyPr/>
                    <a:lstStyle/>
                    <a:p>
                      <a:pPr marL="0" marR="0" lvl="0" indent="0" algn="ctr" defTabSz="449263" rtl="0" eaLnBrk="1" fontAlgn="base" latinLnBrk="0" hangingPunct="1">
                        <a:lnSpc>
                          <a:spcPct val="11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2800" b="0" i="0" u="none" strike="noStrike" cap="none" normalizeH="0" baseline="0" dirty="0" err="1" smtClean="0">
                          <a:ln>
                            <a:noFill/>
                          </a:ln>
                          <a:solidFill>
                            <a:schemeClr val="tx1"/>
                          </a:solidFill>
                          <a:effectLst/>
                          <a:latin typeface="Calibri" pitchFamily="34" charset="0"/>
                          <a:ea typeface="+mn-ea"/>
                          <a:cs typeface="+mn-cs"/>
                        </a:rPr>
                        <a:t>e</a:t>
                      </a:r>
                      <a:r>
                        <a:rPr kumimoji="0" lang="fr-FR" sz="2000" b="0" i="0" u="none" strike="noStrike" cap="none" normalizeH="0" baseline="0" dirty="0" err="1" smtClean="0">
                          <a:ln>
                            <a:noFill/>
                          </a:ln>
                          <a:solidFill>
                            <a:schemeClr val="tx1"/>
                          </a:solidFill>
                          <a:effectLst/>
                          <a:latin typeface="Calibri" pitchFamily="34" charset="0"/>
                          <a:ea typeface="+mn-ea"/>
                          <a:cs typeface="+mn-cs"/>
                        </a:rPr>
                        <a:t>DF</a:t>
                      </a:r>
                      <a:endParaRPr kumimoji="0" lang="fr-FR" sz="1600" b="0" i="0" u="none" strike="noStrike" cap="none" normalizeH="0" baseline="0" dirty="0" smtClean="0">
                        <a:ln>
                          <a:noFill/>
                        </a:ln>
                        <a:solidFill>
                          <a:srgbClr val="365F91"/>
                        </a:solidFill>
                        <a:effectLst/>
                        <a:latin typeface="Calibri" pitchFamily="34" charset="0"/>
                        <a:ea typeface="Microsoft YaHei"/>
                        <a:cs typeface="Microsoft YaHei"/>
                      </a:endParaRPr>
                    </a:p>
                  </a:txBody>
                  <a:tcPr marL="65880" marR="65880" marT="0" marB="0" horzOverflow="overflow">
                    <a:lnL>
                      <a:noFill/>
                    </a:lnL>
                    <a:lnR>
                      <a:noFill/>
                    </a:lnR>
                    <a:lnT>
                      <a:noFill/>
                    </a:lnT>
                    <a:lnB>
                      <a:noFill/>
                    </a:lnB>
                    <a:lnTlToBr>
                      <a:noFill/>
                    </a:lnTlToBr>
                    <a:lnBlToTr>
                      <a:noFill/>
                    </a:lnBlToTr>
                    <a:noFill/>
                  </a:tcPr>
                </a:tc>
              </a:tr>
              <a:tr h="192088">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800" b="0" i="0" u="none" strike="noStrike" cap="none" normalizeH="0" baseline="0" smtClean="0">
                          <a:ln>
                            <a:noFill/>
                          </a:ln>
                          <a:solidFill>
                            <a:srgbClr val="365F91"/>
                          </a:solidFill>
                          <a:effectLst/>
                          <a:latin typeface="Calibri" pitchFamily="34" charset="0"/>
                          <a:ea typeface="Microsoft YaHei"/>
                          <a:cs typeface="Microsoft YaHei"/>
                        </a:rPr>
                        <a:t>VISÉE</a:t>
                      </a:r>
                    </a:p>
                  </a:txBody>
                  <a:tcPr marL="65880" marR="65880" marT="0" marB="0" horzOverflow="overflow">
                    <a:lnL>
                      <a:noFill/>
                    </a:lnL>
                    <a:lnR>
                      <a:noFill/>
                    </a:lnR>
                    <a:lnT>
                      <a:noFill/>
                    </a:lnT>
                    <a:lnB>
                      <a:noFill/>
                    </a:lnB>
                    <a:lnTlToBr>
                      <a:noFill/>
                    </a:lnTlToBr>
                    <a:lnBlToTr>
                      <a:noFill/>
                    </a:lnBlToTr>
                    <a:solidFill>
                      <a:srgbClr val="D3DFEE"/>
                    </a:solidFill>
                  </a:tcPr>
                </a:tc>
              </a:tr>
              <a:tr h="514350">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600" b="0" i="0" u="none" strike="noStrike" cap="none" normalizeH="0" baseline="0" smtClean="0">
                          <a:ln>
                            <a:noFill/>
                          </a:ln>
                          <a:solidFill>
                            <a:schemeClr val="tx1"/>
                          </a:solidFill>
                          <a:effectLst/>
                          <a:latin typeface="Calibri" pitchFamily="34" charset="0"/>
                          <a:ea typeface="Microsoft YaHei"/>
                          <a:cs typeface="Microsoft YaHei"/>
                        </a:rPr>
                        <a:t>Toutes les personnes susceptibles de lire l’écran</a:t>
                      </a:r>
                    </a:p>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600" b="0" i="0" u="none" strike="noStrike" cap="none" normalizeH="0" baseline="0" smtClean="0">
                          <a:ln>
                            <a:noFill/>
                          </a:ln>
                          <a:solidFill>
                            <a:schemeClr val="tx1"/>
                          </a:solidFill>
                          <a:effectLst/>
                          <a:latin typeface="Calibri" pitchFamily="34" charset="0"/>
                          <a:ea typeface="Microsoft YaHei"/>
                          <a:cs typeface="Microsoft YaHei"/>
                        </a:rPr>
                        <a:t>(Personnels de l’entreprise et visiteurs)</a:t>
                      </a:r>
                    </a:p>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fr-FR" sz="1600" b="0" i="0" u="none" strike="noStrike" cap="none" normalizeH="0" baseline="0" smtClean="0">
                        <a:ln>
                          <a:noFill/>
                        </a:ln>
                        <a:solidFill>
                          <a:srgbClr val="365F91"/>
                        </a:solidFill>
                        <a:effectLst/>
                        <a:latin typeface="Calibri" pitchFamily="34" charset="0"/>
                        <a:ea typeface="Microsoft YaHei"/>
                        <a:cs typeface="Microsoft YaHei"/>
                      </a:endParaRPr>
                    </a:p>
                  </a:txBody>
                  <a:tcPr marL="65880" marR="65880" marT="0" marB="0" horzOverflow="overflow">
                    <a:lnL>
                      <a:noFill/>
                    </a:lnL>
                    <a:lnR>
                      <a:noFill/>
                    </a:lnR>
                    <a:lnT>
                      <a:noFill/>
                    </a:lnT>
                    <a:lnB>
                      <a:noFill/>
                    </a:lnB>
                    <a:lnTlToBr>
                      <a:noFill/>
                    </a:lnTlToBr>
                    <a:lnBlToTr>
                      <a:noFill/>
                    </a:lnBlToTr>
                    <a:noFill/>
                  </a:tcPr>
                </a:tc>
              </a:tr>
              <a:tr h="192088">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800" b="0" i="0" u="none" strike="noStrike" cap="none" normalizeH="0" baseline="0" dirty="0" smtClean="0">
                          <a:ln>
                            <a:noFill/>
                          </a:ln>
                          <a:solidFill>
                            <a:srgbClr val="365F91"/>
                          </a:solidFill>
                          <a:effectLst/>
                          <a:latin typeface="Calibri" pitchFamily="34" charset="0"/>
                          <a:ea typeface="Microsoft YaHei"/>
                          <a:cs typeface="Microsoft YaHei"/>
                        </a:rPr>
                        <a:t>COMPOSITION - PRÉSENTATION</a:t>
                      </a:r>
                    </a:p>
                  </a:txBody>
                  <a:tcPr marL="65880" marR="65880" marT="0" marB="0" horzOverflow="overflow">
                    <a:lnL>
                      <a:noFill/>
                    </a:lnL>
                    <a:lnR>
                      <a:noFill/>
                    </a:lnR>
                    <a:lnT>
                      <a:noFill/>
                    </a:lnT>
                    <a:lnB>
                      <a:noFill/>
                    </a:lnB>
                    <a:lnTlToBr>
                      <a:noFill/>
                    </a:lnTlToBr>
                    <a:lnBlToTr>
                      <a:noFill/>
                    </a:lnBlToTr>
                    <a:solidFill>
                      <a:srgbClr val="D3DFEE"/>
                    </a:solidFill>
                  </a:tcPr>
                </a:tc>
              </a:tr>
              <a:tr h="896938">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600" b="0" i="0" u="none" strike="noStrike" cap="none" normalizeH="0" baseline="0" dirty="0" smtClean="0">
                          <a:ln>
                            <a:noFill/>
                          </a:ln>
                          <a:solidFill>
                            <a:schemeClr val="tx1"/>
                          </a:solidFill>
                          <a:effectLst/>
                          <a:latin typeface="Calibri" pitchFamily="34" charset="0"/>
                          <a:ea typeface="Microsoft YaHei"/>
                          <a:cs typeface="Microsoft YaHei"/>
                        </a:rPr>
                        <a:t>En deux parties : </a:t>
                      </a:r>
                    </a:p>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600" b="0" i="0" u="none" strike="noStrike" cap="none" normalizeH="0" baseline="0" dirty="0" smtClean="0">
                          <a:ln>
                            <a:noFill/>
                          </a:ln>
                          <a:solidFill>
                            <a:schemeClr val="tx1"/>
                          </a:solidFill>
                          <a:effectLst/>
                          <a:latin typeface="Calibri" pitchFamily="34" charset="0"/>
                          <a:ea typeface="Microsoft YaHei"/>
                          <a:cs typeface="Microsoft YaHei"/>
                        </a:rPr>
                        <a:t>partie gauche, une illustration </a:t>
                      </a:r>
                    </a:p>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600" b="0" i="0" u="none" strike="noStrike" cap="none" normalizeH="0" baseline="0" dirty="0" smtClean="0">
                          <a:ln>
                            <a:noFill/>
                          </a:ln>
                          <a:solidFill>
                            <a:schemeClr val="tx1"/>
                          </a:solidFill>
                          <a:effectLst/>
                          <a:latin typeface="Calibri" pitchFamily="34" charset="0"/>
                          <a:ea typeface="Microsoft YaHei"/>
                          <a:cs typeface="Microsoft YaHei"/>
                        </a:rPr>
                        <a:t>partie droite, un texte</a:t>
                      </a:r>
                    </a:p>
                    <a:p>
                      <a:pPr marL="0" marR="0" lvl="0" indent="0" algn="ctr" defTabSz="449263" rtl="0" eaLnBrk="1" fontAlgn="base" latinLnBrk="0" hangingPunct="1">
                        <a:lnSpc>
                          <a:spcPct val="11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600" b="0" i="0" u="none" strike="noStrike" cap="none" normalizeH="0" baseline="0" dirty="0" smtClean="0">
                          <a:ln>
                            <a:noFill/>
                          </a:ln>
                          <a:solidFill>
                            <a:schemeClr val="tx1"/>
                          </a:solidFill>
                          <a:effectLst/>
                          <a:latin typeface="Calibri" pitchFamily="34" charset="0"/>
                          <a:ea typeface="Microsoft YaHei"/>
                          <a:cs typeface="Microsoft YaHei"/>
                        </a:rPr>
                        <a:t>Signature </a:t>
                      </a:r>
                      <a:r>
                        <a:rPr kumimoji="0" lang="fr-FR" sz="2800" b="0" i="0" u="none" strike="noStrike" cap="none" normalizeH="0" baseline="0" dirty="0" err="1" smtClean="0">
                          <a:ln>
                            <a:noFill/>
                          </a:ln>
                          <a:solidFill>
                            <a:schemeClr val="tx1"/>
                          </a:solidFill>
                          <a:effectLst/>
                          <a:latin typeface="Calibri" pitchFamily="34" charset="0"/>
                          <a:ea typeface="Microsoft YaHei"/>
                          <a:cs typeface="Microsoft YaHei"/>
                        </a:rPr>
                        <a:t>e</a:t>
                      </a:r>
                      <a:r>
                        <a:rPr kumimoji="0" lang="fr-FR" sz="2000" b="0" i="0" u="none" strike="noStrike" cap="none" normalizeH="0" baseline="0" dirty="0" err="1" smtClean="0">
                          <a:ln>
                            <a:noFill/>
                          </a:ln>
                          <a:solidFill>
                            <a:schemeClr val="tx1"/>
                          </a:solidFill>
                          <a:effectLst/>
                          <a:latin typeface="Calibri" pitchFamily="34" charset="0"/>
                          <a:ea typeface="Microsoft YaHei"/>
                          <a:cs typeface="Microsoft YaHei"/>
                        </a:rPr>
                        <a:t>DF</a:t>
                      </a:r>
                      <a:r>
                        <a:rPr kumimoji="0" lang="fr-FR" sz="1600" b="0" i="0" u="none" strike="noStrike" cap="none" normalizeH="0" baseline="0" dirty="0" smtClean="0">
                          <a:ln>
                            <a:noFill/>
                          </a:ln>
                          <a:solidFill>
                            <a:schemeClr val="tx1"/>
                          </a:solidFill>
                          <a:effectLst/>
                          <a:latin typeface="Calibri" pitchFamily="34" charset="0"/>
                          <a:ea typeface="Microsoft YaHei"/>
                          <a:cs typeface="Microsoft YaHei"/>
                        </a:rPr>
                        <a:t> </a:t>
                      </a:r>
                    </a:p>
                    <a:p>
                      <a:pPr marL="0" marR="0" lvl="0" indent="0" algn="ctr" defTabSz="449263" rtl="0" eaLnBrk="1" fontAlgn="base" latinLnBrk="0" hangingPunct="1">
                        <a:lnSpc>
                          <a:spcPct val="11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fr-FR" sz="1600" b="0" i="0" u="none" strike="noStrike" cap="none" normalizeH="0" baseline="0" dirty="0" smtClean="0">
                        <a:ln>
                          <a:noFill/>
                        </a:ln>
                        <a:solidFill>
                          <a:srgbClr val="365F91"/>
                        </a:solidFill>
                        <a:effectLst/>
                        <a:latin typeface="Calibri" pitchFamily="34" charset="0"/>
                        <a:ea typeface="Microsoft YaHei"/>
                        <a:cs typeface="Microsoft YaHei"/>
                      </a:endParaRPr>
                    </a:p>
                  </a:txBody>
                  <a:tcPr marL="65880" marR="65880" marT="0" marB="0" horzOverflow="overflow">
                    <a:lnL>
                      <a:noFill/>
                    </a:lnL>
                    <a:lnR>
                      <a:noFill/>
                    </a:lnR>
                    <a:lnT>
                      <a:noFill/>
                    </a:lnT>
                    <a:lnB w="5760" cap="flat" cmpd="sng" algn="ctr">
                      <a:solidFill>
                        <a:srgbClr val="4F81BD"/>
                      </a:solidFill>
                      <a:prstDash val="solid"/>
                      <a:round/>
                      <a:headEnd type="none" w="med" len="med"/>
                      <a:tailEnd type="none" w="med" len="med"/>
                    </a:lnB>
                    <a:lnTlToBr>
                      <a:noFill/>
                    </a:lnTlToBr>
                    <a:lnBlToTr>
                      <a:noFill/>
                    </a:lnBlToTr>
                    <a:noFill/>
                  </a:tcPr>
                </a:tc>
              </a:tr>
            </a:tbl>
          </a:graphicData>
        </a:graphic>
      </p:graphicFrame>
      <p:sp>
        <p:nvSpPr>
          <p:cNvPr id="14353" name="Text Box 16"/>
          <p:cNvSpPr txBox="1">
            <a:spLocks noChangeArrowheads="1"/>
          </p:cNvSpPr>
          <p:nvPr/>
        </p:nvSpPr>
        <p:spPr bwMode="auto">
          <a:xfrm>
            <a:off x="400050" y="179388"/>
            <a:ext cx="8240713" cy="585787"/>
          </a:xfrm>
          <a:prstGeom prst="rect">
            <a:avLst/>
          </a:prstGeom>
          <a:noFill/>
          <a:ln w="9525">
            <a:noFill/>
            <a:round/>
            <a:headEnd/>
            <a:tailEnd/>
          </a:ln>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800">
                <a:solidFill>
                  <a:srgbClr val="C00000"/>
                </a:solidFill>
                <a:latin typeface="Franklin Gothic Medium" pitchFamily="34" charset="0"/>
              </a:rPr>
              <a:t>ANALYSE DE LA SITUATION DE COMMUNICATION</a:t>
            </a:r>
          </a:p>
        </p:txBody>
      </p:sp>
      <p:sp>
        <p:nvSpPr>
          <p:cNvPr id="14354" name="Oval 17"/>
          <p:cNvSpPr>
            <a:spLocks noChangeArrowheads="1"/>
          </p:cNvSpPr>
          <p:nvPr/>
        </p:nvSpPr>
        <p:spPr bwMode="auto">
          <a:xfrm>
            <a:off x="8477250" y="6400800"/>
            <a:ext cx="361950" cy="381000"/>
          </a:xfrm>
          <a:prstGeom prst="ellipse">
            <a:avLst/>
          </a:prstGeom>
          <a:noFill/>
          <a:ln w="19080">
            <a:solidFill>
              <a:srgbClr val="A6A6A6"/>
            </a:solidFill>
            <a:miter lim="800000"/>
            <a:headEnd/>
            <a:tailEnd/>
          </a:ln>
        </p:spPr>
        <p:txBody>
          <a:bodyPr lIns="9000" tIns="9000" rIns="9000" bIns="9000" anchor="ctr"/>
          <a:lstStyle/>
          <a:p>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F73557B-4C4B-46AD-A518-7DFEF25E1EA5}" type="slidenum">
              <a:rPr lang="fr-FR" sz="1600">
                <a:solidFill>
                  <a:srgbClr val="28374A"/>
                </a:solidFill>
                <a:latin typeface="Franklin Gothic Book" pitchFamily="34" charset="0"/>
              </a:rPr>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a:t>
            </a:fld>
            <a:endParaRPr lang="fr-FR" sz="1600">
              <a:solidFill>
                <a:srgbClr val="28374A"/>
              </a:solidFill>
              <a:latin typeface="Franklin Gothic Book" pitchFamily="34" charset="0"/>
            </a:endParaRPr>
          </a:p>
        </p:txBody>
      </p:sp>
      <p:sp>
        <p:nvSpPr>
          <p:cNvPr id="20" name="Espace réservé du pied de page 19"/>
          <p:cNvSpPr>
            <a:spLocks noGrp="1"/>
          </p:cNvSpPr>
          <p:nvPr>
            <p:ph type="ftr" sz="quarter" idx="11"/>
          </p:nvPr>
        </p:nvSpPr>
        <p:spPr>
          <a:xfrm>
            <a:off x="3492500" y="6308725"/>
            <a:ext cx="4722813" cy="549275"/>
          </a:xfrm>
        </p:spPr>
        <p:txBody>
          <a:bodyPr/>
          <a:lstStyle/>
          <a:p>
            <a:pPr>
              <a:defRPr/>
            </a:pPr>
            <a:r>
              <a:rPr lang="fr-FR" dirty="0"/>
              <a:t>ACADÉMIE DE TOULOUSE – M. DOERFLINGER - IEN LETTRES HISTOIRE  </a:t>
            </a:r>
          </a:p>
          <a:p>
            <a:pPr>
              <a:defRPr/>
            </a:pPr>
            <a:r>
              <a:rPr lang="fr-FR" dirty="0"/>
              <a:t>AM. GIACOMETTI - IEN ECONOMIE GESTION </a:t>
            </a:r>
          </a:p>
          <a:p>
            <a:pPr>
              <a:defRPr/>
            </a:pPr>
            <a:r>
              <a:rPr lang="fr-FR" dirty="0"/>
              <a:t>F. BUISSON - PLP ECONOMIE GESTION</a:t>
            </a:r>
          </a:p>
        </p:txBody>
      </p:sp>
      <p:sp>
        <p:nvSpPr>
          <p:cNvPr id="14356" name="Rectangle 50"/>
          <p:cNvSpPr>
            <a:spLocks noGrp="1" noChangeArrowheads="1"/>
          </p:cNvSpPr>
          <p:nvPr>
            <p:ph type="title" idx="4294967295"/>
          </p:nvPr>
        </p:nvSpPr>
        <p:spPr/>
        <p:txBody>
          <a:bodyPr/>
          <a:lstStyle/>
          <a:p>
            <a:r>
              <a:rPr lang="fr-FR" sz="2400" smtClean="0"/>
              <a:t/>
            </a:r>
            <a:br>
              <a:rPr lang="fr-FR" sz="2400" smtClean="0"/>
            </a:br>
            <a:endParaRPr lang="fr-FR" sz="24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58" name="Group 98"/>
          <p:cNvGraphicFramePr>
            <a:graphicFrameLocks noGrp="1"/>
          </p:cNvGraphicFramePr>
          <p:nvPr/>
        </p:nvGraphicFramePr>
        <p:xfrm>
          <a:off x="395536" y="333375"/>
          <a:ext cx="8497639" cy="5920580"/>
        </p:xfrm>
        <a:graphic>
          <a:graphicData uri="http://schemas.openxmlformats.org/drawingml/2006/table">
            <a:tbl>
              <a:tblPr/>
              <a:tblGrid>
                <a:gridCol w="8497639"/>
              </a:tblGrid>
              <a:tr h="308450">
                <a:tc>
                  <a:txBody>
                    <a:bodyPr/>
                    <a:lstStyle/>
                    <a:p>
                      <a:pPr marL="0" marR="0" lvl="0" indent="0" algn="ctr"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fr-FR" sz="1800" b="0" i="0" u="none" strike="noStrike" cap="none" normalizeH="0" baseline="0" dirty="0" smtClean="0">
                          <a:ln>
                            <a:noFill/>
                          </a:ln>
                          <a:solidFill>
                            <a:srgbClr val="365F91"/>
                          </a:solidFill>
                          <a:effectLst/>
                          <a:latin typeface="Calibri" pitchFamily="34" charset="0"/>
                        </a:rPr>
                        <a:t>FORME, CONTENU et ENJEUX DU MESSAGE</a:t>
                      </a:r>
                    </a:p>
                  </a:txBody>
                  <a:tcPr marL="55080" marR="55080" marT="0" marB="0" horzOverflow="overflow">
                    <a:lnL>
                      <a:noFill/>
                    </a:lnL>
                    <a:lnR>
                      <a:noFill/>
                    </a:lnR>
                    <a:lnT w="5760" cap="flat" cmpd="sng" algn="ctr">
                      <a:solidFill>
                        <a:srgbClr val="4F81BD"/>
                      </a:solidFill>
                      <a:prstDash val="solid"/>
                      <a:round/>
                      <a:headEnd type="none" w="med" len="med"/>
                      <a:tailEnd type="none" w="med" len="med"/>
                    </a:lnT>
                    <a:lnB>
                      <a:noFill/>
                    </a:lnB>
                    <a:lnTlToBr>
                      <a:noFill/>
                    </a:lnTlToBr>
                    <a:lnBlToTr>
                      <a:noFill/>
                    </a:lnBlToTr>
                    <a:solidFill>
                      <a:srgbClr val="DBE5F1"/>
                    </a:solidFill>
                  </a:tcPr>
                </a:tc>
              </a:tr>
              <a:tr h="5524198">
                <a:tc>
                  <a:txBody>
                    <a:bodyPr/>
                    <a:lstStyle/>
                    <a:p>
                      <a:pPr marL="95250" marR="0" lvl="0" indent="-95250" algn="ctr" defTabSz="449263" rtl="0" eaLnBrk="1" fontAlgn="base" latinLnBrk="0" hangingPunct="1">
                        <a:lnSpc>
                          <a:spcPct val="102000"/>
                        </a:lnSpc>
                        <a:spcBef>
                          <a:spcPct val="0"/>
                        </a:spcBef>
                        <a:spcAft>
                          <a:spcPct val="0"/>
                        </a:spcAft>
                        <a:buClr>
                          <a:srgbClr val="365F91"/>
                        </a:buClr>
                        <a:buSzPct val="100000"/>
                        <a:buFont typeface="Wingdings" pitchFamily="2" charset="2"/>
                        <a:buNone/>
                        <a:tabLst>
                          <a:tab pos="95250" algn="l"/>
                          <a:tab pos="1255713" algn="l"/>
                          <a:tab pos="2170113" algn="l"/>
                          <a:tab pos="3084513" algn="l"/>
                          <a:tab pos="3998913" algn="l"/>
                          <a:tab pos="4913313" algn="l"/>
                          <a:tab pos="5827713" algn="l"/>
                          <a:tab pos="6742113" algn="l"/>
                          <a:tab pos="7656513" algn="l"/>
                          <a:tab pos="8570913" algn="l"/>
                          <a:tab pos="9485313" algn="l"/>
                          <a:tab pos="10399713" algn="l"/>
                        </a:tabLst>
                      </a:pPr>
                      <a:r>
                        <a:rPr kumimoji="0" lang="fr-FR" sz="1800" b="1" i="0" u="none" strike="noStrike" cap="none" normalizeH="0" baseline="0" dirty="0" smtClean="0">
                          <a:ln>
                            <a:noFill/>
                          </a:ln>
                          <a:solidFill>
                            <a:srgbClr val="365F91"/>
                          </a:solidFill>
                          <a:effectLst/>
                          <a:latin typeface="Calibri" pitchFamily="34" charset="0"/>
                        </a:rPr>
                        <a:t>Comment convoquer le regard sur des consignes de sécurité ? </a:t>
                      </a:r>
                    </a:p>
                    <a:p>
                      <a:pPr marL="95250" marR="0" lvl="0" indent="-95250" algn="ctr" defTabSz="449263" rtl="0" eaLnBrk="1" fontAlgn="base" latinLnBrk="0" hangingPunct="1">
                        <a:lnSpc>
                          <a:spcPct val="102000"/>
                        </a:lnSpc>
                        <a:spcBef>
                          <a:spcPct val="0"/>
                        </a:spcBef>
                        <a:spcAft>
                          <a:spcPct val="0"/>
                        </a:spcAft>
                        <a:buClr>
                          <a:srgbClr val="365F91"/>
                        </a:buClr>
                        <a:buSzPct val="100000"/>
                        <a:buFont typeface="Wingdings" pitchFamily="2" charset="2"/>
                        <a:buNone/>
                        <a:tabLst>
                          <a:tab pos="95250" algn="l"/>
                          <a:tab pos="1255713" algn="l"/>
                          <a:tab pos="2170113" algn="l"/>
                          <a:tab pos="3084513" algn="l"/>
                          <a:tab pos="3998913" algn="l"/>
                          <a:tab pos="4913313" algn="l"/>
                          <a:tab pos="5827713" algn="l"/>
                          <a:tab pos="6742113" algn="l"/>
                          <a:tab pos="7656513" algn="l"/>
                          <a:tab pos="8570913" algn="l"/>
                          <a:tab pos="9485313" algn="l"/>
                          <a:tab pos="10399713" algn="l"/>
                        </a:tabLst>
                      </a:pPr>
                      <a:r>
                        <a:rPr kumimoji="0" lang="fr-FR" sz="1800" b="1" i="0" u="none" strike="noStrike" cap="none" normalizeH="0" baseline="0" dirty="0" smtClean="0">
                          <a:ln>
                            <a:noFill/>
                          </a:ln>
                          <a:solidFill>
                            <a:srgbClr val="365F91"/>
                          </a:solidFill>
                          <a:effectLst/>
                          <a:latin typeface="Calibri" pitchFamily="34" charset="0"/>
                        </a:rPr>
                        <a:t>Comment rendre le message efficace ?</a:t>
                      </a:r>
                    </a:p>
                    <a:p>
                      <a:pPr marL="95250" marR="0" lvl="0" indent="-95250" algn="ctr" defTabSz="449263" rtl="0" eaLnBrk="1" fontAlgn="base" latinLnBrk="0" hangingPunct="1">
                        <a:lnSpc>
                          <a:spcPct val="102000"/>
                        </a:lnSpc>
                        <a:spcBef>
                          <a:spcPct val="0"/>
                        </a:spcBef>
                        <a:spcAft>
                          <a:spcPct val="0"/>
                        </a:spcAft>
                        <a:buClr>
                          <a:srgbClr val="365F91"/>
                        </a:buClr>
                        <a:buSzPct val="100000"/>
                        <a:buFont typeface="Wingdings" pitchFamily="2" charset="2"/>
                        <a:buNone/>
                        <a:tabLst>
                          <a:tab pos="95250" algn="l"/>
                          <a:tab pos="1255713" algn="l"/>
                          <a:tab pos="2170113" algn="l"/>
                          <a:tab pos="3084513" algn="l"/>
                          <a:tab pos="3998913" algn="l"/>
                          <a:tab pos="4913313" algn="l"/>
                          <a:tab pos="5827713" algn="l"/>
                          <a:tab pos="6742113" algn="l"/>
                          <a:tab pos="7656513" algn="l"/>
                          <a:tab pos="8570913" algn="l"/>
                          <a:tab pos="9485313" algn="l"/>
                          <a:tab pos="10399713" algn="l"/>
                        </a:tabLst>
                      </a:pPr>
                      <a:endParaRPr kumimoji="0" lang="fr-FR" sz="1000" b="1" i="0" u="none" strike="noStrike" cap="none" normalizeH="0" baseline="0" dirty="0" smtClean="0">
                        <a:ln>
                          <a:noFill/>
                        </a:ln>
                        <a:solidFill>
                          <a:srgbClr val="365F91"/>
                        </a:solidFill>
                        <a:effectLst/>
                        <a:latin typeface="Calibri" pitchFamily="34" charset="0"/>
                      </a:endParaRPr>
                    </a:p>
                    <a:p>
                      <a:pPr marL="95250" marR="0" lvl="0" indent="-95250" algn="ctr"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tab pos="95250" algn="l"/>
                          <a:tab pos="1255713" algn="l"/>
                          <a:tab pos="2170113" algn="l"/>
                          <a:tab pos="3084513" algn="l"/>
                          <a:tab pos="3998913" algn="l"/>
                          <a:tab pos="4913313" algn="l"/>
                          <a:tab pos="5827713" algn="l"/>
                          <a:tab pos="6742113" algn="l"/>
                          <a:tab pos="7656513" algn="l"/>
                          <a:tab pos="8570913" algn="l"/>
                          <a:tab pos="9485313" algn="l"/>
                          <a:tab pos="10399713" algn="l"/>
                        </a:tabLst>
                      </a:pPr>
                      <a:r>
                        <a:rPr kumimoji="0" lang="fr-FR" sz="1800" b="1" i="0" u="none" strike="noStrike" cap="none" normalizeH="0" baseline="0" dirty="0" smtClean="0">
                          <a:ln>
                            <a:noFill/>
                          </a:ln>
                          <a:solidFill>
                            <a:srgbClr val="28374A"/>
                          </a:solidFill>
                          <a:effectLst/>
                          <a:latin typeface="Calibri" pitchFamily="34" charset="0"/>
                        </a:rPr>
                        <a:t>par la juxtaposition d’une image et d’un texte </a:t>
                      </a:r>
                    </a:p>
                    <a:p>
                      <a:pPr marL="95250" marR="0" lvl="0" indent="-9525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tab pos="95250" algn="l"/>
                          <a:tab pos="1255713" algn="l"/>
                          <a:tab pos="2170113" algn="l"/>
                          <a:tab pos="3084513" algn="l"/>
                          <a:tab pos="3998913" algn="l"/>
                          <a:tab pos="4913313" algn="l"/>
                          <a:tab pos="5827713" algn="l"/>
                          <a:tab pos="6742113" algn="l"/>
                          <a:tab pos="7656513" algn="l"/>
                          <a:tab pos="8570913" algn="l"/>
                          <a:tab pos="9485313" algn="l"/>
                          <a:tab pos="10399713" algn="l"/>
                        </a:tabLst>
                      </a:pPr>
                      <a:r>
                        <a:rPr kumimoji="0" lang="fr-FR" sz="1800" b="1" i="0" u="none" strike="noStrike" cap="none" normalizeH="0" baseline="0" dirty="0" smtClean="0">
                          <a:ln>
                            <a:noFill/>
                          </a:ln>
                          <a:solidFill>
                            <a:srgbClr val="28374A"/>
                          </a:solidFill>
                          <a:effectLst/>
                          <a:latin typeface="Calibri" pitchFamily="34" charset="0"/>
                        </a:rPr>
                        <a:t>La photo accroche le regard</a:t>
                      </a:r>
                    </a:p>
                    <a:p>
                      <a:pPr marL="95250" marR="0" lvl="0" indent="-9525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tab pos="95250" algn="l"/>
                          <a:tab pos="1255713" algn="l"/>
                          <a:tab pos="2170113" algn="l"/>
                          <a:tab pos="3084513" algn="l"/>
                          <a:tab pos="3998913" algn="l"/>
                          <a:tab pos="4913313" algn="l"/>
                          <a:tab pos="5827713" algn="l"/>
                          <a:tab pos="6742113" algn="l"/>
                          <a:tab pos="7656513" algn="l"/>
                          <a:tab pos="8570913" algn="l"/>
                          <a:tab pos="9485313" algn="l"/>
                          <a:tab pos="10399713" algn="l"/>
                        </a:tabLst>
                      </a:pPr>
                      <a:r>
                        <a:rPr kumimoji="0" lang="fr-FR" sz="1800" b="0" i="0" u="none" strike="noStrike" cap="none" normalizeH="0" baseline="0" dirty="0" smtClean="0">
                          <a:ln>
                            <a:noFill/>
                          </a:ln>
                          <a:solidFill>
                            <a:srgbClr val="28374A"/>
                          </a:solidFill>
                          <a:effectLst/>
                          <a:latin typeface="Calibri" pitchFamily="34" charset="0"/>
                        </a:rPr>
                        <a:t>- Une image réelle</a:t>
                      </a:r>
                    </a:p>
                    <a:p>
                      <a:pPr marL="95250" marR="0" lvl="0" indent="-9525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tab pos="95250" algn="l"/>
                          <a:tab pos="1255713" algn="l"/>
                          <a:tab pos="2170113" algn="l"/>
                          <a:tab pos="3084513" algn="l"/>
                          <a:tab pos="3998913" algn="l"/>
                          <a:tab pos="4913313" algn="l"/>
                          <a:tab pos="5827713" algn="l"/>
                          <a:tab pos="6742113" algn="l"/>
                          <a:tab pos="7656513" algn="l"/>
                          <a:tab pos="8570913" algn="l"/>
                          <a:tab pos="9485313" algn="l"/>
                          <a:tab pos="10399713" algn="l"/>
                        </a:tabLst>
                      </a:pPr>
                      <a:r>
                        <a:rPr kumimoji="0" lang="fr-FR" sz="1800" b="0" i="0" u="none" strike="noStrike" cap="none" normalizeH="0" baseline="0" dirty="0" smtClean="0">
                          <a:ln>
                            <a:noFill/>
                          </a:ln>
                          <a:solidFill>
                            <a:srgbClr val="28374A"/>
                          </a:solidFill>
                          <a:effectLst/>
                          <a:latin typeface="Calibri" pitchFamily="34" charset="0"/>
                        </a:rPr>
                        <a:t>- La représentation des acteurs et destinataires du message: un groupe de personnes, non identifiées par leur tenue vestimentaire, se dirigeant vers un site industriel</a:t>
                      </a:r>
                    </a:p>
                    <a:p>
                      <a:pPr marL="95250" marR="0" lvl="0" indent="-9525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tab pos="95250" algn="l"/>
                          <a:tab pos="1255713" algn="l"/>
                          <a:tab pos="2170113" algn="l"/>
                          <a:tab pos="3084513" algn="l"/>
                          <a:tab pos="3998913" algn="l"/>
                          <a:tab pos="4913313" algn="l"/>
                          <a:tab pos="5827713" algn="l"/>
                          <a:tab pos="6742113" algn="l"/>
                          <a:tab pos="7656513" algn="l"/>
                          <a:tab pos="8570913" algn="l"/>
                          <a:tab pos="9485313" algn="l"/>
                          <a:tab pos="10399713" algn="l"/>
                        </a:tabLst>
                      </a:pPr>
                      <a:r>
                        <a:rPr kumimoji="0" lang="fr-FR" sz="1800" b="0" i="0" u="none" strike="noStrike" cap="none" normalizeH="0" baseline="0" dirty="0" smtClean="0">
                          <a:ln>
                            <a:noFill/>
                          </a:ln>
                          <a:solidFill>
                            <a:srgbClr val="28374A"/>
                          </a:solidFill>
                          <a:effectLst/>
                          <a:latin typeface="Calibri" pitchFamily="34" charset="0"/>
                        </a:rPr>
                        <a:t>- Une unité de couleurs (bleu et orange) = </a:t>
                      </a:r>
                      <a:r>
                        <a:rPr kumimoji="0" lang="fr-FR" sz="3200" b="0" i="0" u="none" strike="noStrike" cap="none" normalizeH="0" baseline="0" dirty="0" err="1" smtClean="0">
                          <a:ln>
                            <a:noFill/>
                          </a:ln>
                          <a:solidFill>
                            <a:schemeClr val="tx1"/>
                          </a:solidFill>
                          <a:effectLst/>
                          <a:latin typeface="Calibri" pitchFamily="34" charset="0"/>
                          <a:ea typeface="+mn-ea"/>
                          <a:cs typeface="+mn-cs"/>
                        </a:rPr>
                        <a:t>e</a:t>
                      </a:r>
                      <a:r>
                        <a:rPr kumimoji="0" lang="fr-FR" sz="2400" b="0" i="0" u="none" strike="noStrike" cap="none" normalizeH="0" baseline="0" dirty="0" err="1" smtClean="0">
                          <a:ln>
                            <a:noFill/>
                          </a:ln>
                          <a:solidFill>
                            <a:schemeClr val="tx1"/>
                          </a:solidFill>
                          <a:effectLst/>
                          <a:latin typeface="Calibri" pitchFamily="34" charset="0"/>
                          <a:ea typeface="+mn-ea"/>
                          <a:cs typeface="+mn-cs"/>
                        </a:rPr>
                        <a:t>DF</a:t>
                      </a:r>
                      <a:endParaRPr kumimoji="0" lang="fr-FR" sz="1800" b="0" i="0" u="none" strike="noStrike" cap="none" normalizeH="0" baseline="0" dirty="0" smtClean="0">
                        <a:ln>
                          <a:noFill/>
                        </a:ln>
                        <a:solidFill>
                          <a:srgbClr val="28374A"/>
                        </a:solidFill>
                        <a:effectLst/>
                        <a:latin typeface="Calibri" pitchFamily="34" charset="0"/>
                      </a:endParaRPr>
                    </a:p>
                    <a:p>
                      <a:pPr marL="95250" marR="0" lvl="0" indent="-9525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tab pos="95250" algn="l"/>
                          <a:tab pos="1255713" algn="l"/>
                          <a:tab pos="2170113" algn="l"/>
                          <a:tab pos="3084513" algn="l"/>
                          <a:tab pos="3998913" algn="l"/>
                          <a:tab pos="4913313" algn="l"/>
                          <a:tab pos="5827713" algn="l"/>
                          <a:tab pos="6742113" algn="l"/>
                          <a:tab pos="7656513" algn="l"/>
                          <a:tab pos="8570913" algn="l"/>
                          <a:tab pos="9485313" algn="l"/>
                          <a:tab pos="10399713" algn="l"/>
                        </a:tabLst>
                      </a:pPr>
                      <a:r>
                        <a:rPr kumimoji="0" lang="fr-FR" sz="1800" b="0" i="0" u="none" strike="noStrike" cap="none" normalizeH="0" baseline="0" dirty="0" smtClean="0">
                          <a:ln>
                            <a:noFill/>
                          </a:ln>
                          <a:solidFill>
                            <a:srgbClr val="28374A"/>
                          </a:solidFill>
                          <a:effectLst/>
                          <a:latin typeface="Calibri" pitchFamily="34" charset="0"/>
                        </a:rPr>
                        <a:t>= un message adressé à tous ceux qui fréquentent le site industriel</a:t>
                      </a:r>
                    </a:p>
                    <a:p>
                      <a:pPr marL="95250" marR="0" lvl="0" indent="-9525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tab pos="95250" algn="l"/>
                          <a:tab pos="1255713" algn="l"/>
                          <a:tab pos="2170113" algn="l"/>
                          <a:tab pos="3084513" algn="l"/>
                          <a:tab pos="3998913" algn="l"/>
                          <a:tab pos="4913313" algn="l"/>
                          <a:tab pos="5827713" algn="l"/>
                          <a:tab pos="6742113" algn="l"/>
                          <a:tab pos="7656513" algn="l"/>
                          <a:tab pos="8570913" algn="l"/>
                          <a:tab pos="9485313" algn="l"/>
                          <a:tab pos="10399713" algn="l"/>
                        </a:tabLst>
                      </a:pPr>
                      <a:endParaRPr kumimoji="0" lang="fr-FR" sz="1800" b="0" i="0" u="none" strike="noStrike" cap="none" normalizeH="0" baseline="0" dirty="0" smtClean="0">
                        <a:ln>
                          <a:noFill/>
                        </a:ln>
                        <a:solidFill>
                          <a:srgbClr val="28374A"/>
                        </a:solidFill>
                        <a:effectLst/>
                        <a:latin typeface="Calibri" pitchFamily="34" charset="0"/>
                      </a:endParaRPr>
                    </a:p>
                    <a:p>
                      <a:pPr marL="95250" marR="0" lvl="0" indent="-9525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tab pos="95250" algn="l"/>
                          <a:tab pos="1255713" algn="l"/>
                          <a:tab pos="2170113" algn="l"/>
                          <a:tab pos="3084513" algn="l"/>
                          <a:tab pos="3998913" algn="l"/>
                          <a:tab pos="4913313" algn="l"/>
                          <a:tab pos="5827713" algn="l"/>
                          <a:tab pos="6742113" algn="l"/>
                          <a:tab pos="7656513" algn="l"/>
                          <a:tab pos="8570913" algn="l"/>
                          <a:tab pos="9485313" algn="l"/>
                          <a:tab pos="10399713" algn="l"/>
                        </a:tabLst>
                      </a:pPr>
                      <a:r>
                        <a:rPr kumimoji="0" lang="fr-FR" sz="1800" b="1" i="0" u="none" strike="noStrike" cap="none" normalizeH="0" baseline="0" dirty="0" smtClean="0">
                          <a:ln>
                            <a:noFill/>
                          </a:ln>
                          <a:solidFill>
                            <a:srgbClr val="28374A"/>
                          </a:solidFill>
                          <a:effectLst/>
                          <a:latin typeface="Calibri" pitchFamily="34" charset="0"/>
                        </a:rPr>
                        <a:t>Un texte projeté quelques secondes</a:t>
                      </a:r>
                    </a:p>
                    <a:p>
                      <a:pPr marL="95250" marR="0" lvl="0" indent="-9525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tab pos="95250" algn="l"/>
                          <a:tab pos="1255713" algn="l"/>
                          <a:tab pos="2170113" algn="l"/>
                          <a:tab pos="3084513" algn="l"/>
                          <a:tab pos="3998913" algn="l"/>
                          <a:tab pos="4913313" algn="l"/>
                          <a:tab pos="5827713" algn="l"/>
                          <a:tab pos="6742113" algn="l"/>
                          <a:tab pos="7656513" algn="l"/>
                          <a:tab pos="8570913" algn="l"/>
                          <a:tab pos="9485313" algn="l"/>
                          <a:tab pos="10399713" algn="l"/>
                        </a:tabLst>
                      </a:pPr>
                      <a:r>
                        <a:rPr kumimoji="0" lang="fr-FR" sz="1800" b="0" i="0" u="none" strike="noStrike" cap="none" normalizeH="0" baseline="0" dirty="0" smtClean="0">
                          <a:ln>
                            <a:noFill/>
                          </a:ln>
                          <a:solidFill>
                            <a:srgbClr val="28374A"/>
                          </a:solidFill>
                          <a:effectLst/>
                          <a:latin typeface="Calibri" pitchFamily="34" charset="0"/>
                        </a:rPr>
                        <a:t>- Une suite de phrases simples, juxtaposées</a:t>
                      </a:r>
                    </a:p>
                    <a:p>
                      <a:pPr marL="95250" marR="0" lvl="0" indent="-9525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tab pos="95250" algn="l"/>
                          <a:tab pos="1255713" algn="l"/>
                          <a:tab pos="2170113" algn="l"/>
                          <a:tab pos="3084513" algn="l"/>
                          <a:tab pos="3998913" algn="l"/>
                          <a:tab pos="4913313" algn="l"/>
                          <a:tab pos="5827713" algn="l"/>
                          <a:tab pos="6742113" algn="l"/>
                          <a:tab pos="7656513" algn="l"/>
                          <a:tab pos="8570913" algn="l"/>
                          <a:tab pos="9485313" algn="l"/>
                          <a:tab pos="10399713" algn="l"/>
                        </a:tabLst>
                      </a:pPr>
                      <a:r>
                        <a:rPr kumimoji="0" lang="fr-FR" sz="1800" b="0" i="0" u="none" strike="noStrike" cap="none" normalizeH="0" baseline="0" dirty="0" smtClean="0">
                          <a:ln>
                            <a:noFill/>
                          </a:ln>
                          <a:solidFill>
                            <a:srgbClr val="28374A"/>
                          </a:solidFill>
                          <a:effectLst/>
                          <a:latin typeface="Calibri" pitchFamily="34" charset="0"/>
                        </a:rPr>
                        <a:t>- La déclinaison d’étapes successives, identifiées par des interlignes, des majuscules, des virgules</a:t>
                      </a:r>
                    </a:p>
                    <a:p>
                      <a:pPr marL="95250" marR="0" lvl="0" indent="-95250" algn="l" defTabSz="449263" rtl="0" eaLnBrk="0" fontAlgn="base" latinLnBrk="0" hangingPunct="0">
                        <a:lnSpc>
                          <a:spcPct val="100000"/>
                        </a:lnSpc>
                        <a:spcBef>
                          <a:spcPts val="800"/>
                        </a:spcBef>
                        <a:spcAft>
                          <a:spcPct val="0"/>
                        </a:spcAft>
                        <a:buClr>
                          <a:srgbClr val="000000"/>
                        </a:buClr>
                        <a:buSzPct val="100000"/>
                        <a:buFont typeface="Times New Roman" pitchFamily="18" charset="0"/>
                        <a:buNone/>
                        <a:tabLst>
                          <a:tab pos="95250" algn="l"/>
                          <a:tab pos="1255713" algn="l"/>
                          <a:tab pos="2170113" algn="l"/>
                          <a:tab pos="3084513" algn="l"/>
                          <a:tab pos="3998913" algn="l"/>
                          <a:tab pos="4913313" algn="l"/>
                          <a:tab pos="5827713" algn="l"/>
                          <a:tab pos="6742113" algn="l"/>
                          <a:tab pos="7656513" algn="l"/>
                          <a:tab pos="8570913" algn="l"/>
                          <a:tab pos="9485313" algn="l"/>
                          <a:tab pos="10399713" algn="l"/>
                        </a:tabLst>
                      </a:pPr>
                      <a:r>
                        <a:rPr kumimoji="0" lang="fr-FR" sz="1800" b="0" i="0" u="none" strike="noStrike" cap="none" normalizeH="0" baseline="0" dirty="0" smtClean="0">
                          <a:ln>
                            <a:noFill/>
                          </a:ln>
                          <a:solidFill>
                            <a:srgbClr val="28374A"/>
                          </a:solidFill>
                          <a:effectLst/>
                          <a:latin typeface="Calibri" pitchFamily="34" charset="0"/>
                        </a:rPr>
                        <a:t>= un écrit sous forme de procédure d’entreprise</a:t>
                      </a:r>
                      <a:r>
                        <a:rPr kumimoji="0" lang="fr-FR" sz="1800" b="1" i="0" u="none" strike="noStrike" cap="none" normalizeH="0" baseline="0" dirty="0" smtClean="0">
                          <a:ln>
                            <a:noFill/>
                          </a:ln>
                          <a:solidFill>
                            <a:srgbClr val="28374A"/>
                          </a:solidFill>
                          <a:effectLst/>
                          <a:latin typeface="Calibri" pitchFamily="34" charset="0"/>
                        </a:rPr>
                        <a:t> </a:t>
                      </a:r>
                      <a:endParaRPr kumimoji="0" lang="fr-FR" sz="1600" b="1" i="0" u="none" strike="noStrike" cap="none" normalizeH="0" baseline="0" dirty="0" smtClean="0">
                        <a:ln>
                          <a:noFill/>
                        </a:ln>
                        <a:solidFill>
                          <a:srgbClr val="28374A"/>
                        </a:solidFill>
                        <a:effectLst/>
                        <a:latin typeface="Calibri" pitchFamily="34" charset="0"/>
                      </a:endParaRPr>
                    </a:p>
                  </a:txBody>
                  <a:tcPr marL="55080" marR="55080" marT="0" marB="0" horzOverflow="overflow">
                    <a:lnL>
                      <a:noFill/>
                    </a:lnL>
                    <a:lnR>
                      <a:noFill/>
                    </a:lnR>
                    <a:lnT>
                      <a:noFill/>
                    </a:lnT>
                    <a:lnB>
                      <a:noFill/>
                    </a:lnB>
                    <a:lnTlToBr>
                      <a:noFill/>
                    </a:lnTlToBr>
                    <a:lnBlToTr>
                      <a:noFill/>
                    </a:lnBlToTr>
                    <a:solidFill>
                      <a:srgbClr val="FFFFFF"/>
                    </a:solidFill>
                  </a:tcPr>
                </a:tc>
              </a:tr>
            </a:tbl>
          </a:graphicData>
        </a:graphic>
      </p:graphicFrame>
      <p:sp>
        <p:nvSpPr>
          <p:cNvPr id="15366" name="Oval 5"/>
          <p:cNvSpPr>
            <a:spLocks noChangeArrowheads="1"/>
          </p:cNvSpPr>
          <p:nvPr/>
        </p:nvSpPr>
        <p:spPr bwMode="auto">
          <a:xfrm>
            <a:off x="8477250" y="6400800"/>
            <a:ext cx="361950" cy="381000"/>
          </a:xfrm>
          <a:prstGeom prst="ellipse">
            <a:avLst/>
          </a:prstGeom>
          <a:noFill/>
          <a:ln w="19080">
            <a:solidFill>
              <a:srgbClr val="A6A6A6"/>
            </a:solidFill>
            <a:miter lim="800000"/>
            <a:headEnd/>
            <a:tailEnd/>
          </a:ln>
        </p:spPr>
        <p:txBody>
          <a:bodyPr lIns="9000" tIns="9000" rIns="9000" bIns="9000" anchor="ctr"/>
          <a:lstStyle/>
          <a:p>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05A2010-25AD-4F28-8546-11F76AD003C2}" type="slidenum">
              <a:rPr lang="fr-FR" sz="1600">
                <a:solidFill>
                  <a:srgbClr val="28374A"/>
                </a:solidFill>
                <a:latin typeface="Franklin Gothic Book" pitchFamily="34" charset="0"/>
              </a:rPr>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a:t>
            </a:fld>
            <a:endParaRPr lang="fr-FR" sz="1600">
              <a:solidFill>
                <a:srgbClr val="28374A"/>
              </a:solidFill>
              <a:latin typeface="Franklin Gothic Book" pitchFamily="34" charset="0"/>
            </a:endParaRPr>
          </a:p>
        </p:txBody>
      </p:sp>
      <p:sp>
        <p:nvSpPr>
          <p:cNvPr id="8" name="Espace réservé du pied de page 7"/>
          <p:cNvSpPr>
            <a:spLocks noGrp="1"/>
          </p:cNvSpPr>
          <p:nvPr>
            <p:ph type="ftr" sz="quarter" idx="11"/>
          </p:nvPr>
        </p:nvSpPr>
        <p:spPr>
          <a:xfrm>
            <a:off x="3635375" y="6308725"/>
            <a:ext cx="4722813" cy="549275"/>
          </a:xfrm>
        </p:spPr>
        <p:txBody>
          <a:bodyPr/>
          <a:lstStyle/>
          <a:p>
            <a:pPr>
              <a:defRPr/>
            </a:pPr>
            <a:r>
              <a:rPr lang="fr-FR" dirty="0"/>
              <a:t>ACADÉMIE DE TOULOUSE – M. DOERFLINGER - IEN LETTRES HISTOIRE  </a:t>
            </a:r>
          </a:p>
          <a:p>
            <a:pPr>
              <a:defRPr/>
            </a:pPr>
            <a:r>
              <a:rPr lang="fr-FR" dirty="0"/>
              <a:t>AM. GIACOMETTI - IEN ECONOMIE GESTION </a:t>
            </a:r>
          </a:p>
          <a:p>
            <a:pPr>
              <a:defRPr/>
            </a:pPr>
            <a:r>
              <a:rPr lang="fr-FR" dirty="0"/>
              <a:t>F. BUISSON - PLP ECONOMIE GESTION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755650" y="476250"/>
            <a:ext cx="7519988" cy="365125"/>
          </a:xfrm>
          <a:solidFill>
            <a:schemeClr val="accent6">
              <a:lumMod val="20000"/>
              <a:lumOff val="80000"/>
            </a:schemeClr>
          </a:solidFill>
        </p:spPr>
        <p:txBody>
          <a:bodyPr/>
          <a:lstStyle/>
          <a:p>
            <a:pPr algn="ctr">
              <a:defRPr/>
            </a:pPr>
            <a:r>
              <a:rPr lang="fr-FR" sz="1800" dirty="0" smtClean="0">
                <a:solidFill>
                  <a:srgbClr val="365F91"/>
                </a:solidFill>
                <a:latin typeface="Calibri" pitchFamily="34" charset="0"/>
              </a:rPr>
              <a:t>FORME, CONTENU et ENJEUX DU MESSAGE</a:t>
            </a:r>
          </a:p>
        </p:txBody>
      </p:sp>
      <p:sp>
        <p:nvSpPr>
          <p:cNvPr id="16387" name="Rectangle 3"/>
          <p:cNvSpPr>
            <a:spLocks noGrp="1" noChangeArrowheads="1"/>
          </p:cNvSpPr>
          <p:nvPr>
            <p:ph type="body" idx="1"/>
          </p:nvPr>
        </p:nvSpPr>
        <p:spPr>
          <a:xfrm>
            <a:off x="822325" y="1100138"/>
            <a:ext cx="7519988" cy="4633912"/>
          </a:xfrm>
        </p:spPr>
        <p:txBody>
          <a:bodyPr/>
          <a:lstStyle/>
          <a:p>
            <a:pPr marL="95250" indent="-95250"/>
            <a:r>
              <a:rPr lang="fr-FR" sz="1800" dirty="0" smtClean="0">
                <a:latin typeface="Calibri" pitchFamily="34" charset="0"/>
              </a:rPr>
              <a:t>Un texte construit et rythmé par la syntaxe</a:t>
            </a:r>
          </a:p>
          <a:p>
            <a:pPr marL="95250" indent="-95250">
              <a:buFont typeface="Times New Roman" pitchFamily="18" charset="0"/>
              <a:buNone/>
            </a:pPr>
            <a:r>
              <a:rPr lang="fr-FR" sz="1800" b="0" dirty="0" smtClean="0">
                <a:latin typeface="Calibri" pitchFamily="34" charset="0"/>
              </a:rPr>
              <a:t>- Une suite de phrases simples et courtes</a:t>
            </a:r>
          </a:p>
          <a:p>
            <a:pPr marL="95250" indent="-95250">
              <a:buFont typeface="Times New Roman" pitchFamily="18" charset="0"/>
              <a:buNone/>
            </a:pPr>
            <a:r>
              <a:rPr lang="fr-FR" sz="1800" b="0" dirty="0" smtClean="0">
                <a:latin typeface="Calibri" pitchFamily="34" charset="0"/>
              </a:rPr>
              <a:t>- Des types de phrases : exclamative,  déclarative</a:t>
            </a:r>
          </a:p>
          <a:p>
            <a:pPr marL="95250" indent="-95250">
              <a:buFont typeface="Times New Roman" pitchFamily="18" charset="0"/>
              <a:buNone/>
            </a:pPr>
            <a:r>
              <a:rPr lang="fr-FR" sz="1800" b="0" dirty="0" smtClean="0">
                <a:latin typeface="Calibri" pitchFamily="34" charset="0"/>
              </a:rPr>
              <a:t>- Une alternance des phrases déclaratives affirmatives et négatives (ordres à connotation de « commandements ») et un positionnement spécifique</a:t>
            </a:r>
          </a:p>
          <a:p>
            <a:pPr marL="95250" indent="-95250">
              <a:buFont typeface="Times New Roman" pitchFamily="18" charset="0"/>
              <a:buNone/>
            </a:pPr>
            <a:r>
              <a:rPr lang="fr-FR" sz="1800" b="0" dirty="0" smtClean="0">
                <a:latin typeface="Calibri" pitchFamily="34" charset="0"/>
              </a:rPr>
              <a:t>-  Une modélisation : sujet, verbe=caractère injonctif du message</a:t>
            </a:r>
          </a:p>
          <a:p>
            <a:pPr marL="95250" indent="-95250">
              <a:buFont typeface="Times New Roman" pitchFamily="18" charset="0"/>
              <a:buNone/>
            </a:pPr>
            <a:r>
              <a:rPr lang="fr-FR" sz="1800" b="0" dirty="0" smtClean="0">
                <a:latin typeface="Calibri" pitchFamily="34" charset="0"/>
              </a:rPr>
              <a:t>= des phrases proches de formules, de slogans faciles à retenir et à mettre en application</a:t>
            </a:r>
          </a:p>
          <a:p>
            <a:pPr marL="95250" indent="-95250">
              <a:buFont typeface="Times New Roman" pitchFamily="18" charset="0"/>
              <a:buNone/>
            </a:pPr>
            <a:endParaRPr lang="fr-FR" sz="1800" b="0" dirty="0" smtClean="0">
              <a:latin typeface="Calibri" pitchFamily="34" charset="0"/>
            </a:endParaRPr>
          </a:p>
          <a:p>
            <a:pPr marL="95250" indent="-95250"/>
            <a:r>
              <a:rPr lang="fr-FR" sz="1800" dirty="0" smtClean="0">
                <a:latin typeface="Calibri" pitchFamily="34" charset="0"/>
              </a:rPr>
              <a:t>Un emploi récurrent de la première personne </a:t>
            </a:r>
          </a:p>
          <a:p>
            <a:pPr marL="95250" indent="-95250">
              <a:buFont typeface="Times New Roman" pitchFamily="18" charset="0"/>
              <a:buNone/>
            </a:pPr>
            <a:r>
              <a:rPr lang="fr-FR" sz="1800" dirty="0" smtClean="0">
                <a:latin typeface="Calibri" pitchFamily="34" charset="0"/>
              </a:rPr>
              <a:t>- </a:t>
            </a:r>
            <a:r>
              <a:rPr lang="fr-FR" sz="1800" b="0" dirty="0" smtClean="0">
                <a:latin typeface="Calibri" pitchFamily="34" charset="0"/>
              </a:rPr>
              <a:t>Une situation d’énonciation complexe : qui est « Je » ? </a:t>
            </a:r>
          </a:p>
          <a:p>
            <a:pPr marL="95250" indent="-95250">
              <a:buFont typeface="Times New Roman" pitchFamily="18" charset="0"/>
              <a:buNone/>
            </a:pPr>
            <a:r>
              <a:rPr lang="fr-FR" sz="1800" b="0" dirty="0" smtClean="0">
                <a:latin typeface="Calibri" pitchFamily="34" charset="0"/>
              </a:rPr>
              <a:t>- Un emploi répétitif du « Je »</a:t>
            </a:r>
          </a:p>
          <a:p>
            <a:pPr marL="95250" indent="-95250">
              <a:buFont typeface="Times New Roman" pitchFamily="18" charset="0"/>
              <a:buNone/>
            </a:pPr>
            <a:r>
              <a:rPr lang="fr-FR" sz="1800" b="0" dirty="0" smtClean="0">
                <a:latin typeface="Calibri" pitchFamily="34" charset="0"/>
              </a:rPr>
              <a:t>- L’engagement de la responsabilité personnelle</a:t>
            </a:r>
          </a:p>
          <a:p>
            <a:pPr marL="95250" indent="-95250">
              <a:buFont typeface="Times New Roman" pitchFamily="18" charset="0"/>
              <a:buNone/>
            </a:pPr>
            <a:endParaRPr lang="fr-FR" sz="1800" b="0" dirty="0" smtClean="0">
              <a:latin typeface="Calibri" pitchFamily="34" charset="0"/>
            </a:endParaRPr>
          </a:p>
        </p:txBody>
      </p:sp>
      <p:sp>
        <p:nvSpPr>
          <p:cNvPr id="16388" name="Oval 2"/>
          <p:cNvSpPr>
            <a:spLocks noChangeArrowheads="1"/>
          </p:cNvSpPr>
          <p:nvPr/>
        </p:nvSpPr>
        <p:spPr bwMode="auto">
          <a:xfrm>
            <a:off x="8477250" y="6432550"/>
            <a:ext cx="438150" cy="349250"/>
          </a:xfrm>
          <a:prstGeom prst="ellipse">
            <a:avLst/>
          </a:prstGeom>
          <a:noFill/>
          <a:ln w="19080">
            <a:solidFill>
              <a:srgbClr val="A6A6A6"/>
            </a:solidFill>
            <a:miter lim="800000"/>
            <a:headEnd/>
            <a:tailEnd/>
          </a:ln>
        </p:spPr>
        <p:txBody>
          <a:bodyPr lIns="9000" tIns="9000" rIns="9000" bIns="9000" anchor="ctr"/>
          <a:lstStyle/>
          <a:p>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4A45FD1-63CA-471E-A87D-A9ABC5DD8378}" type="slidenum">
              <a:rPr lang="fr-FR" sz="1600">
                <a:solidFill>
                  <a:srgbClr val="28374A"/>
                </a:solidFill>
                <a:latin typeface="Franklin Gothic Book" pitchFamily="34" charset="0"/>
              </a:rPr>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a:t>
            </a:fld>
            <a:endParaRPr lang="fr-FR" sz="1600">
              <a:solidFill>
                <a:srgbClr val="28374A"/>
              </a:solidFill>
              <a:latin typeface="Franklin Gothic Book" pitchFamily="34" charset="0"/>
            </a:endParaRPr>
          </a:p>
        </p:txBody>
      </p:sp>
      <p:sp>
        <p:nvSpPr>
          <p:cNvPr id="5" name="Espace réservé du pied de page 5"/>
          <p:cNvSpPr>
            <a:spLocks noGrp="1"/>
          </p:cNvSpPr>
          <p:nvPr>
            <p:ph type="ftr" sz="quarter" idx="11"/>
          </p:nvPr>
        </p:nvSpPr>
        <p:spPr>
          <a:xfrm>
            <a:off x="3563938" y="6308725"/>
            <a:ext cx="4722812" cy="549275"/>
          </a:xfrm>
        </p:spPr>
        <p:txBody>
          <a:bodyPr/>
          <a:lstStyle/>
          <a:p>
            <a:pPr>
              <a:defRPr/>
            </a:pPr>
            <a:r>
              <a:rPr lang="fr-FR" dirty="0"/>
              <a:t>ACADÉMIE DE TOULOUSE – M. DOERFLINGER - IEN LETTRES HISTOIRE  </a:t>
            </a:r>
          </a:p>
          <a:p>
            <a:pPr>
              <a:defRPr/>
            </a:pPr>
            <a:r>
              <a:rPr lang="fr-FR" dirty="0"/>
              <a:t>AM. GIACOMETTI - IEN ECONOMIE GESTION </a:t>
            </a:r>
          </a:p>
          <a:p>
            <a:pPr>
              <a:defRPr/>
            </a:pPr>
            <a:r>
              <a:rPr lang="fr-FR" dirty="0"/>
              <a:t>F. BUISSON - PLP ECONOMIE GESTION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827088" y="188913"/>
            <a:ext cx="7519987" cy="436562"/>
          </a:xfrm>
          <a:solidFill>
            <a:schemeClr val="accent2">
              <a:lumMod val="20000"/>
              <a:lumOff val="80000"/>
            </a:schemeClr>
          </a:solidFill>
        </p:spPr>
        <p:txBody>
          <a:bodyPr/>
          <a:lstStyle/>
          <a:p>
            <a:pPr algn="ctr">
              <a:defRPr/>
            </a:pPr>
            <a:r>
              <a:rPr lang="fr-FR" sz="1800" smtClean="0">
                <a:solidFill>
                  <a:srgbClr val="365F91"/>
                </a:solidFill>
                <a:latin typeface="Calibri" pitchFamily="34" charset="0"/>
              </a:rPr>
              <a:t>FORME, CONTENU et ENJEUX DU MESSAGE</a:t>
            </a:r>
          </a:p>
        </p:txBody>
      </p:sp>
      <p:sp>
        <p:nvSpPr>
          <p:cNvPr id="17411" name="Rectangle 3"/>
          <p:cNvSpPr>
            <a:spLocks noGrp="1" noChangeArrowheads="1"/>
          </p:cNvSpPr>
          <p:nvPr>
            <p:ph type="body" idx="1"/>
          </p:nvPr>
        </p:nvSpPr>
        <p:spPr>
          <a:xfrm>
            <a:off x="827088" y="620713"/>
            <a:ext cx="7519987" cy="5688012"/>
          </a:xfrm>
        </p:spPr>
        <p:txBody>
          <a:bodyPr/>
          <a:lstStyle/>
          <a:p>
            <a:pPr marL="95250" indent="-95250">
              <a:lnSpc>
                <a:spcPct val="80000"/>
              </a:lnSpc>
            </a:pPr>
            <a:r>
              <a:rPr lang="fr-FR" sz="1800" dirty="0" smtClean="0">
                <a:latin typeface="Calibri" pitchFamily="34" charset="0"/>
              </a:rPr>
              <a:t>L’emploi des verbes, leur nombre, leur catégorie, leur conjugaison :</a:t>
            </a:r>
          </a:p>
          <a:p>
            <a:pPr marL="95250" indent="-95250">
              <a:lnSpc>
                <a:spcPct val="80000"/>
              </a:lnSpc>
              <a:buFont typeface="Times New Roman" pitchFamily="18" charset="0"/>
              <a:buNone/>
            </a:pPr>
            <a:r>
              <a:rPr lang="fr-FR" sz="1800" b="0" dirty="0" smtClean="0">
                <a:latin typeface="Calibri" pitchFamily="34" charset="0"/>
              </a:rPr>
              <a:t>- Une</a:t>
            </a:r>
            <a:r>
              <a:rPr lang="fr-FR" sz="1800" dirty="0" smtClean="0">
                <a:latin typeface="Calibri" pitchFamily="34" charset="0"/>
              </a:rPr>
              <a:t> </a:t>
            </a:r>
            <a:r>
              <a:rPr lang="fr-FR" sz="1800" b="0" dirty="0" smtClean="0">
                <a:latin typeface="Calibri" pitchFamily="34" charset="0"/>
              </a:rPr>
              <a:t>succession de verbes d’action </a:t>
            </a:r>
          </a:p>
          <a:p>
            <a:pPr marL="95250" indent="-95250">
              <a:lnSpc>
                <a:spcPct val="80000"/>
              </a:lnSpc>
              <a:buFont typeface="Times New Roman" pitchFamily="18" charset="0"/>
              <a:buNone/>
            </a:pPr>
            <a:r>
              <a:rPr lang="fr-FR" sz="1800" b="0" dirty="0" smtClean="0">
                <a:latin typeface="Calibri" pitchFamily="34" charset="0"/>
              </a:rPr>
              <a:t>- Une simultanéité des actions à bannir (le gérondif est contré par une négation)</a:t>
            </a:r>
          </a:p>
          <a:p>
            <a:pPr marL="95250" indent="-95250">
              <a:lnSpc>
                <a:spcPct val="80000"/>
              </a:lnSpc>
              <a:buFont typeface="Times New Roman" pitchFamily="18" charset="0"/>
              <a:buNone/>
            </a:pPr>
            <a:r>
              <a:rPr lang="fr-FR" sz="1800" b="0" dirty="0" smtClean="0">
                <a:latin typeface="Calibri" pitchFamily="34" charset="0"/>
              </a:rPr>
              <a:t>- Un ordonnancement des actions et des injonctions </a:t>
            </a:r>
          </a:p>
          <a:p>
            <a:pPr marL="95250" indent="-95250">
              <a:lnSpc>
                <a:spcPct val="80000"/>
              </a:lnSpc>
              <a:buFont typeface="Times New Roman" pitchFamily="18" charset="0"/>
              <a:buNone/>
            </a:pPr>
            <a:r>
              <a:rPr lang="fr-FR" sz="1800" b="0" dirty="0" smtClean="0">
                <a:latin typeface="Calibri" pitchFamily="34" charset="0"/>
              </a:rPr>
              <a:t>- Une contribution au climat de sérénité et à la responsabilisation </a:t>
            </a:r>
          </a:p>
          <a:p>
            <a:pPr marL="95250" indent="-95250">
              <a:lnSpc>
                <a:spcPct val="80000"/>
              </a:lnSpc>
              <a:buFontTx/>
              <a:buChar char="-"/>
            </a:pPr>
            <a:r>
              <a:rPr lang="fr-FR" sz="1800" b="0" dirty="0" smtClean="0">
                <a:latin typeface="Calibri" pitchFamily="34" charset="0"/>
              </a:rPr>
              <a:t>Une conjugaison au présent de l’indicatif </a:t>
            </a:r>
          </a:p>
          <a:p>
            <a:pPr marL="95250" indent="-95250">
              <a:lnSpc>
                <a:spcPct val="80000"/>
              </a:lnSpc>
              <a:buFontTx/>
              <a:buNone/>
            </a:pPr>
            <a:r>
              <a:rPr lang="fr-FR" sz="1800" b="0" dirty="0" smtClean="0">
                <a:latin typeface="Calibri" pitchFamily="34" charset="0"/>
              </a:rPr>
              <a:t>= Une application « maintenant, ici, par tous »  </a:t>
            </a:r>
          </a:p>
          <a:p>
            <a:pPr marL="95250" indent="-95250">
              <a:lnSpc>
                <a:spcPct val="80000"/>
              </a:lnSpc>
            </a:pPr>
            <a:r>
              <a:rPr lang="fr-FR" sz="1800" dirty="0" smtClean="0">
                <a:latin typeface="Calibri" pitchFamily="34" charset="0"/>
              </a:rPr>
              <a:t>Un lexique ciblé</a:t>
            </a:r>
          </a:p>
          <a:p>
            <a:pPr marL="95250" indent="-95250">
              <a:lnSpc>
                <a:spcPct val="80000"/>
              </a:lnSpc>
              <a:buFont typeface="Times New Roman" pitchFamily="18" charset="0"/>
              <a:buNone/>
            </a:pPr>
            <a:r>
              <a:rPr lang="fr-FR" sz="1800" b="0" dirty="0" smtClean="0">
                <a:latin typeface="Calibri" pitchFamily="34" charset="0"/>
              </a:rPr>
              <a:t>- Un</a:t>
            </a:r>
            <a:r>
              <a:rPr lang="fr-FR" sz="1800" dirty="0" smtClean="0">
                <a:latin typeface="Calibri" pitchFamily="34" charset="0"/>
              </a:rPr>
              <a:t> </a:t>
            </a:r>
            <a:r>
              <a:rPr lang="fr-FR" sz="1800" b="0" dirty="0" smtClean="0">
                <a:latin typeface="Calibri" pitchFamily="34" charset="0"/>
              </a:rPr>
              <a:t>vocabulaire simple dont le sens est compris par tous.</a:t>
            </a:r>
          </a:p>
          <a:p>
            <a:pPr marL="95250" indent="-95250">
              <a:lnSpc>
                <a:spcPct val="80000"/>
              </a:lnSpc>
              <a:buFontTx/>
              <a:buNone/>
            </a:pPr>
            <a:r>
              <a:rPr lang="fr-FR" sz="1800" b="0" dirty="0" smtClean="0">
                <a:latin typeface="Calibri" pitchFamily="34" charset="0"/>
              </a:rPr>
              <a:t>- Les champs lexicaux de la marche et du regard = je regarde où je marche</a:t>
            </a:r>
          </a:p>
          <a:p>
            <a:pPr marL="95250" indent="-95250">
              <a:lnSpc>
                <a:spcPct val="80000"/>
              </a:lnSpc>
              <a:buFontTx/>
              <a:buNone/>
            </a:pPr>
            <a:r>
              <a:rPr lang="fr-FR" sz="1800" b="0" dirty="0" smtClean="0">
                <a:latin typeface="Calibri" pitchFamily="34" charset="0"/>
              </a:rPr>
              <a:t>= La mise en exergue de situations ordinaires </a:t>
            </a:r>
            <a:r>
              <a:rPr lang="fr-FR" sz="1800" b="0" dirty="0" err="1" smtClean="0">
                <a:latin typeface="Calibri" pitchFamily="34" charset="0"/>
              </a:rPr>
              <a:t>accidentogènes</a:t>
            </a:r>
            <a:endParaRPr lang="fr-FR" sz="1800" b="0" dirty="0" smtClean="0">
              <a:latin typeface="Calibri" pitchFamily="34" charset="0"/>
            </a:endParaRPr>
          </a:p>
          <a:p>
            <a:pPr marL="95250" indent="-95250">
              <a:lnSpc>
                <a:spcPct val="80000"/>
              </a:lnSpc>
            </a:pPr>
            <a:r>
              <a:rPr lang="fr-FR" sz="1800" dirty="0" smtClean="0">
                <a:latin typeface="Calibri" pitchFamily="34" charset="0"/>
              </a:rPr>
              <a:t>Une écriture</a:t>
            </a:r>
            <a:r>
              <a:rPr lang="fr-FR" sz="1800" b="0" dirty="0" smtClean="0">
                <a:latin typeface="Calibri" pitchFamily="34" charset="0"/>
              </a:rPr>
              <a:t> </a:t>
            </a:r>
            <a:r>
              <a:rPr lang="fr-FR" sz="1800" dirty="0" smtClean="0">
                <a:latin typeface="Calibri" pitchFamily="34" charset="0"/>
              </a:rPr>
              <a:t>spécifique</a:t>
            </a:r>
          </a:p>
          <a:p>
            <a:pPr marL="95250" indent="-95250">
              <a:lnSpc>
                <a:spcPct val="80000"/>
              </a:lnSpc>
              <a:buFontTx/>
              <a:buNone/>
            </a:pPr>
            <a:r>
              <a:rPr lang="fr-FR" sz="1800" b="0" dirty="0" smtClean="0">
                <a:latin typeface="Calibri" pitchFamily="34" charset="0"/>
              </a:rPr>
              <a:t>- Une tonalité légère voire humoristique (jeu de mots, jeu sur les sons)</a:t>
            </a:r>
          </a:p>
          <a:p>
            <a:pPr marL="95250" indent="-95250">
              <a:lnSpc>
                <a:spcPct val="80000"/>
              </a:lnSpc>
              <a:buFontTx/>
              <a:buChar char="-"/>
            </a:pPr>
            <a:r>
              <a:rPr lang="fr-FR" sz="1800" b="0" dirty="0" smtClean="0">
                <a:latin typeface="Calibri" pitchFamily="34" charset="0"/>
              </a:rPr>
              <a:t>Une mise en relief de mots (majuscules, emplacement) dont le rappel de l’enjeu du</a:t>
            </a:r>
          </a:p>
          <a:p>
            <a:pPr marL="95250" indent="-95250">
              <a:lnSpc>
                <a:spcPct val="80000"/>
              </a:lnSpc>
              <a:buFontTx/>
              <a:buNone/>
            </a:pPr>
            <a:r>
              <a:rPr lang="fr-FR" sz="1800" b="0" dirty="0" smtClean="0">
                <a:latin typeface="Calibri" pitchFamily="34" charset="0"/>
              </a:rPr>
              <a:t>  message (derniers mots « J’agis en sécurité ») </a:t>
            </a:r>
          </a:p>
          <a:p>
            <a:pPr marL="95250" indent="-95250">
              <a:lnSpc>
                <a:spcPct val="80000"/>
              </a:lnSpc>
              <a:buFontTx/>
              <a:buNone/>
            </a:pPr>
            <a:r>
              <a:rPr lang="fr-FR" sz="1800" b="0" dirty="0" smtClean="0">
                <a:latin typeface="Calibri" pitchFamily="34" charset="0"/>
              </a:rPr>
              <a:t>= Une incitation à agir</a:t>
            </a:r>
          </a:p>
        </p:txBody>
      </p:sp>
      <p:sp>
        <p:nvSpPr>
          <p:cNvPr id="17412" name="Oval 2"/>
          <p:cNvSpPr>
            <a:spLocks noChangeArrowheads="1"/>
          </p:cNvSpPr>
          <p:nvPr/>
        </p:nvSpPr>
        <p:spPr bwMode="auto">
          <a:xfrm>
            <a:off x="8477250" y="6432550"/>
            <a:ext cx="438150" cy="349250"/>
          </a:xfrm>
          <a:prstGeom prst="ellipse">
            <a:avLst/>
          </a:prstGeom>
          <a:noFill/>
          <a:ln w="19080">
            <a:solidFill>
              <a:srgbClr val="A6A6A6"/>
            </a:solidFill>
            <a:miter lim="800000"/>
            <a:headEnd/>
            <a:tailEnd/>
          </a:ln>
        </p:spPr>
        <p:txBody>
          <a:bodyPr lIns="9000" tIns="9000" rIns="9000" bIns="9000" anchor="ctr"/>
          <a:lstStyle/>
          <a:p>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00569E3-9FF1-4F5F-B01E-CCBA74862E28}" type="slidenum">
              <a:rPr lang="fr-FR" sz="1600">
                <a:solidFill>
                  <a:srgbClr val="28374A"/>
                </a:solidFill>
                <a:latin typeface="Franklin Gothic Book" pitchFamily="34" charset="0"/>
              </a:rPr>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a:t>
            </a:fld>
            <a:endParaRPr lang="fr-FR" sz="1600">
              <a:solidFill>
                <a:srgbClr val="28374A"/>
              </a:solidFill>
              <a:latin typeface="Franklin Gothic Book" pitchFamily="34" charset="0"/>
            </a:endParaRPr>
          </a:p>
        </p:txBody>
      </p:sp>
      <p:sp>
        <p:nvSpPr>
          <p:cNvPr id="5" name="Espace réservé du pied de page 5"/>
          <p:cNvSpPr>
            <a:spLocks noGrp="1"/>
          </p:cNvSpPr>
          <p:nvPr>
            <p:ph type="ftr" sz="quarter" idx="11"/>
          </p:nvPr>
        </p:nvSpPr>
        <p:spPr>
          <a:xfrm>
            <a:off x="3563938" y="6308725"/>
            <a:ext cx="4722812" cy="549275"/>
          </a:xfrm>
        </p:spPr>
        <p:txBody>
          <a:bodyPr/>
          <a:lstStyle/>
          <a:p>
            <a:pPr>
              <a:defRPr/>
            </a:pPr>
            <a:r>
              <a:rPr lang="fr-FR" dirty="0"/>
              <a:t>ACADÉMIE DE TOULOUSE – M. DOERFLINGER - IEN LETTRES HISTOIRE  </a:t>
            </a:r>
          </a:p>
          <a:p>
            <a:pPr>
              <a:defRPr/>
            </a:pPr>
            <a:r>
              <a:rPr lang="fr-FR" dirty="0"/>
              <a:t>AM. GIACOMETTI - IEN ECONOMIE GESTION </a:t>
            </a:r>
          </a:p>
          <a:p>
            <a:pPr>
              <a:defRPr/>
            </a:pPr>
            <a:r>
              <a:rPr lang="fr-FR" dirty="0"/>
              <a:t>F. BUISSON - PLP ECONOMIE GESTION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822325" y="476250"/>
            <a:ext cx="7519988" cy="436563"/>
          </a:xfrm>
          <a:solidFill>
            <a:schemeClr val="accent2">
              <a:lumMod val="20000"/>
              <a:lumOff val="80000"/>
            </a:schemeClr>
          </a:solidFill>
        </p:spPr>
        <p:txBody>
          <a:bodyPr/>
          <a:lstStyle/>
          <a:p>
            <a:pPr algn="ctr">
              <a:defRPr/>
            </a:pPr>
            <a:r>
              <a:rPr lang="fr-FR" sz="1800" dirty="0" smtClean="0">
                <a:solidFill>
                  <a:srgbClr val="365F91"/>
                </a:solidFill>
                <a:latin typeface="Calibri" pitchFamily="34" charset="0"/>
              </a:rPr>
              <a:t>FORME, CONTENU et ENJEUX DU MESSAGE</a:t>
            </a:r>
          </a:p>
        </p:txBody>
      </p:sp>
      <p:sp>
        <p:nvSpPr>
          <p:cNvPr id="18435" name="Rectangle 3"/>
          <p:cNvSpPr>
            <a:spLocks noGrp="1" noChangeArrowheads="1"/>
          </p:cNvSpPr>
          <p:nvPr>
            <p:ph type="body" idx="1"/>
          </p:nvPr>
        </p:nvSpPr>
        <p:spPr>
          <a:xfrm>
            <a:off x="822325" y="1100138"/>
            <a:ext cx="7519988" cy="4344987"/>
          </a:xfrm>
        </p:spPr>
        <p:txBody>
          <a:bodyPr/>
          <a:lstStyle/>
          <a:p>
            <a:pPr>
              <a:buFont typeface="Times New Roman" pitchFamily="18" charset="0"/>
              <a:buNone/>
            </a:pPr>
            <a:r>
              <a:rPr lang="fr-FR" sz="1800" smtClean="0">
                <a:latin typeface="Calibri" pitchFamily="34" charset="0"/>
              </a:rPr>
              <a:t>Comment traduire son intention et atteindre sa cible ?</a:t>
            </a:r>
          </a:p>
          <a:p>
            <a:pPr>
              <a:buFont typeface="Times New Roman" pitchFamily="18" charset="0"/>
              <a:buNone/>
            </a:pPr>
            <a:endParaRPr lang="fr-FR" sz="1800" smtClean="0">
              <a:latin typeface="Calibri" pitchFamily="34" charset="0"/>
            </a:endParaRPr>
          </a:p>
          <a:p>
            <a:pPr>
              <a:buFont typeface="Times New Roman" pitchFamily="18" charset="0"/>
              <a:buNone/>
            </a:pPr>
            <a:r>
              <a:rPr lang="fr-FR" sz="1800" b="0" smtClean="0">
                <a:latin typeface="Calibri" pitchFamily="34" charset="0"/>
              </a:rPr>
              <a:t>Le choix :</a:t>
            </a:r>
          </a:p>
          <a:p>
            <a:pPr>
              <a:buFont typeface="Times New Roman" pitchFamily="18" charset="0"/>
              <a:buNone/>
            </a:pPr>
            <a:r>
              <a:rPr lang="fr-FR" sz="1800" b="0" smtClean="0">
                <a:latin typeface="Calibri" pitchFamily="34" charset="0"/>
              </a:rPr>
              <a:t>-     des mots</a:t>
            </a:r>
          </a:p>
          <a:p>
            <a:pPr>
              <a:buFontTx/>
              <a:buChar char="-"/>
            </a:pPr>
            <a:r>
              <a:rPr lang="fr-FR" sz="1800" b="0" smtClean="0">
                <a:latin typeface="Calibri" pitchFamily="34" charset="0"/>
              </a:rPr>
              <a:t>des types de phrases et de leur articulation </a:t>
            </a:r>
          </a:p>
          <a:p>
            <a:pPr>
              <a:buFontTx/>
              <a:buChar char="-"/>
            </a:pPr>
            <a:r>
              <a:rPr lang="fr-FR" sz="1800" b="0" smtClean="0">
                <a:latin typeface="Calibri" pitchFamily="34" charset="0"/>
              </a:rPr>
              <a:t>des temps et modes des verbes </a:t>
            </a:r>
          </a:p>
          <a:p>
            <a:pPr>
              <a:buFontTx/>
              <a:buChar char="-"/>
            </a:pPr>
            <a:r>
              <a:rPr lang="fr-FR" sz="1800" b="0" smtClean="0">
                <a:latin typeface="Calibri" pitchFamily="34" charset="0"/>
              </a:rPr>
              <a:t>des illustrations</a:t>
            </a:r>
          </a:p>
          <a:p>
            <a:pPr>
              <a:buFontTx/>
              <a:buChar char="-"/>
            </a:pPr>
            <a:r>
              <a:rPr lang="fr-FR" sz="1800" b="0" smtClean="0">
                <a:latin typeface="Calibri" pitchFamily="34" charset="0"/>
              </a:rPr>
              <a:t>de la mise en page </a:t>
            </a:r>
          </a:p>
          <a:p>
            <a:pPr>
              <a:buFontTx/>
              <a:buChar char="-"/>
            </a:pPr>
            <a:endParaRPr lang="fr-FR" sz="1800" b="0" smtClean="0">
              <a:latin typeface="Calibri" pitchFamily="34" charset="0"/>
            </a:endParaRPr>
          </a:p>
          <a:p>
            <a:pPr algn="ctr">
              <a:buFontTx/>
              <a:buNone/>
            </a:pPr>
            <a:r>
              <a:rPr lang="fr-FR" sz="1800" smtClean="0">
                <a:latin typeface="Calibri" pitchFamily="34" charset="0"/>
              </a:rPr>
              <a:t>amène à produire un message pertinent.et cohérent avec les supports et la cible, ce qui implique une bonne connaissance du lexique et de la syntaxe à construire.</a:t>
            </a:r>
          </a:p>
        </p:txBody>
      </p:sp>
      <p:sp>
        <p:nvSpPr>
          <p:cNvPr id="18436" name="Oval 2"/>
          <p:cNvSpPr>
            <a:spLocks noChangeArrowheads="1"/>
          </p:cNvSpPr>
          <p:nvPr/>
        </p:nvSpPr>
        <p:spPr bwMode="auto">
          <a:xfrm>
            <a:off x="8477250" y="6432550"/>
            <a:ext cx="438150" cy="349250"/>
          </a:xfrm>
          <a:prstGeom prst="ellipse">
            <a:avLst/>
          </a:prstGeom>
          <a:noFill/>
          <a:ln w="19080">
            <a:solidFill>
              <a:srgbClr val="A6A6A6"/>
            </a:solidFill>
            <a:miter lim="800000"/>
            <a:headEnd/>
            <a:tailEnd/>
          </a:ln>
        </p:spPr>
        <p:txBody>
          <a:bodyPr lIns="9000" tIns="9000" rIns="9000" bIns="9000" anchor="ctr"/>
          <a:lstStyle/>
          <a:p>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981C791-3D15-4F0A-833C-CB4EB69AC8FE}" type="slidenum">
              <a:rPr lang="fr-FR" sz="1600">
                <a:solidFill>
                  <a:srgbClr val="28374A"/>
                </a:solidFill>
                <a:latin typeface="Franklin Gothic Book" pitchFamily="34" charset="0"/>
              </a:rPr>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fr-FR" sz="1600">
              <a:solidFill>
                <a:srgbClr val="28374A"/>
              </a:solidFill>
              <a:latin typeface="Franklin Gothic Book" pitchFamily="34" charset="0"/>
            </a:endParaRPr>
          </a:p>
        </p:txBody>
      </p:sp>
      <p:sp>
        <p:nvSpPr>
          <p:cNvPr id="5" name="Espace réservé du pied de page 5"/>
          <p:cNvSpPr>
            <a:spLocks noGrp="1"/>
          </p:cNvSpPr>
          <p:nvPr>
            <p:ph type="ftr" sz="quarter" idx="11"/>
          </p:nvPr>
        </p:nvSpPr>
        <p:spPr>
          <a:xfrm>
            <a:off x="3563938" y="6308725"/>
            <a:ext cx="4722812" cy="549275"/>
          </a:xfrm>
        </p:spPr>
        <p:txBody>
          <a:bodyPr/>
          <a:lstStyle/>
          <a:p>
            <a:pPr>
              <a:defRPr/>
            </a:pPr>
            <a:r>
              <a:rPr lang="fr-FR" dirty="0"/>
              <a:t>ACADÉMIE DE TOULOUSE – M. DOERFLINGER - IEN LETTRES HISTOIRE  </a:t>
            </a:r>
          </a:p>
          <a:p>
            <a:pPr>
              <a:defRPr/>
            </a:pPr>
            <a:r>
              <a:rPr lang="fr-FR" dirty="0"/>
              <a:t>AM. GIACOMETTI - IEN ECONOMIE GESTION </a:t>
            </a:r>
          </a:p>
          <a:p>
            <a:pPr>
              <a:defRPr/>
            </a:pPr>
            <a:r>
              <a:rPr lang="fr-FR" dirty="0"/>
              <a:t>F. BUISSON - PLP ECONOMIE GESTION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Franklin Gothic Medium"/>
        <a:ea typeface="Microsoft YaHei"/>
        <a:cs typeface="Microsoft YaHei"/>
      </a:majorFont>
      <a:minorFont>
        <a:latin typeface="Franklin Gothic Book"/>
        <a:ea typeface="Microsoft YaHei"/>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Franklin Gothic Medium"/>
        <a:ea typeface="Microsoft YaHei"/>
        <a:cs typeface="Microsoft YaHei"/>
      </a:majorFont>
      <a:minorFont>
        <a:latin typeface="Franklin Gothic Book"/>
        <a:ea typeface="Microsoft YaHei"/>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ème Office">
      <a:majorFont>
        <a:latin typeface="Franklin Gothic Medium"/>
        <a:ea typeface="Microsoft YaHei"/>
        <a:cs typeface="Microsoft YaHei"/>
      </a:majorFont>
      <a:minorFont>
        <a:latin typeface="Franklin Gothic Book"/>
        <a:ea typeface="Microsoft YaHei"/>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Franklin Gothic Medium"/>
        <a:ea typeface="Microsoft YaHei"/>
        <a:cs typeface="Microsoft YaHei"/>
      </a:majorFont>
      <a:minorFont>
        <a:latin typeface="Franklin Gothic Book"/>
        <a:ea typeface="Microsoft YaHei"/>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Franklin Gothic Medium"/>
        <a:ea typeface="Microsoft YaHei"/>
        <a:cs typeface="Microsoft YaHei"/>
      </a:majorFont>
      <a:minorFont>
        <a:latin typeface="Franklin Gothic Book"/>
        <a:ea typeface="Microsoft YaHei"/>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Franklin Gothic Medium"/>
        <a:ea typeface="Microsoft YaHei"/>
        <a:cs typeface="Microsoft YaHei"/>
      </a:majorFont>
      <a:minorFont>
        <a:latin typeface="Franklin Gothic Book"/>
        <a:ea typeface="Microsoft YaHei"/>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Franklin Gothic Medium"/>
        <a:ea typeface="Microsoft YaHei"/>
        <a:cs typeface="Microsoft YaHei"/>
      </a:majorFont>
      <a:minorFont>
        <a:latin typeface="Franklin Gothic Book"/>
        <a:ea typeface="Microsoft YaHei"/>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Franklin Gothic Medium"/>
        <a:ea typeface="Microsoft YaHei"/>
        <a:cs typeface="Microsoft YaHei"/>
      </a:majorFont>
      <a:minorFont>
        <a:latin typeface="Franklin Gothic Book"/>
        <a:ea typeface="Microsoft YaHei"/>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2121</TotalTime>
  <Words>1475</Words>
  <Application>Microsoft Office PowerPoint</Application>
  <PresentationFormat>Affichage à l'écran (4:3)</PresentationFormat>
  <Paragraphs>286</Paragraphs>
  <Slides>15</Slides>
  <Notes>12</Notes>
  <HiddenSlides>0</HiddenSlides>
  <MMClips>0</MMClips>
  <ScaleCrop>false</ScaleCrop>
  <HeadingPairs>
    <vt:vector size="4" baseType="variant">
      <vt:variant>
        <vt:lpstr>Thème</vt:lpstr>
      </vt:variant>
      <vt:variant>
        <vt:i4>8</vt:i4>
      </vt:variant>
      <vt:variant>
        <vt:lpstr>Titres des diapositives</vt:lpstr>
      </vt:variant>
      <vt:variant>
        <vt:i4>15</vt:i4>
      </vt:variant>
    </vt:vector>
  </HeadingPairs>
  <TitlesOfParts>
    <vt:vector size="23" baseType="lpstr">
      <vt:lpstr>Thème Office</vt:lpstr>
      <vt:lpstr>1_Thème Office</vt:lpstr>
      <vt:lpstr>2_Thème Office</vt:lpstr>
      <vt:lpstr>3_Thème Office</vt:lpstr>
      <vt:lpstr>4_Thème Office</vt:lpstr>
      <vt:lpstr>5_Thème Office</vt:lpstr>
      <vt:lpstr>6_Thème Office</vt:lpstr>
      <vt:lpstr>7_Thème Office</vt:lpstr>
      <vt:lpstr>Diapositive 1</vt:lpstr>
      <vt:lpstr>Diapositive 2</vt:lpstr>
      <vt:lpstr>Diapositive 3</vt:lpstr>
      <vt:lpstr>Diapositive 4</vt:lpstr>
      <vt:lpstr> </vt:lpstr>
      <vt:lpstr>Diapositive 6</vt:lpstr>
      <vt:lpstr>FORME, CONTENU et ENJEUX DU MESSAGE</vt:lpstr>
      <vt:lpstr>FORME, CONTENU et ENJEUX DU MESSAGE</vt:lpstr>
      <vt:lpstr>FORME, CONTENU et ENJEUX DU MESSAGE</vt:lpstr>
      <vt:lpstr>Diapositive 10</vt:lpstr>
      <vt:lpstr>Diapositive 11</vt:lpstr>
      <vt:lpstr>Diapositive 12</vt:lpstr>
      <vt:lpstr>Diapositive 13</vt:lpstr>
      <vt:lpstr>Diapositive 14</vt:lpstr>
      <vt:lpstr>Diapositive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ATELIERS REDACTIONNELS SEMINAIRE</dc:subject>
  <dc:creator>BUISSON F</dc:creator>
  <cp:lastModifiedBy>Anne-Marie Giacometti</cp:lastModifiedBy>
  <cp:revision>246</cp:revision>
  <cp:lastPrinted>1601-01-01T00:00:00Z</cp:lastPrinted>
  <dcterms:created xsi:type="dcterms:W3CDTF">2011-10-13T06:57:33Z</dcterms:created>
  <dcterms:modified xsi:type="dcterms:W3CDTF">2012-05-21T10:31:05Z</dcterms:modified>
</cp:coreProperties>
</file>