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65C4FB-2C00-45F1-93ED-D5825C2106B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E4CA2C7-D5EC-4C11-9D52-01D678C0D020}">
      <dgm:prSet phldrT="[Texte]"/>
      <dgm:spPr/>
      <dgm:t>
        <a:bodyPr/>
        <a:lstStyle/>
        <a:p>
          <a:r>
            <a:rPr lang="fr-FR" dirty="0" smtClean="0"/>
            <a:t>LE</a:t>
          </a:r>
          <a:endParaRPr lang="fr-FR" dirty="0"/>
        </a:p>
      </dgm:t>
    </dgm:pt>
    <dgm:pt modelId="{4262907F-BC4C-4E8A-9D0D-FEBC6CA56BB0}" type="parTrans" cxnId="{A4D23F4E-78E8-4C09-97C0-36C02A221EA7}">
      <dgm:prSet/>
      <dgm:spPr/>
      <dgm:t>
        <a:bodyPr/>
        <a:lstStyle/>
        <a:p>
          <a:endParaRPr lang="fr-FR"/>
        </a:p>
      </dgm:t>
    </dgm:pt>
    <dgm:pt modelId="{5DAEEA9C-0438-41F8-A204-A4E8F9ECE8D9}" type="sibTrans" cxnId="{A4D23F4E-78E8-4C09-97C0-36C02A221EA7}">
      <dgm:prSet/>
      <dgm:spPr/>
      <dgm:t>
        <a:bodyPr/>
        <a:lstStyle/>
        <a:p>
          <a:endParaRPr lang="fr-FR"/>
        </a:p>
      </dgm:t>
    </dgm:pt>
    <dgm:pt modelId="{FF5A5F64-455D-4428-8FC1-5DAAAAFE8291}">
      <dgm:prSet phldrT="[Texte]"/>
      <dgm:spPr/>
      <dgm:t>
        <a:bodyPr/>
        <a:lstStyle/>
        <a:p>
          <a:r>
            <a:rPr lang="fr-FR" dirty="0" smtClean="0"/>
            <a:t>JARDIN</a:t>
          </a:r>
          <a:endParaRPr lang="fr-FR" dirty="0"/>
        </a:p>
      </dgm:t>
    </dgm:pt>
    <dgm:pt modelId="{71F9B72B-4637-4A2C-917C-FBA838DAC77B}" type="parTrans" cxnId="{8EA0464A-20E8-4003-BD62-256C67581712}">
      <dgm:prSet/>
      <dgm:spPr/>
      <dgm:t>
        <a:bodyPr/>
        <a:lstStyle/>
        <a:p>
          <a:endParaRPr lang="fr-FR"/>
        </a:p>
      </dgm:t>
    </dgm:pt>
    <dgm:pt modelId="{FA169101-0FAB-4953-AE5D-A5C2FCFE6F40}" type="sibTrans" cxnId="{8EA0464A-20E8-4003-BD62-256C67581712}">
      <dgm:prSet/>
      <dgm:spPr/>
      <dgm:t>
        <a:bodyPr/>
        <a:lstStyle/>
        <a:p>
          <a:endParaRPr lang="fr-FR"/>
        </a:p>
      </dgm:t>
    </dgm:pt>
    <dgm:pt modelId="{B5D1FD28-215F-4AE0-9BE9-F4B07D3E706E}">
      <dgm:prSet phldrT="[Texte]"/>
      <dgm:spPr/>
      <dgm:t>
        <a:bodyPr/>
        <a:lstStyle/>
        <a:p>
          <a:r>
            <a:rPr lang="fr-FR" dirty="0" smtClean="0"/>
            <a:t>SEC</a:t>
          </a:r>
          <a:endParaRPr lang="fr-FR" dirty="0"/>
        </a:p>
      </dgm:t>
    </dgm:pt>
    <dgm:pt modelId="{DDBE3F9B-B8DF-4FCD-AFC1-57DAA2348B03}" type="parTrans" cxnId="{3D55FE1C-7F96-44F8-BAB8-E1E2CA17A7DE}">
      <dgm:prSet/>
      <dgm:spPr/>
      <dgm:t>
        <a:bodyPr/>
        <a:lstStyle/>
        <a:p>
          <a:endParaRPr lang="fr-FR"/>
        </a:p>
      </dgm:t>
    </dgm:pt>
    <dgm:pt modelId="{2778883A-7E02-4253-80CB-ADF248518987}" type="sibTrans" cxnId="{3D55FE1C-7F96-44F8-BAB8-E1E2CA17A7DE}">
      <dgm:prSet/>
      <dgm:spPr/>
      <dgm:t>
        <a:bodyPr/>
        <a:lstStyle/>
        <a:p>
          <a:endParaRPr lang="fr-FR"/>
        </a:p>
      </dgm:t>
    </dgm:pt>
    <dgm:pt modelId="{356E6521-E304-4372-81EA-78FA0567F340}" type="pres">
      <dgm:prSet presAssocID="{A465C4FB-2C00-45F1-93ED-D5825C2106B1}" presName="Name0" presStyleCnt="0">
        <dgm:presLayoutVars>
          <dgm:dir/>
          <dgm:animLvl val="lvl"/>
          <dgm:resizeHandles val="exact"/>
        </dgm:presLayoutVars>
      </dgm:prSet>
      <dgm:spPr/>
    </dgm:pt>
    <dgm:pt modelId="{0E76BC7D-8D90-4879-BB32-578948054F6F}" type="pres">
      <dgm:prSet presAssocID="{DE4CA2C7-D5EC-4C11-9D52-01D678C0D020}" presName="Name8" presStyleCnt="0"/>
      <dgm:spPr/>
    </dgm:pt>
    <dgm:pt modelId="{5F9E18E7-37EF-425C-8ED3-CA3CFB9F344E}" type="pres">
      <dgm:prSet presAssocID="{DE4CA2C7-D5EC-4C11-9D52-01D678C0D020}" presName="level" presStyleLbl="node1" presStyleIdx="0" presStyleCnt="3">
        <dgm:presLayoutVars>
          <dgm:chMax val="1"/>
          <dgm:bulletEnabled val="1"/>
        </dgm:presLayoutVars>
      </dgm:prSet>
      <dgm:spPr/>
    </dgm:pt>
    <dgm:pt modelId="{BCD46E3D-AAB1-4B0A-94E4-4D37027CE6F4}" type="pres">
      <dgm:prSet presAssocID="{DE4CA2C7-D5EC-4C11-9D52-01D678C0D02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512F03C-E606-45DD-9DD5-D15269CF6B5E}" type="pres">
      <dgm:prSet presAssocID="{FF5A5F64-455D-4428-8FC1-5DAAAAFE8291}" presName="Name8" presStyleCnt="0"/>
      <dgm:spPr/>
    </dgm:pt>
    <dgm:pt modelId="{42A61C36-0B4E-455E-A37C-C51DA3E23A73}" type="pres">
      <dgm:prSet presAssocID="{FF5A5F64-455D-4428-8FC1-5DAAAAFE8291}" presName="level" presStyleLbl="node1" presStyleIdx="1" presStyleCnt="3">
        <dgm:presLayoutVars>
          <dgm:chMax val="1"/>
          <dgm:bulletEnabled val="1"/>
        </dgm:presLayoutVars>
      </dgm:prSet>
      <dgm:spPr/>
    </dgm:pt>
    <dgm:pt modelId="{DA466603-413D-48AD-B194-9B4F1BE22541}" type="pres">
      <dgm:prSet presAssocID="{FF5A5F64-455D-4428-8FC1-5DAAAAFE829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8418098-CCA3-476F-8637-BB8F23EC15AD}" type="pres">
      <dgm:prSet presAssocID="{B5D1FD28-215F-4AE0-9BE9-F4B07D3E706E}" presName="Name8" presStyleCnt="0"/>
      <dgm:spPr/>
    </dgm:pt>
    <dgm:pt modelId="{80206087-3DB7-4531-998D-04B8AD81F991}" type="pres">
      <dgm:prSet presAssocID="{B5D1FD28-215F-4AE0-9BE9-F4B07D3E706E}" presName="level" presStyleLbl="node1" presStyleIdx="2" presStyleCnt="3">
        <dgm:presLayoutVars>
          <dgm:chMax val="1"/>
          <dgm:bulletEnabled val="1"/>
        </dgm:presLayoutVars>
      </dgm:prSet>
      <dgm:spPr/>
    </dgm:pt>
    <dgm:pt modelId="{CC700466-8A46-4296-B7E1-8322A0DA2420}" type="pres">
      <dgm:prSet presAssocID="{B5D1FD28-215F-4AE0-9BE9-F4B07D3E706E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63BAD19-7775-47A9-A9B9-2DF337057CE9}" type="presOf" srcId="{DE4CA2C7-D5EC-4C11-9D52-01D678C0D020}" destId="{BCD46E3D-AAB1-4B0A-94E4-4D37027CE6F4}" srcOrd="1" destOrd="0" presId="urn:microsoft.com/office/officeart/2005/8/layout/pyramid1"/>
    <dgm:cxn modelId="{86D7DEEB-D8B0-4EC4-8EAB-9F230E2C49EB}" type="presOf" srcId="{DE4CA2C7-D5EC-4C11-9D52-01D678C0D020}" destId="{5F9E18E7-37EF-425C-8ED3-CA3CFB9F344E}" srcOrd="0" destOrd="0" presId="urn:microsoft.com/office/officeart/2005/8/layout/pyramid1"/>
    <dgm:cxn modelId="{EC92DF7E-5FAF-4913-A2D0-BAA6D14E90F3}" type="presOf" srcId="{B5D1FD28-215F-4AE0-9BE9-F4B07D3E706E}" destId="{CC700466-8A46-4296-B7E1-8322A0DA2420}" srcOrd="1" destOrd="0" presId="urn:microsoft.com/office/officeart/2005/8/layout/pyramid1"/>
    <dgm:cxn modelId="{3A0BC8E4-4626-45D1-AD6E-8D9D114B6DD3}" type="presOf" srcId="{FF5A5F64-455D-4428-8FC1-5DAAAAFE8291}" destId="{DA466603-413D-48AD-B194-9B4F1BE22541}" srcOrd="1" destOrd="0" presId="urn:microsoft.com/office/officeart/2005/8/layout/pyramid1"/>
    <dgm:cxn modelId="{47F9B0C5-97B1-41D1-BC17-307C583A63A3}" type="presOf" srcId="{FF5A5F64-455D-4428-8FC1-5DAAAAFE8291}" destId="{42A61C36-0B4E-455E-A37C-C51DA3E23A73}" srcOrd="0" destOrd="0" presId="urn:microsoft.com/office/officeart/2005/8/layout/pyramid1"/>
    <dgm:cxn modelId="{3D55FE1C-7F96-44F8-BAB8-E1E2CA17A7DE}" srcId="{A465C4FB-2C00-45F1-93ED-D5825C2106B1}" destId="{B5D1FD28-215F-4AE0-9BE9-F4B07D3E706E}" srcOrd="2" destOrd="0" parTransId="{DDBE3F9B-B8DF-4FCD-AFC1-57DAA2348B03}" sibTransId="{2778883A-7E02-4253-80CB-ADF248518987}"/>
    <dgm:cxn modelId="{D29D5A0C-1904-43E0-A66D-4EF19976E334}" type="presOf" srcId="{B5D1FD28-215F-4AE0-9BE9-F4B07D3E706E}" destId="{80206087-3DB7-4531-998D-04B8AD81F991}" srcOrd="0" destOrd="0" presId="urn:microsoft.com/office/officeart/2005/8/layout/pyramid1"/>
    <dgm:cxn modelId="{780B206A-B098-4183-87D0-058967337DEE}" type="presOf" srcId="{A465C4FB-2C00-45F1-93ED-D5825C2106B1}" destId="{356E6521-E304-4372-81EA-78FA0567F340}" srcOrd="0" destOrd="0" presId="urn:microsoft.com/office/officeart/2005/8/layout/pyramid1"/>
    <dgm:cxn modelId="{A4D23F4E-78E8-4C09-97C0-36C02A221EA7}" srcId="{A465C4FB-2C00-45F1-93ED-D5825C2106B1}" destId="{DE4CA2C7-D5EC-4C11-9D52-01D678C0D020}" srcOrd="0" destOrd="0" parTransId="{4262907F-BC4C-4E8A-9D0D-FEBC6CA56BB0}" sibTransId="{5DAEEA9C-0438-41F8-A204-A4E8F9ECE8D9}"/>
    <dgm:cxn modelId="{8EA0464A-20E8-4003-BD62-256C67581712}" srcId="{A465C4FB-2C00-45F1-93ED-D5825C2106B1}" destId="{FF5A5F64-455D-4428-8FC1-5DAAAAFE8291}" srcOrd="1" destOrd="0" parTransId="{71F9B72B-4637-4A2C-917C-FBA838DAC77B}" sibTransId="{FA169101-0FAB-4953-AE5D-A5C2FCFE6F40}"/>
    <dgm:cxn modelId="{D0037A6B-8BB8-4EA7-A3A8-26906C9BB513}" type="presParOf" srcId="{356E6521-E304-4372-81EA-78FA0567F340}" destId="{0E76BC7D-8D90-4879-BB32-578948054F6F}" srcOrd="0" destOrd="0" presId="urn:microsoft.com/office/officeart/2005/8/layout/pyramid1"/>
    <dgm:cxn modelId="{E47845CD-C812-4DA9-B8EF-19ED058C24E4}" type="presParOf" srcId="{0E76BC7D-8D90-4879-BB32-578948054F6F}" destId="{5F9E18E7-37EF-425C-8ED3-CA3CFB9F344E}" srcOrd="0" destOrd="0" presId="urn:microsoft.com/office/officeart/2005/8/layout/pyramid1"/>
    <dgm:cxn modelId="{0980DE73-66B7-460F-ADDE-B31C6ECB6A27}" type="presParOf" srcId="{0E76BC7D-8D90-4879-BB32-578948054F6F}" destId="{BCD46E3D-AAB1-4B0A-94E4-4D37027CE6F4}" srcOrd="1" destOrd="0" presId="urn:microsoft.com/office/officeart/2005/8/layout/pyramid1"/>
    <dgm:cxn modelId="{17A4EE45-CB95-4606-9FA0-12C5C3B3365C}" type="presParOf" srcId="{356E6521-E304-4372-81EA-78FA0567F340}" destId="{0512F03C-E606-45DD-9DD5-D15269CF6B5E}" srcOrd="1" destOrd="0" presId="urn:microsoft.com/office/officeart/2005/8/layout/pyramid1"/>
    <dgm:cxn modelId="{37564092-E8C6-46B4-AB07-22903F22555D}" type="presParOf" srcId="{0512F03C-E606-45DD-9DD5-D15269CF6B5E}" destId="{42A61C36-0B4E-455E-A37C-C51DA3E23A73}" srcOrd="0" destOrd="0" presId="urn:microsoft.com/office/officeart/2005/8/layout/pyramid1"/>
    <dgm:cxn modelId="{9161AD0A-273A-47FE-AA2D-AC025026E725}" type="presParOf" srcId="{0512F03C-E606-45DD-9DD5-D15269CF6B5E}" destId="{DA466603-413D-48AD-B194-9B4F1BE22541}" srcOrd="1" destOrd="0" presId="urn:microsoft.com/office/officeart/2005/8/layout/pyramid1"/>
    <dgm:cxn modelId="{513611BB-3C78-47C8-A99A-4A8132624415}" type="presParOf" srcId="{356E6521-E304-4372-81EA-78FA0567F340}" destId="{88418098-CCA3-476F-8637-BB8F23EC15AD}" srcOrd="2" destOrd="0" presId="urn:microsoft.com/office/officeart/2005/8/layout/pyramid1"/>
    <dgm:cxn modelId="{3D316F99-420D-45B5-9DEE-FEBB2136C53C}" type="presParOf" srcId="{88418098-CCA3-476F-8637-BB8F23EC15AD}" destId="{80206087-3DB7-4531-998D-04B8AD81F991}" srcOrd="0" destOrd="0" presId="urn:microsoft.com/office/officeart/2005/8/layout/pyramid1"/>
    <dgm:cxn modelId="{7BF6ACF1-6250-4F24-91F8-1EEEF4710139}" type="presParOf" srcId="{88418098-CCA3-476F-8637-BB8F23EC15AD}" destId="{CC700466-8A46-4296-B7E1-8322A0DA242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A7A873-3202-4487-BC51-A2EE43C4396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FB73A31-1ADA-492D-8A84-104104EE36B3}">
      <dgm:prSet phldrT="[Texte]"/>
      <dgm:spPr/>
      <dgm:t>
        <a:bodyPr/>
        <a:lstStyle/>
        <a:p>
          <a:r>
            <a:rPr lang="fr-FR" dirty="0" smtClean="0"/>
            <a:t>à</a:t>
          </a:r>
          <a:endParaRPr lang="fr-FR" dirty="0"/>
        </a:p>
      </dgm:t>
    </dgm:pt>
    <dgm:pt modelId="{A074706D-5548-4CD8-BC5C-F49DAF0B5DF1}" type="parTrans" cxnId="{A131FA12-8B61-4BEB-A4E4-E39A07B36FDF}">
      <dgm:prSet/>
      <dgm:spPr/>
      <dgm:t>
        <a:bodyPr/>
        <a:lstStyle/>
        <a:p>
          <a:endParaRPr lang="fr-FR"/>
        </a:p>
      </dgm:t>
    </dgm:pt>
    <dgm:pt modelId="{5541AF51-69A6-4700-A677-76EF522DD997}" type="sibTrans" cxnId="{A131FA12-8B61-4BEB-A4E4-E39A07B36FDF}">
      <dgm:prSet/>
      <dgm:spPr/>
      <dgm:t>
        <a:bodyPr/>
        <a:lstStyle/>
        <a:p>
          <a:endParaRPr lang="fr-FR"/>
        </a:p>
      </dgm:t>
    </dgm:pt>
    <dgm:pt modelId="{EF1302F6-C1ED-4B83-9315-B7BB425C6FC1}">
      <dgm:prSet phldrT="[Texte]"/>
      <dgm:spPr/>
      <dgm:t>
        <a:bodyPr/>
        <a:lstStyle/>
        <a:p>
          <a:r>
            <a:rPr lang="fr-FR" dirty="0" smtClean="0"/>
            <a:t>découvrir</a:t>
          </a:r>
          <a:endParaRPr lang="fr-FR" dirty="0"/>
        </a:p>
      </dgm:t>
    </dgm:pt>
    <dgm:pt modelId="{0AE26A94-8DB4-47BC-B709-FC49DC4402AC}" type="parTrans" cxnId="{23E069C9-1B91-4D74-A788-7D8FA6D000B4}">
      <dgm:prSet/>
      <dgm:spPr/>
      <dgm:t>
        <a:bodyPr/>
        <a:lstStyle/>
        <a:p>
          <a:endParaRPr lang="fr-FR"/>
        </a:p>
      </dgm:t>
    </dgm:pt>
    <dgm:pt modelId="{7808FBCC-7D21-4E15-B357-AEFA9F646D4F}" type="sibTrans" cxnId="{23E069C9-1B91-4D74-A788-7D8FA6D000B4}">
      <dgm:prSet/>
      <dgm:spPr/>
      <dgm:t>
        <a:bodyPr/>
        <a:lstStyle/>
        <a:p>
          <a:endParaRPr lang="fr-FR"/>
        </a:p>
      </dgm:t>
    </dgm:pt>
    <dgm:pt modelId="{FE4F44AB-AD7D-4996-96B4-29CEB2926205}">
      <dgm:prSet phldrT="[Texte]"/>
      <dgm:spPr/>
      <dgm:t>
        <a:bodyPr/>
        <a:lstStyle/>
        <a:p>
          <a:r>
            <a:rPr lang="fr-FR" dirty="0" smtClean="0"/>
            <a:t>dans notre pépinière…</a:t>
          </a:r>
          <a:endParaRPr lang="fr-FR" dirty="0"/>
        </a:p>
      </dgm:t>
    </dgm:pt>
    <dgm:pt modelId="{C04FAA3C-3E92-412E-B1F8-3D4C2CB06C54}" type="parTrans" cxnId="{47B66097-491F-4396-9221-54AF2D4B6614}">
      <dgm:prSet/>
      <dgm:spPr/>
      <dgm:t>
        <a:bodyPr/>
        <a:lstStyle/>
        <a:p>
          <a:endParaRPr lang="fr-FR"/>
        </a:p>
      </dgm:t>
    </dgm:pt>
    <dgm:pt modelId="{8B045FD3-F73A-4F0D-AF39-C12EC835EDA9}" type="sibTrans" cxnId="{47B66097-491F-4396-9221-54AF2D4B6614}">
      <dgm:prSet/>
      <dgm:spPr/>
      <dgm:t>
        <a:bodyPr/>
        <a:lstStyle/>
        <a:p>
          <a:endParaRPr lang="fr-FR"/>
        </a:p>
      </dgm:t>
    </dgm:pt>
    <dgm:pt modelId="{ABBC50DB-557F-437C-AADD-1BE4453100D0}" type="pres">
      <dgm:prSet presAssocID="{38A7A873-3202-4487-BC51-A2EE43C4396A}" presName="Name0" presStyleCnt="0">
        <dgm:presLayoutVars>
          <dgm:dir/>
          <dgm:animLvl val="lvl"/>
          <dgm:resizeHandles val="exact"/>
        </dgm:presLayoutVars>
      </dgm:prSet>
      <dgm:spPr/>
    </dgm:pt>
    <dgm:pt modelId="{1B5B1ACA-DE36-4506-B046-B482C838C173}" type="pres">
      <dgm:prSet presAssocID="{BFB73A31-1ADA-492D-8A84-104104EE36B3}" presName="Name8" presStyleCnt="0"/>
      <dgm:spPr/>
    </dgm:pt>
    <dgm:pt modelId="{4ADC2E9A-0262-4A1B-A7E6-7B266EEAE119}" type="pres">
      <dgm:prSet presAssocID="{BFB73A31-1ADA-492D-8A84-104104EE36B3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80959F-D7C1-4B57-B7B9-144B4FC22955}" type="pres">
      <dgm:prSet presAssocID="{BFB73A31-1ADA-492D-8A84-104104EE36B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1367E36-0053-44B4-A907-31ECA15F9F87}" type="pres">
      <dgm:prSet presAssocID="{EF1302F6-C1ED-4B83-9315-B7BB425C6FC1}" presName="Name8" presStyleCnt="0"/>
      <dgm:spPr/>
    </dgm:pt>
    <dgm:pt modelId="{3C9D8C01-F5C7-4DC5-A744-B77125F2819B}" type="pres">
      <dgm:prSet presAssocID="{EF1302F6-C1ED-4B83-9315-B7BB425C6FC1}" presName="level" presStyleLbl="node1" presStyleIdx="1" presStyleCnt="3">
        <dgm:presLayoutVars>
          <dgm:chMax val="1"/>
          <dgm:bulletEnabled val="1"/>
        </dgm:presLayoutVars>
      </dgm:prSet>
      <dgm:spPr/>
    </dgm:pt>
    <dgm:pt modelId="{A4B4957B-6427-411D-A4C8-26A35D295142}" type="pres">
      <dgm:prSet presAssocID="{EF1302F6-C1ED-4B83-9315-B7BB425C6FC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C321946-41AA-4506-9EA8-82E4CF920C42}" type="pres">
      <dgm:prSet presAssocID="{FE4F44AB-AD7D-4996-96B4-29CEB2926205}" presName="Name8" presStyleCnt="0"/>
      <dgm:spPr/>
    </dgm:pt>
    <dgm:pt modelId="{BF7C1961-1EE2-4DF0-8E89-1C721B9A5D32}" type="pres">
      <dgm:prSet presAssocID="{FE4F44AB-AD7D-4996-96B4-29CEB2926205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F7F90AD-AB46-4ED4-A9E4-6C6B404ACF73}" type="pres">
      <dgm:prSet presAssocID="{FE4F44AB-AD7D-4996-96B4-29CEB292620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23E069C9-1B91-4D74-A788-7D8FA6D000B4}" srcId="{38A7A873-3202-4487-BC51-A2EE43C4396A}" destId="{EF1302F6-C1ED-4B83-9315-B7BB425C6FC1}" srcOrd="1" destOrd="0" parTransId="{0AE26A94-8DB4-47BC-B709-FC49DC4402AC}" sibTransId="{7808FBCC-7D21-4E15-B357-AEFA9F646D4F}"/>
    <dgm:cxn modelId="{8D703EAE-7BB5-4C26-8327-220423CC3145}" type="presOf" srcId="{38A7A873-3202-4487-BC51-A2EE43C4396A}" destId="{ABBC50DB-557F-437C-AADD-1BE4453100D0}" srcOrd="0" destOrd="0" presId="urn:microsoft.com/office/officeart/2005/8/layout/pyramid1"/>
    <dgm:cxn modelId="{A2D6AE1B-728A-4030-A9CD-9E434F1A9EE0}" type="presOf" srcId="{FE4F44AB-AD7D-4996-96B4-29CEB2926205}" destId="{BF7C1961-1EE2-4DF0-8E89-1C721B9A5D32}" srcOrd="0" destOrd="0" presId="urn:microsoft.com/office/officeart/2005/8/layout/pyramid1"/>
    <dgm:cxn modelId="{013B39A7-75A5-437C-BFEB-047CE891E908}" type="presOf" srcId="{FE4F44AB-AD7D-4996-96B4-29CEB2926205}" destId="{7F7F90AD-AB46-4ED4-A9E4-6C6B404ACF73}" srcOrd="1" destOrd="0" presId="urn:microsoft.com/office/officeart/2005/8/layout/pyramid1"/>
    <dgm:cxn modelId="{47B66097-491F-4396-9221-54AF2D4B6614}" srcId="{38A7A873-3202-4487-BC51-A2EE43C4396A}" destId="{FE4F44AB-AD7D-4996-96B4-29CEB2926205}" srcOrd="2" destOrd="0" parTransId="{C04FAA3C-3E92-412E-B1F8-3D4C2CB06C54}" sibTransId="{8B045FD3-F73A-4F0D-AF39-C12EC835EDA9}"/>
    <dgm:cxn modelId="{C6C6B8CD-601D-4675-9AAC-CCAB8BC3F8D4}" type="presOf" srcId="{BFB73A31-1ADA-492D-8A84-104104EE36B3}" destId="{4ADC2E9A-0262-4A1B-A7E6-7B266EEAE119}" srcOrd="0" destOrd="0" presId="urn:microsoft.com/office/officeart/2005/8/layout/pyramid1"/>
    <dgm:cxn modelId="{A131FA12-8B61-4BEB-A4E4-E39A07B36FDF}" srcId="{38A7A873-3202-4487-BC51-A2EE43C4396A}" destId="{BFB73A31-1ADA-492D-8A84-104104EE36B3}" srcOrd="0" destOrd="0" parTransId="{A074706D-5548-4CD8-BC5C-F49DAF0B5DF1}" sibTransId="{5541AF51-69A6-4700-A677-76EF522DD997}"/>
    <dgm:cxn modelId="{BF390299-10E8-467C-BE56-FF94C351263C}" type="presOf" srcId="{EF1302F6-C1ED-4B83-9315-B7BB425C6FC1}" destId="{3C9D8C01-F5C7-4DC5-A744-B77125F2819B}" srcOrd="0" destOrd="0" presId="urn:microsoft.com/office/officeart/2005/8/layout/pyramid1"/>
    <dgm:cxn modelId="{F15AC0EE-B270-4772-AA41-B0BFD938A183}" type="presOf" srcId="{BFB73A31-1ADA-492D-8A84-104104EE36B3}" destId="{6380959F-D7C1-4B57-B7B9-144B4FC22955}" srcOrd="1" destOrd="0" presId="urn:microsoft.com/office/officeart/2005/8/layout/pyramid1"/>
    <dgm:cxn modelId="{FB488792-4B9F-4493-9B15-E3CFEF9048AD}" type="presOf" srcId="{EF1302F6-C1ED-4B83-9315-B7BB425C6FC1}" destId="{A4B4957B-6427-411D-A4C8-26A35D295142}" srcOrd="1" destOrd="0" presId="urn:microsoft.com/office/officeart/2005/8/layout/pyramid1"/>
    <dgm:cxn modelId="{32BB8746-C8BB-48DC-A9B5-F8905E47A32C}" type="presParOf" srcId="{ABBC50DB-557F-437C-AADD-1BE4453100D0}" destId="{1B5B1ACA-DE36-4506-B046-B482C838C173}" srcOrd="0" destOrd="0" presId="urn:microsoft.com/office/officeart/2005/8/layout/pyramid1"/>
    <dgm:cxn modelId="{46FC920E-92B3-4709-AA5E-E25A012C6F4D}" type="presParOf" srcId="{1B5B1ACA-DE36-4506-B046-B482C838C173}" destId="{4ADC2E9A-0262-4A1B-A7E6-7B266EEAE119}" srcOrd="0" destOrd="0" presId="urn:microsoft.com/office/officeart/2005/8/layout/pyramid1"/>
    <dgm:cxn modelId="{4449EB0F-9209-44A3-B2B2-FDEC1F5F2F5F}" type="presParOf" srcId="{1B5B1ACA-DE36-4506-B046-B482C838C173}" destId="{6380959F-D7C1-4B57-B7B9-144B4FC22955}" srcOrd="1" destOrd="0" presId="urn:microsoft.com/office/officeart/2005/8/layout/pyramid1"/>
    <dgm:cxn modelId="{A6780695-9D9F-4845-96EE-06986D7EF322}" type="presParOf" srcId="{ABBC50DB-557F-437C-AADD-1BE4453100D0}" destId="{B1367E36-0053-44B4-A907-31ECA15F9F87}" srcOrd="1" destOrd="0" presId="urn:microsoft.com/office/officeart/2005/8/layout/pyramid1"/>
    <dgm:cxn modelId="{14A1DC4F-F29D-4D3D-9226-97BF524A7276}" type="presParOf" srcId="{B1367E36-0053-44B4-A907-31ECA15F9F87}" destId="{3C9D8C01-F5C7-4DC5-A744-B77125F2819B}" srcOrd="0" destOrd="0" presId="urn:microsoft.com/office/officeart/2005/8/layout/pyramid1"/>
    <dgm:cxn modelId="{6315CF8A-121F-4C8E-B80A-9F9917778E84}" type="presParOf" srcId="{B1367E36-0053-44B4-A907-31ECA15F9F87}" destId="{A4B4957B-6427-411D-A4C8-26A35D295142}" srcOrd="1" destOrd="0" presId="urn:microsoft.com/office/officeart/2005/8/layout/pyramid1"/>
    <dgm:cxn modelId="{1B08E5E1-AF36-4BF3-A34D-B8D84F83B709}" type="presParOf" srcId="{ABBC50DB-557F-437C-AADD-1BE4453100D0}" destId="{6C321946-41AA-4506-9EA8-82E4CF920C42}" srcOrd="2" destOrd="0" presId="urn:microsoft.com/office/officeart/2005/8/layout/pyramid1"/>
    <dgm:cxn modelId="{A23AA4B3-E09B-4749-B3F0-FD9D9647C390}" type="presParOf" srcId="{6C321946-41AA-4506-9EA8-82E4CF920C42}" destId="{BF7C1961-1EE2-4DF0-8E89-1C721B9A5D32}" srcOrd="0" destOrd="0" presId="urn:microsoft.com/office/officeart/2005/8/layout/pyramid1"/>
    <dgm:cxn modelId="{B3F21890-FD8E-416F-A760-C403F6F04621}" type="presParOf" srcId="{6C321946-41AA-4506-9EA8-82E4CF920C42}" destId="{7F7F90AD-AB46-4ED4-A9E4-6C6B404ACF7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C7A6B4-9BE7-4A53-B8F3-91343D6ABBD0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9FD1326-A0AA-4BED-AC83-E88B6A92C28B}">
      <dgm:prSet phldrT="[Texte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fr-FR" sz="3600" b="1" dirty="0" smtClean="0">
              <a:solidFill>
                <a:schemeClr val="bg2">
                  <a:lumMod val="50000"/>
                </a:schemeClr>
              </a:solidFill>
            </a:rPr>
            <a:t>BONNE VISITE !</a:t>
          </a:r>
          <a:endParaRPr lang="fr-FR" sz="3600" b="1" dirty="0">
            <a:solidFill>
              <a:schemeClr val="bg2">
                <a:lumMod val="50000"/>
              </a:schemeClr>
            </a:solidFill>
          </a:endParaRPr>
        </a:p>
      </dgm:t>
    </dgm:pt>
    <dgm:pt modelId="{350CC9B6-C7FE-43A2-8474-83A7BADA492E}" type="parTrans" cxnId="{8FBDDCF5-F3EF-4A63-B800-7A12EE6607E7}">
      <dgm:prSet/>
      <dgm:spPr/>
      <dgm:t>
        <a:bodyPr/>
        <a:lstStyle/>
        <a:p>
          <a:endParaRPr lang="fr-FR"/>
        </a:p>
      </dgm:t>
    </dgm:pt>
    <dgm:pt modelId="{70DFBA49-D65E-4B02-A78F-3FA7B5E1F853}" type="sibTrans" cxnId="{8FBDDCF5-F3EF-4A63-B800-7A12EE6607E7}">
      <dgm:prSet/>
      <dgm:spPr/>
      <dgm:t>
        <a:bodyPr/>
        <a:lstStyle/>
        <a:p>
          <a:endParaRPr lang="fr-FR"/>
        </a:p>
      </dgm:t>
    </dgm:pt>
    <dgm:pt modelId="{C8BA41CE-79D5-49D9-A7BC-4B7BCD25FA0C}" type="pres">
      <dgm:prSet presAssocID="{EAC7A6B4-9BE7-4A53-B8F3-91343D6ABBD0}" presName="Name0" presStyleCnt="0">
        <dgm:presLayoutVars>
          <dgm:chMax/>
          <dgm:chPref/>
          <dgm:dir/>
        </dgm:presLayoutVars>
      </dgm:prSet>
      <dgm:spPr/>
    </dgm:pt>
    <dgm:pt modelId="{41F4600C-1D8B-487F-948A-541B1B2672F5}" type="pres">
      <dgm:prSet presAssocID="{E9FD1326-A0AA-4BED-AC83-E88B6A92C28B}" presName="parenttextcomposite" presStyleCnt="0"/>
      <dgm:spPr/>
    </dgm:pt>
    <dgm:pt modelId="{5C11BF68-83FF-41F9-A73D-26295033416F}" type="pres">
      <dgm:prSet presAssocID="{E9FD1326-A0AA-4BED-AC83-E88B6A92C28B}" presName="parenttext" presStyleLbl="revTx" presStyleIdx="0" presStyleCnt="1" custScaleY="235680">
        <dgm:presLayoutVars>
          <dgm:chMax/>
          <dgm:chPref val="2"/>
          <dgm:bulletEnabled val="1"/>
        </dgm:presLayoutVars>
      </dgm:prSet>
      <dgm:spPr/>
    </dgm:pt>
    <dgm:pt modelId="{7FA09C34-F9EA-4094-879C-D56810F6C507}" type="pres">
      <dgm:prSet presAssocID="{E9FD1326-A0AA-4BED-AC83-E88B6A92C28B}" presName="parallelogramComposite" presStyleCnt="0"/>
      <dgm:spPr/>
    </dgm:pt>
    <dgm:pt modelId="{27687BF9-429A-4D51-AB99-4D5EC9FCB30C}" type="pres">
      <dgm:prSet presAssocID="{E9FD1326-A0AA-4BED-AC83-E88B6A92C28B}" presName="parallelogram1" presStyleLbl="alignNode1" presStyleIdx="0" presStyleCnt="7"/>
      <dgm:spPr/>
    </dgm:pt>
    <dgm:pt modelId="{E42217E1-23D2-47A8-955D-638A99B28349}" type="pres">
      <dgm:prSet presAssocID="{E9FD1326-A0AA-4BED-AC83-E88B6A92C28B}" presName="parallelogram2" presStyleLbl="alignNode1" presStyleIdx="1" presStyleCnt="7"/>
      <dgm:spPr/>
    </dgm:pt>
    <dgm:pt modelId="{ECD633BB-0F17-448B-9A19-BDBB9C940290}" type="pres">
      <dgm:prSet presAssocID="{E9FD1326-A0AA-4BED-AC83-E88B6A92C28B}" presName="parallelogram3" presStyleLbl="alignNode1" presStyleIdx="2" presStyleCnt="7"/>
      <dgm:spPr/>
    </dgm:pt>
    <dgm:pt modelId="{41731596-6C76-457B-89F2-4C1359A28951}" type="pres">
      <dgm:prSet presAssocID="{E9FD1326-A0AA-4BED-AC83-E88B6A92C28B}" presName="parallelogram4" presStyleLbl="alignNode1" presStyleIdx="3" presStyleCnt="7"/>
      <dgm:spPr/>
    </dgm:pt>
    <dgm:pt modelId="{8509A766-3818-4FFE-AB4B-EB4D06AD96DD}" type="pres">
      <dgm:prSet presAssocID="{E9FD1326-A0AA-4BED-AC83-E88B6A92C28B}" presName="parallelogram5" presStyleLbl="alignNode1" presStyleIdx="4" presStyleCnt="7"/>
      <dgm:spPr/>
    </dgm:pt>
    <dgm:pt modelId="{43E304EC-FA5E-47E4-8742-B540EBF83CBE}" type="pres">
      <dgm:prSet presAssocID="{E9FD1326-A0AA-4BED-AC83-E88B6A92C28B}" presName="parallelogram6" presStyleLbl="alignNode1" presStyleIdx="5" presStyleCnt="7"/>
      <dgm:spPr/>
    </dgm:pt>
    <dgm:pt modelId="{9E70E5D9-1D1A-417E-A291-414BC79D4503}" type="pres">
      <dgm:prSet presAssocID="{E9FD1326-A0AA-4BED-AC83-E88B6A92C28B}" presName="parallelogram7" presStyleLbl="alignNode1" presStyleIdx="6" presStyleCnt="7"/>
      <dgm:spPr/>
    </dgm:pt>
  </dgm:ptLst>
  <dgm:cxnLst>
    <dgm:cxn modelId="{8FBDDCF5-F3EF-4A63-B800-7A12EE6607E7}" srcId="{EAC7A6B4-9BE7-4A53-B8F3-91343D6ABBD0}" destId="{E9FD1326-A0AA-4BED-AC83-E88B6A92C28B}" srcOrd="0" destOrd="0" parTransId="{350CC9B6-C7FE-43A2-8474-83A7BADA492E}" sibTransId="{70DFBA49-D65E-4B02-A78F-3FA7B5E1F853}"/>
    <dgm:cxn modelId="{407E6255-E97A-46C0-AD40-0E242ACDFA8A}" type="presOf" srcId="{EAC7A6B4-9BE7-4A53-B8F3-91343D6ABBD0}" destId="{C8BA41CE-79D5-49D9-A7BC-4B7BCD25FA0C}" srcOrd="0" destOrd="0" presId="urn:microsoft.com/office/officeart/2008/layout/VerticalAccentList"/>
    <dgm:cxn modelId="{C8409260-6974-453F-A6A9-8E259BB049C9}" type="presOf" srcId="{E9FD1326-A0AA-4BED-AC83-E88B6A92C28B}" destId="{5C11BF68-83FF-41F9-A73D-26295033416F}" srcOrd="0" destOrd="0" presId="urn:microsoft.com/office/officeart/2008/layout/VerticalAccentList"/>
    <dgm:cxn modelId="{2EB550B8-DEAA-4815-BBC4-025D09DB2D66}" type="presParOf" srcId="{C8BA41CE-79D5-49D9-A7BC-4B7BCD25FA0C}" destId="{41F4600C-1D8B-487F-948A-541B1B2672F5}" srcOrd="0" destOrd="0" presId="urn:microsoft.com/office/officeart/2008/layout/VerticalAccentList"/>
    <dgm:cxn modelId="{6CE81600-74F9-4AFC-89D5-A229A4071A47}" type="presParOf" srcId="{41F4600C-1D8B-487F-948A-541B1B2672F5}" destId="{5C11BF68-83FF-41F9-A73D-26295033416F}" srcOrd="0" destOrd="0" presId="urn:microsoft.com/office/officeart/2008/layout/VerticalAccentList"/>
    <dgm:cxn modelId="{2D81D82A-0B22-4DA1-8437-4AADFC128E2E}" type="presParOf" srcId="{C8BA41CE-79D5-49D9-A7BC-4B7BCD25FA0C}" destId="{7FA09C34-F9EA-4094-879C-D56810F6C507}" srcOrd="1" destOrd="0" presId="urn:microsoft.com/office/officeart/2008/layout/VerticalAccentList"/>
    <dgm:cxn modelId="{11F72194-2DE6-403A-A5A7-9420223A6042}" type="presParOf" srcId="{7FA09C34-F9EA-4094-879C-D56810F6C507}" destId="{27687BF9-429A-4D51-AB99-4D5EC9FCB30C}" srcOrd="0" destOrd="0" presId="urn:microsoft.com/office/officeart/2008/layout/VerticalAccentList"/>
    <dgm:cxn modelId="{DEA4366A-1712-4A62-9912-326E203A968D}" type="presParOf" srcId="{7FA09C34-F9EA-4094-879C-D56810F6C507}" destId="{E42217E1-23D2-47A8-955D-638A99B28349}" srcOrd="1" destOrd="0" presId="urn:microsoft.com/office/officeart/2008/layout/VerticalAccentList"/>
    <dgm:cxn modelId="{FA9D3AD5-68BB-4926-96FD-DF4F5C05D6C7}" type="presParOf" srcId="{7FA09C34-F9EA-4094-879C-D56810F6C507}" destId="{ECD633BB-0F17-448B-9A19-BDBB9C940290}" srcOrd="2" destOrd="0" presId="urn:microsoft.com/office/officeart/2008/layout/VerticalAccentList"/>
    <dgm:cxn modelId="{ECCFA4AC-23BD-4343-9D1D-3BADA81B19B9}" type="presParOf" srcId="{7FA09C34-F9EA-4094-879C-D56810F6C507}" destId="{41731596-6C76-457B-89F2-4C1359A28951}" srcOrd="3" destOrd="0" presId="urn:microsoft.com/office/officeart/2008/layout/VerticalAccentList"/>
    <dgm:cxn modelId="{675416B1-263E-463B-9EB8-2D3C2CFDA933}" type="presParOf" srcId="{7FA09C34-F9EA-4094-879C-D56810F6C507}" destId="{8509A766-3818-4FFE-AB4B-EB4D06AD96DD}" srcOrd="4" destOrd="0" presId="urn:microsoft.com/office/officeart/2008/layout/VerticalAccentList"/>
    <dgm:cxn modelId="{506892E5-EF8E-41E9-8DE0-94798D85FA60}" type="presParOf" srcId="{7FA09C34-F9EA-4094-879C-D56810F6C507}" destId="{43E304EC-FA5E-47E4-8742-B540EBF83CBE}" srcOrd="5" destOrd="0" presId="urn:microsoft.com/office/officeart/2008/layout/VerticalAccentList"/>
    <dgm:cxn modelId="{B07134D5-E722-4887-8017-BB38CF59317C}" type="presParOf" srcId="{7FA09C34-F9EA-4094-879C-D56810F6C507}" destId="{9E70E5D9-1D1A-417E-A291-414BC79D4503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E18E7-37EF-425C-8ED3-CA3CFB9F344E}">
      <dsp:nvSpPr>
        <dsp:cNvPr id="0" name=""/>
        <dsp:cNvSpPr/>
      </dsp:nvSpPr>
      <dsp:spPr>
        <a:xfrm>
          <a:off x="2032000" y="0"/>
          <a:ext cx="2032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500" kern="1200" dirty="0" smtClean="0"/>
            <a:t>LE</a:t>
          </a:r>
          <a:endParaRPr lang="fr-FR" sz="5500" kern="1200" dirty="0"/>
        </a:p>
      </dsp:txBody>
      <dsp:txXfrm>
        <a:off x="2032000" y="0"/>
        <a:ext cx="2032000" cy="1354666"/>
      </dsp:txXfrm>
    </dsp:sp>
    <dsp:sp modelId="{42A61C36-0B4E-455E-A37C-C51DA3E23A73}">
      <dsp:nvSpPr>
        <dsp:cNvPr id="0" name=""/>
        <dsp:cNvSpPr/>
      </dsp:nvSpPr>
      <dsp:spPr>
        <a:xfrm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500" kern="1200" dirty="0" smtClean="0"/>
            <a:t>JARDIN</a:t>
          </a:r>
          <a:endParaRPr lang="fr-FR" sz="5500" kern="1200" dirty="0"/>
        </a:p>
      </dsp:txBody>
      <dsp:txXfrm>
        <a:off x="1727199" y="1354666"/>
        <a:ext cx="2641600" cy="1354666"/>
      </dsp:txXfrm>
    </dsp:sp>
    <dsp:sp modelId="{80206087-3DB7-4531-998D-04B8AD81F991}">
      <dsp:nvSpPr>
        <dsp:cNvPr id="0" name=""/>
        <dsp:cNvSpPr/>
      </dsp:nvSpPr>
      <dsp:spPr>
        <a:xfrm>
          <a:off x="0" y="2709333"/>
          <a:ext cx="6096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500" kern="1200" dirty="0" smtClean="0"/>
            <a:t>SEC</a:t>
          </a:r>
          <a:endParaRPr lang="fr-FR" sz="5500" kern="1200" dirty="0"/>
        </a:p>
      </dsp:txBody>
      <dsp:txXfrm>
        <a:off x="1066799" y="2709333"/>
        <a:ext cx="3962400" cy="13546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C2E9A-0262-4A1B-A7E6-7B266EEAE119}">
      <dsp:nvSpPr>
        <dsp:cNvPr id="0" name=""/>
        <dsp:cNvSpPr/>
      </dsp:nvSpPr>
      <dsp:spPr>
        <a:xfrm>
          <a:off x="2032000" y="0"/>
          <a:ext cx="2032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300" kern="1200" dirty="0" smtClean="0"/>
            <a:t>à</a:t>
          </a:r>
          <a:endParaRPr lang="fr-FR" sz="4300" kern="1200" dirty="0"/>
        </a:p>
      </dsp:txBody>
      <dsp:txXfrm>
        <a:off x="2032000" y="0"/>
        <a:ext cx="2032000" cy="1354666"/>
      </dsp:txXfrm>
    </dsp:sp>
    <dsp:sp modelId="{3C9D8C01-F5C7-4DC5-A744-B77125F2819B}">
      <dsp:nvSpPr>
        <dsp:cNvPr id="0" name=""/>
        <dsp:cNvSpPr/>
      </dsp:nvSpPr>
      <dsp:spPr>
        <a:xfrm>
          <a:off x="1015999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300" kern="1200" dirty="0" smtClean="0"/>
            <a:t>découvrir</a:t>
          </a:r>
          <a:endParaRPr lang="fr-FR" sz="4300" kern="1200" dirty="0"/>
        </a:p>
      </dsp:txBody>
      <dsp:txXfrm>
        <a:off x="1727199" y="1354666"/>
        <a:ext cx="2641600" cy="1354666"/>
      </dsp:txXfrm>
    </dsp:sp>
    <dsp:sp modelId="{BF7C1961-1EE2-4DF0-8E89-1C721B9A5D32}">
      <dsp:nvSpPr>
        <dsp:cNvPr id="0" name=""/>
        <dsp:cNvSpPr/>
      </dsp:nvSpPr>
      <dsp:spPr>
        <a:xfrm>
          <a:off x="0" y="2709333"/>
          <a:ext cx="6096000" cy="1354666"/>
        </a:xfrm>
        <a:prstGeom prst="trapezoid">
          <a:avLst>
            <a:gd name="adj" fmla="val 7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300" kern="1200" dirty="0" smtClean="0"/>
            <a:t>dans notre pépinière…</a:t>
          </a:r>
          <a:endParaRPr lang="fr-FR" sz="4300" kern="1200" dirty="0"/>
        </a:p>
      </dsp:txBody>
      <dsp:txXfrm>
        <a:off x="1066799" y="2709333"/>
        <a:ext cx="3962400" cy="13546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1BF68-83FF-41F9-A73D-26295033416F}">
      <dsp:nvSpPr>
        <dsp:cNvPr id="0" name=""/>
        <dsp:cNvSpPr/>
      </dsp:nvSpPr>
      <dsp:spPr>
        <a:xfrm>
          <a:off x="307478" y="1383930"/>
          <a:ext cx="5481042" cy="1174338"/>
        </a:xfrm>
        <a:prstGeom prst="rect">
          <a:avLst/>
        </a:prstGeom>
        <a:gradFill rotWithShape="1">
          <a:gsLst>
            <a:gs pos="0">
              <a:schemeClr val="accent1">
                <a:tint val="20000"/>
                <a:satMod val="180000"/>
                <a:lumMod val="98000"/>
              </a:schemeClr>
            </a:gs>
            <a:gs pos="40000">
              <a:schemeClr val="accent1">
                <a:tint val="30000"/>
                <a:satMod val="260000"/>
                <a:lumMod val="84000"/>
              </a:schemeClr>
            </a:gs>
            <a:gs pos="100000">
              <a:schemeClr val="accent1">
                <a:tint val="100000"/>
                <a:satMod val="110000"/>
                <a:lumMod val="100000"/>
              </a:schemeClr>
            </a:gs>
          </a:gsLst>
          <a:lin ang="5040000" scaled="1"/>
        </a:gra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b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b="1" kern="1200" dirty="0" smtClean="0">
              <a:solidFill>
                <a:schemeClr val="bg2">
                  <a:lumMod val="50000"/>
                </a:schemeClr>
              </a:solidFill>
            </a:rPr>
            <a:t>BONNE VISITE !</a:t>
          </a:r>
          <a:endParaRPr lang="fr-FR" sz="36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07478" y="1383930"/>
        <a:ext cx="5481042" cy="1174338"/>
      </dsp:txXfrm>
    </dsp:sp>
    <dsp:sp modelId="{27687BF9-429A-4D51-AB99-4D5EC9FCB30C}">
      <dsp:nvSpPr>
        <dsp:cNvPr id="0" name=""/>
        <dsp:cNvSpPr/>
      </dsp:nvSpPr>
      <dsp:spPr>
        <a:xfrm>
          <a:off x="307478" y="2558268"/>
          <a:ext cx="730805" cy="12180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217E1-23D2-47A8-955D-638A99B28349}">
      <dsp:nvSpPr>
        <dsp:cNvPr id="0" name=""/>
        <dsp:cNvSpPr/>
      </dsp:nvSpPr>
      <dsp:spPr>
        <a:xfrm>
          <a:off x="1080914" y="2558268"/>
          <a:ext cx="730805" cy="12180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D633BB-0F17-448B-9A19-BDBB9C940290}">
      <dsp:nvSpPr>
        <dsp:cNvPr id="0" name=""/>
        <dsp:cNvSpPr/>
      </dsp:nvSpPr>
      <dsp:spPr>
        <a:xfrm>
          <a:off x="1854350" y="2558268"/>
          <a:ext cx="730805" cy="12180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731596-6C76-457B-89F2-4C1359A28951}">
      <dsp:nvSpPr>
        <dsp:cNvPr id="0" name=""/>
        <dsp:cNvSpPr/>
      </dsp:nvSpPr>
      <dsp:spPr>
        <a:xfrm>
          <a:off x="2627786" y="2558268"/>
          <a:ext cx="730805" cy="12180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09A766-3818-4FFE-AB4B-EB4D06AD96DD}">
      <dsp:nvSpPr>
        <dsp:cNvPr id="0" name=""/>
        <dsp:cNvSpPr/>
      </dsp:nvSpPr>
      <dsp:spPr>
        <a:xfrm>
          <a:off x="3401222" y="2558268"/>
          <a:ext cx="730805" cy="12180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E304EC-FA5E-47E4-8742-B540EBF83CBE}">
      <dsp:nvSpPr>
        <dsp:cNvPr id="0" name=""/>
        <dsp:cNvSpPr/>
      </dsp:nvSpPr>
      <dsp:spPr>
        <a:xfrm>
          <a:off x="4174658" y="2558268"/>
          <a:ext cx="730805" cy="12180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70E5D9-1D1A-417E-A291-414BC79D4503}">
      <dsp:nvSpPr>
        <dsp:cNvPr id="0" name=""/>
        <dsp:cNvSpPr/>
      </dsp:nvSpPr>
      <dsp:spPr>
        <a:xfrm>
          <a:off x="4948094" y="2558268"/>
          <a:ext cx="730805" cy="121800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144AE17-F45F-48E0-A678-3AEE5F170D25}" type="datetimeFigureOut">
              <a:rPr lang="fr-FR" smtClean="0"/>
              <a:t>27/02/2013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AEB8B57-8B3B-4B6E-847D-56D9BAAACBF0}" type="slidenum">
              <a:rPr lang="fr-FR" smtClean="0"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337" y="2780928"/>
            <a:ext cx="3717731" cy="975331"/>
          </a:xfrm>
          <a:prstGeom prst="rect">
            <a:avLst/>
          </a:prstGeom>
        </p:spPr>
      </p:pic>
      <p:sp>
        <p:nvSpPr>
          <p:cNvPr id="5" name="Zone de texte 3"/>
          <p:cNvSpPr txBox="1"/>
          <p:nvPr/>
        </p:nvSpPr>
        <p:spPr>
          <a:xfrm>
            <a:off x="4644008" y="4315936"/>
            <a:ext cx="3528391" cy="1728192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</a:rPr>
              <a:t>325 Le grand chemin</a:t>
            </a:r>
            <a:endParaRPr lang="fr-FR" b="1" dirty="0">
              <a:solidFill>
                <a:schemeClr val="bg2">
                  <a:lumMod val="50000"/>
                </a:schemeClr>
              </a:solidFill>
              <a:effectLst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3981450" algn="l"/>
              </a:tabLst>
            </a:pP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</a:rPr>
              <a:t>33700 MÉRIGNAC</a:t>
            </a:r>
            <a:endParaRPr lang="fr-FR" b="1" dirty="0">
              <a:solidFill>
                <a:schemeClr val="bg2">
                  <a:lumMod val="50000"/>
                </a:schemeClr>
              </a:solidFill>
              <a:effectLst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  <a:sym typeface="Wingdings"/>
              </a:rPr>
              <a:t>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</a:rPr>
              <a:t> 05.56.12.24.17</a:t>
            </a:r>
            <a:endParaRPr lang="fr-FR" b="1" dirty="0">
              <a:solidFill>
                <a:schemeClr val="bg2">
                  <a:lumMod val="50000"/>
                </a:schemeClr>
              </a:solidFill>
              <a:effectLst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  <a:sym typeface="Wingdings 2"/>
              </a:rPr>
              <a:t></a:t>
            </a: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</a:rPr>
              <a:t> 05.56.12.24.18</a:t>
            </a:r>
            <a:endParaRPr lang="fr-FR" b="1" dirty="0">
              <a:solidFill>
                <a:schemeClr val="bg2">
                  <a:lumMod val="50000"/>
                </a:schemeClr>
              </a:solidFill>
              <a:effectLst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</a:rPr>
              <a:t>Site web : hortuspaysager.com</a:t>
            </a:r>
            <a:endParaRPr lang="fr-FR" b="1" dirty="0">
              <a:solidFill>
                <a:schemeClr val="bg2">
                  <a:lumMod val="50000"/>
                </a:schemeClr>
              </a:solidFill>
              <a:effectLst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</a:rPr>
              <a:t>Mél : hortuspaysager@orange.fr</a:t>
            </a:r>
            <a:endParaRPr lang="fr-FR" b="1" dirty="0">
              <a:solidFill>
                <a:schemeClr val="bg2">
                  <a:lumMod val="50000"/>
                </a:schemeClr>
              </a:solidFill>
              <a:effectLst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fr-FR" sz="1400" b="1" dirty="0">
                <a:solidFill>
                  <a:schemeClr val="bg2">
                    <a:lumMod val="50000"/>
                  </a:schemeClr>
                </a:solidFill>
                <a:effectLst/>
                <a:ea typeface="Calibri"/>
                <a:cs typeface="Times New Roman"/>
              </a:rPr>
              <a:t>RCS BORDEAUX B 306 480 477</a:t>
            </a:r>
            <a:endParaRPr lang="fr-FR" b="1" dirty="0">
              <a:solidFill>
                <a:schemeClr val="bg2">
                  <a:lumMod val="50000"/>
                </a:schemeClr>
              </a:solidFill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042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1052736"/>
            <a:ext cx="806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QU’EST-CE QU’UN JARDIN SEC ?</a:t>
            </a:r>
            <a:endParaRPr lang="fr-FR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467" y="1916832"/>
            <a:ext cx="4126465" cy="28059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75656" y="4869160"/>
            <a:ext cx="63892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Les plantes mentionnées </a:t>
            </a:r>
            <a:r>
              <a:rPr lang="fr-FR" b="1" dirty="0"/>
              <a:t>"très résistant à la sècheresse"</a:t>
            </a:r>
            <a:r>
              <a:rPr lang="fr-FR" dirty="0" smtClean="0"/>
              <a:t> peuvent survivre sans arrosage</a:t>
            </a:r>
            <a:r>
              <a:rPr lang="fr-FR" dirty="0"/>
              <a:t> </a:t>
            </a:r>
            <a:r>
              <a:rPr lang="fr-FR" b="1" dirty="0"/>
              <a:t>2 </a:t>
            </a:r>
            <a:r>
              <a:rPr lang="fr-FR" b="1" dirty="0" smtClean="0"/>
              <a:t>ou 3 </a:t>
            </a:r>
            <a:r>
              <a:rPr lang="fr-FR" b="1" dirty="0"/>
              <a:t>ans après leur plantation, </a:t>
            </a:r>
            <a:r>
              <a:rPr lang="fr-FR" dirty="0"/>
              <a:t>quand les racines seront bien installées dans le sol.</a:t>
            </a:r>
          </a:p>
        </p:txBody>
      </p:sp>
    </p:spTree>
    <p:extLst>
      <p:ext uri="{BB962C8B-B14F-4D97-AF65-F5344CB8AC3E}">
        <p14:creationId xmlns:p14="http://schemas.microsoft.com/office/powerpoint/2010/main" val="71389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1052736"/>
            <a:ext cx="806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LES PLANTES À SÉLECTIONNER </a:t>
            </a:r>
            <a:endParaRPr lang="fr-FR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31184810"/>
              </p:ext>
            </p:extLst>
          </p:nvPr>
        </p:nvGraphicFramePr>
        <p:xfrm>
          <a:off x="1691680" y="220486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09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44817525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627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isocèle 3"/>
          <p:cNvSpPr/>
          <p:nvPr/>
        </p:nvSpPr>
        <p:spPr>
          <a:xfrm>
            <a:off x="467544" y="1832050"/>
            <a:ext cx="8208912" cy="38932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1793740" y="3416940"/>
            <a:ext cx="555653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Services </a:t>
            </a:r>
            <a:br>
              <a:rPr lang="fr-FR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fr-FR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d’aménagement </a:t>
            </a:r>
            <a:br>
              <a:rPr lang="fr-FR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fr-FR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paysager</a:t>
            </a:r>
            <a:endParaRPr lang="fr-FR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56549" y="908720"/>
            <a:ext cx="5230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Notre activité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36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89423"/>
            <a:ext cx="2476500" cy="157162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48638" y="1988840"/>
            <a:ext cx="251727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Nos compétences sont appréciées aussi bien sur des projets d'aménagement de jardins privatifs que sur de grands ensembles, lotissements, zones industrielles ou espaces verts de bâtiments professionnels.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39553" y="1052736"/>
            <a:ext cx="74888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Création d'espaces verts</a:t>
            </a:r>
            <a:endParaRPr lang="fr-FR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12" y="4797152"/>
            <a:ext cx="2476500" cy="157162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509120"/>
            <a:ext cx="2476500" cy="157162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29730" y="192009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HAIES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6296050" y="432445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PELOUSES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154902" y="402016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MASSIFS</a:t>
            </a:r>
            <a:endParaRPr lang="fr-FR" b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560" y="2448540"/>
            <a:ext cx="2476500" cy="1571625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301790" y="178126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ARROSAGE AUTOMATIQUE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54524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1052736"/>
            <a:ext cx="80615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Entretien de parcs et jardins</a:t>
            </a:r>
            <a:endParaRPr lang="fr-FR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600" y="1997839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Nous proposons des contrats d'entretien Espaces Verts annuels.</a:t>
            </a:r>
            <a:br>
              <a:rPr lang="fr-FR" dirty="0" smtClean="0"/>
            </a:br>
            <a:r>
              <a:rPr lang="fr-FR" dirty="0" smtClean="0"/>
              <a:t>Nous détaillons avec précision toutes les actions à mener (tontes, tailles, fertilisations, traitements phytosanitaires, nettoyage voiries, ramassage de feuilles, ...) et nous vous proposons un planning qui vous permet de suivre l'encadrement de nos interventions.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427" y="3508291"/>
            <a:ext cx="4703755" cy="298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5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1052736"/>
            <a:ext cx="80615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ÉLAGAGE D’ARBRES</a:t>
            </a:r>
            <a:endParaRPr lang="fr-FR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66" y="2442828"/>
            <a:ext cx="4169135" cy="264579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3" y="3933057"/>
            <a:ext cx="3724637" cy="23637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60032" y="1913884"/>
            <a:ext cx="33661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Nos équipes intègrent des élagueurs et des arboristes grimpeurs, confirmés et diplômés.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331640" y="1933549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ÉLAGAGE, ABATTAGE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5618229" y="339639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DESSOUCHAGE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7290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1052736"/>
            <a:ext cx="80615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NOTRE PÉPINIÈRE</a:t>
            </a:r>
            <a:endParaRPr lang="fr-FR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600" y="1997839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/>
              <a:t>Sur 3 hectares de pépinière ouverts à tous, nous vous conseillerons sur les végétaux les plus adaptés à vos projets.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7" y="2670148"/>
            <a:ext cx="4910518" cy="3116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0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9552" y="1052736"/>
            <a:ext cx="806150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NOTRE NOUVEAU CONCEPT</a:t>
            </a:r>
            <a:endParaRPr lang="fr-FR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647237752"/>
              </p:ext>
            </p:extLst>
          </p:nvPr>
        </p:nvGraphicFramePr>
        <p:xfrm>
          <a:off x="1619672" y="184157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615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8064" y="2204864"/>
            <a:ext cx="330897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dirty="0" smtClean="0">
                <a:effectLst/>
              </a:rPr>
              <a:t>Pour avoir un jardin sec qu'on arrose peu ou pas, on commence par choisir </a:t>
            </a:r>
            <a:r>
              <a:rPr lang="fr-FR" b="1" dirty="0"/>
              <a:t>des plantes résistantes à la sècheresse.</a:t>
            </a:r>
            <a:r>
              <a:rPr lang="fr-FR" dirty="0" smtClean="0">
                <a:effectLst/>
              </a:rPr>
              <a:t> Comme dans la garrigue beaucoup de </a:t>
            </a:r>
            <a:r>
              <a:rPr lang="fr-FR" b="1" dirty="0"/>
              <a:t>plantes pour "jardin sec"</a:t>
            </a:r>
            <a:r>
              <a:rPr lang="fr-FR" dirty="0" smtClean="0">
                <a:effectLst/>
              </a:rPr>
              <a:t> fleurissent au printemps, font la sieste pendant l'été et peuvent remonter à fleur en automne.</a:t>
            </a:r>
          </a:p>
          <a:p>
            <a:r>
              <a:rPr lang="fr-FR" dirty="0" smtClean="0">
                <a:effectLst/>
              </a:rPr>
              <a:t> </a:t>
            </a:r>
            <a:endParaRPr lang="fr-FR" dirty="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052736"/>
            <a:ext cx="806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QU’EST-CE QU’UN JARDIN SEC ?</a:t>
            </a:r>
            <a:endParaRPr lang="fr-FR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2204864"/>
            <a:ext cx="4176465" cy="324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2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844824"/>
            <a:ext cx="36690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600" dirty="0" smtClean="0">
                <a:effectLst/>
              </a:rPr>
              <a:t>Si vous voulez que vos vivaces et arbustes à floraison estivale </a:t>
            </a:r>
            <a:r>
              <a:rPr lang="fr-FR" sz="1600" b="1" dirty="0"/>
              <a:t>s'épanouissent en plein été</a:t>
            </a:r>
            <a:r>
              <a:rPr lang="fr-FR" sz="1600" dirty="0"/>
              <a:t>,</a:t>
            </a:r>
            <a:r>
              <a:rPr lang="fr-FR" sz="1600" dirty="0" smtClean="0">
                <a:effectLst/>
              </a:rPr>
              <a:t> il vous faudra arroser un minimum: </a:t>
            </a:r>
            <a:r>
              <a:rPr lang="fr-FR" sz="1600" b="1" dirty="0"/>
              <a:t>un gros</a:t>
            </a:r>
            <a:r>
              <a:rPr lang="fr-FR" sz="1600" dirty="0"/>
              <a:t> </a:t>
            </a:r>
            <a:r>
              <a:rPr lang="fr-FR" sz="1600" b="1" dirty="0"/>
              <a:t>arrosage</a:t>
            </a:r>
            <a:r>
              <a:rPr lang="fr-FR" sz="1600" b="1" dirty="0" smtClean="0">
                <a:effectLst/>
              </a:rPr>
              <a:t> </a:t>
            </a:r>
            <a:r>
              <a:rPr lang="fr-FR" sz="1600" dirty="0" smtClean="0">
                <a:effectLst/>
              </a:rPr>
              <a:t> toutes  les 1 ou 2 semaines, avec un </a:t>
            </a:r>
            <a:r>
              <a:rPr lang="fr-FR" sz="1600" b="1" dirty="0"/>
              <a:t>bon paillage au pied</a:t>
            </a:r>
            <a:r>
              <a:rPr lang="fr-FR" sz="1600" dirty="0"/>
              <a:t> </a:t>
            </a:r>
            <a:r>
              <a:rPr lang="fr-FR" sz="1600" dirty="0" smtClean="0">
                <a:effectLst/>
              </a:rPr>
              <a:t>des plantes.</a:t>
            </a:r>
          </a:p>
          <a:p>
            <a:pPr algn="just"/>
            <a:r>
              <a:rPr lang="fr-FR" sz="1600" b="1" dirty="0"/>
              <a:t>Sans arrosage estival</a:t>
            </a:r>
            <a:r>
              <a:rPr lang="fr-FR" sz="1600" dirty="0" smtClean="0">
                <a:effectLst/>
              </a:rPr>
              <a:t> une plante est dans des conditions de </a:t>
            </a:r>
            <a:r>
              <a:rPr lang="fr-FR" sz="1600" b="1" dirty="0"/>
              <a:t>survie</a:t>
            </a:r>
            <a:r>
              <a:rPr lang="fr-FR" sz="1600" dirty="0" smtClean="0">
                <a:effectLst/>
              </a:rPr>
              <a:t>, elle fera tout de suite ses graines après une petite floraison. Les fleurs reviendront avec les pluies d'automne.</a:t>
            </a:r>
          </a:p>
          <a:p>
            <a:pPr algn="just"/>
            <a:r>
              <a:rPr lang="fr-FR" sz="1600" dirty="0" smtClean="0">
                <a:effectLst/>
              </a:rPr>
              <a:t>.</a:t>
            </a:r>
          </a:p>
          <a:p>
            <a:pPr algn="just"/>
            <a:r>
              <a:rPr lang="fr-FR" sz="1600" dirty="0" smtClean="0">
                <a:effectLst/>
              </a:rPr>
              <a:t> </a:t>
            </a:r>
            <a:endParaRPr lang="fr-FR" sz="1600" dirty="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552" y="1052736"/>
            <a:ext cx="806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QU’EST-CE QU’UN JARDIN SEC ?</a:t>
            </a:r>
            <a:endParaRPr lang="fr-FR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931" y="1864236"/>
            <a:ext cx="4184128" cy="280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1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65</TotalTime>
  <Words>254</Words>
  <Application>Microsoft Office PowerPoint</Application>
  <PresentationFormat>Affichage à l'écran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Austin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VASSEUR</dc:creator>
  <cp:lastModifiedBy>VASSEUR</cp:lastModifiedBy>
  <cp:revision>11</cp:revision>
  <dcterms:created xsi:type="dcterms:W3CDTF">2013-02-27T13:46:18Z</dcterms:created>
  <dcterms:modified xsi:type="dcterms:W3CDTF">2013-02-27T14:51:45Z</dcterms:modified>
</cp:coreProperties>
</file>